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1" r:id="rId2"/>
  </p:sldMasterIdLst>
  <p:notesMasterIdLst>
    <p:notesMasterId r:id="rId6"/>
  </p:notesMasterIdLst>
  <p:handoutMasterIdLst>
    <p:handoutMasterId r:id="rId7"/>
  </p:handoutMasterIdLst>
  <p:sldIdLst>
    <p:sldId id="365" r:id="rId3"/>
    <p:sldId id="366" r:id="rId4"/>
    <p:sldId id="367" r:id="rId5"/>
  </p:sldIdLst>
  <p:sldSz cx="12198350" cy="6859588"/>
  <p:notesSz cx="6858000" cy="9144000"/>
  <p:custDataLst>
    <p:tags r:id="rId8"/>
  </p:custDataLst>
  <p:defaultTextStyle>
    <a:defPPr>
      <a:defRPr lang="de-DE"/>
    </a:defPPr>
    <a:lvl1pPr marL="0" algn="l" defTabSz="1088959" rtl="0" eaLnBrk="1" latinLnBrk="0" hangingPunct="1">
      <a:defRPr sz="2100" kern="1200">
        <a:solidFill>
          <a:schemeClr val="tx1"/>
        </a:solidFill>
        <a:latin typeface="+mn-lt"/>
        <a:ea typeface="+mn-ea"/>
        <a:cs typeface="+mn-cs"/>
      </a:defRPr>
    </a:lvl1pPr>
    <a:lvl2pPr marL="544479" algn="l" defTabSz="1088959" rtl="0" eaLnBrk="1" latinLnBrk="0" hangingPunct="1">
      <a:defRPr sz="2100" kern="1200">
        <a:solidFill>
          <a:schemeClr val="tx1"/>
        </a:solidFill>
        <a:latin typeface="+mn-lt"/>
        <a:ea typeface="+mn-ea"/>
        <a:cs typeface="+mn-cs"/>
      </a:defRPr>
    </a:lvl2pPr>
    <a:lvl3pPr marL="1088959" algn="l" defTabSz="1088959" rtl="0" eaLnBrk="1" latinLnBrk="0" hangingPunct="1">
      <a:defRPr sz="2100" kern="1200">
        <a:solidFill>
          <a:schemeClr val="tx1"/>
        </a:solidFill>
        <a:latin typeface="+mn-lt"/>
        <a:ea typeface="+mn-ea"/>
        <a:cs typeface="+mn-cs"/>
      </a:defRPr>
    </a:lvl3pPr>
    <a:lvl4pPr marL="1633438" algn="l" defTabSz="1088959" rtl="0" eaLnBrk="1" latinLnBrk="0" hangingPunct="1">
      <a:defRPr sz="2100" kern="1200">
        <a:solidFill>
          <a:schemeClr val="tx1"/>
        </a:solidFill>
        <a:latin typeface="+mn-lt"/>
        <a:ea typeface="+mn-ea"/>
        <a:cs typeface="+mn-cs"/>
      </a:defRPr>
    </a:lvl4pPr>
    <a:lvl5pPr marL="2177918" algn="l" defTabSz="1088959" rtl="0" eaLnBrk="1" latinLnBrk="0" hangingPunct="1">
      <a:defRPr sz="2100" kern="1200">
        <a:solidFill>
          <a:schemeClr val="tx1"/>
        </a:solidFill>
        <a:latin typeface="+mn-lt"/>
        <a:ea typeface="+mn-ea"/>
        <a:cs typeface="+mn-cs"/>
      </a:defRPr>
    </a:lvl5pPr>
    <a:lvl6pPr marL="2722397" algn="l" defTabSz="1088959" rtl="0" eaLnBrk="1" latinLnBrk="0" hangingPunct="1">
      <a:defRPr sz="2100" kern="1200">
        <a:solidFill>
          <a:schemeClr val="tx1"/>
        </a:solidFill>
        <a:latin typeface="+mn-lt"/>
        <a:ea typeface="+mn-ea"/>
        <a:cs typeface="+mn-cs"/>
      </a:defRPr>
    </a:lvl6pPr>
    <a:lvl7pPr marL="3266877" algn="l" defTabSz="1088959" rtl="0" eaLnBrk="1" latinLnBrk="0" hangingPunct="1">
      <a:defRPr sz="2100" kern="1200">
        <a:solidFill>
          <a:schemeClr val="tx1"/>
        </a:solidFill>
        <a:latin typeface="+mn-lt"/>
        <a:ea typeface="+mn-ea"/>
        <a:cs typeface="+mn-cs"/>
      </a:defRPr>
    </a:lvl7pPr>
    <a:lvl8pPr marL="3811356" algn="l" defTabSz="1088959" rtl="0" eaLnBrk="1" latinLnBrk="0" hangingPunct="1">
      <a:defRPr sz="2100" kern="1200">
        <a:solidFill>
          <a:schemeClr val="tx1"/>
        </a:solidFill>
        <a:latin typeface="+mn-lt"/>
        <a:ea typeface="+mn-ea"/>
        <a:cs typeface="+mn-cs"/>
      </a:defRPr>
    </a:lvl8pPr>
    <a:lvl9pPr marL="4355836" algn="l" defTabSz="108895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
          <p15:clr>
            <a:srgbClr val="A4A3A4"/>
          </p15:clr>
        </p15:guide>
        <p15:guide id="2" orient="horz" pos="948">
          <p15:clr>
            <a:srgbClr val="A4A3A4"/>
          </p15:clr>
        </p15:guide>
        <p15:guide id="3" orient="horz" pos="777">
          <p15:clr>
            <a:srgbClr val="A4A3A4"/>
          </p15:clr>
        </p15:guide>
        <p15:guide id="4" orient="horz" pos="4020">
          <p15:clr>
            <a:srgbClr val="A4A3A4"/>
          </p15:clr>
        </p15:guide>
        <p15:guide id="5" pos="396">
          <p15:clr>
            <a:srgbClr val="A4A3A4"/>
          </p15:clr>
        </p15:guide>
        <p15:guide id="6" pos="728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AD8"/>
    <a:srgbClr val="FFFFFF"/>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5" autoAdjust="0"/>
    <p:restoredTop sz="93185"/>
  </p:normalViewPr>
  <p:slideViewPr>
    <p:cSldViewPr snapToObjects="1" showGuides="1">
      <p:cViewPr varScale="1">
        <p:scale>
          <a:sx n="116" d="100"/>
          <a:sy n="116" d="100"/>
        </p:scale>
        <p:origin x="928" y="192"/>
      </p:cViewPr>
      <p:guideLst>
        <p:guide orient="horz" pos="182"/>
        <p:guide orient="horz" pos="948"/>
        <p:guide orient="horz" pos="777"/>
        <p:guide orient="horz" pos="4020"/>
        <p:guide pos="396"/>
        <p:guide pos="7286"/>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95" d="100"/>
          <a:sy n="95" d="100"/>
        </p:scale>
        <p:origin x="28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659FAD-8E5C-4176-8A0F-78C6A7CAAD66}" type="datetimeFigureOut">
              <a:rPr lang="de-DE" smtClean="0"/>
              <a:t>17.05.24</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773134-F8AD-46E6-8489-08AFD7CEB534}" type="slidenum">
              <a:rPr lang="de-DE" smtClean="0"/>
              <a:t>‹#›</a:t>
            </a:fld>
            <a:endParaRPr lang="de-DE" dirty="0"/>
          </a:p>
        </p:txBody>
      </p:sp>
    </p:spTree>
    <p:extLst>
      <p:ext uri="{BB962C8B-B14F-4D97-AF65-F5344CB8AC3E}">
        <p14:creationId xmlns:p14="http://schemas.microsoft.com/office/powerpoint/2010/main" val="2729443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0EFE2-D792-441D-A0CB-85B7BAE28A53}" type="datetimeFigureOut">
              <a:rPr lang="de-DE" smtClean="0"/>
              <a:t>17.05.24</a:t>
            </a:fld>
            <a:endParaRPr lang="de-DE"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7F1437-3BF2-450D-A7B9-B11E523F51F3}" type="slidenum">
              <a:rPr lang="de-DE" smtClean="0"/>
              <a:t>‹#›</a:t>
            </a:fld>
            <a:endParaRPr lang="de-DE" dirty="0"/>
          </a:p>
        </p:txBody>
      </p:sp>
    </p:spTree>
    <p:extLst>
      <p:ext uri="{BB962C8B-B14F-4D97-AF65-F5344CB8AC3E}">
        <p14:creationId xmlns:p14="http://schemas.microsoft.com/office/powerpoint/2010/main" val="2022287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F1437-3BF2-450D-A7B9-B11E523F51F3}" type="slidenum">
              <a:rPr lang="de-DE" smtClean="0"/>
              <a:t>1</a:t>
            </a:fld>
            <a:endParaRPr lang="de-DE"/>
          </a:p>
        </p:txBody>
      </p:sp>
    </p:spTree>
    <p:extLst>
      <p:ext uri="{BB962C8B-B14F-4D97-AF65-F5344CB8AC3E}">
        <p14:creationId xmlns:p14="http://schemas.microsoft.com/office/powerpoint/2010/main" val="3059935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F1437-3BF2-450D-A7B9-B11E523F51F3}" type="slidenum">
              <a:rPr lang="de-DE" smtClean="0"/>
              <a:t>2</a:t>
            </a:fld>
            <a:endParaRPr lang="de-DE"/>
          </a:p>
        </p:txBody>
      </p:sp>
    </p:spTree>
    <p:extLst>
      <p:ext uri="{BB962C8B-B14F-4D97-AF65-F5344CB8AC3E}">
        <p14:creationId xmlns:p14="http://schemas.microsoft.com/office/powerpoint/2010/main" val="235339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F1437-3BF2-450D-A7B9-B11E523F51F3}" type="slidenum">
              <a:rPr lang="de-DE" smtClean="0"/>
              <a:t>3</a:t>
            </a:fld>
            <a:endParaRPr lang="de-DE"/>
          </a:p>
        </p:txBody>
      </p:sp>
    </p:spTree>
    <p:extLst>
      <p:ext uri="{BB962C8B-B14F-4D97-AF65-F5344CB8AC3E}">
        <p14:creationId xmlns:p14="http://schemas.microsoft.com/office/powerpoint/2010/main" val="3670892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 Title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8650" y="2046288"/>
            <a:ext cx="10937875" cy="1620000"/>
          </a:xfrm>
          <a:custGeom>
            <a:avLst/>
            <a:gdLst>
              <a:gd name="connsiteX0" fmla="*/ 0 w 10937875"/>
              <a:gd name="connsiteY0" fmla="*/ 0 h 1620000"/>
              <a:gd name="connsiteX1" fmla="*/ 10937875 w 10937875"/>
              <a:gd name="connsiteY1" fmla="*/ 0 h 1620000"/>
              <a:gd name="connsiteX2" fmla="*/ 10937875 w 10937875"/>
              <a:gd name="connsiteY2" fmla="*/ 1620000 h 1620000"/>
              <a:gd name="connsiteX3" fmla="*/ 0 w 10937875"/>
              <a:gd name="connsiteY3" fmla="*/ 1620000 h 1620000"/>
              <a:gd name="connsiteX4" fmla="*/ 0 w 10937875"/>
              <a:gd name="connsiteY4" fmla="*/ 0 h 1620000"/>
              <a:gd name="connsiteX0" fmla="*/ 0 w 10937875"/>
              <a:gd name="connsiteY0" fmla="*/ 0 h 1620000"/>
              <a:gd name="connsiteX1" fmla="*/ 10937875 w 10937875"/>
              <a:gd name="connsiteY1" fmla="*/ 0 h 1620000"/>
              <a:gd name="connsiteX2" fmla="*/ 10937875 w 10937875"/>
              <a:gd name="connsiteY2" fmla="*/ 1620000 h 1620000"/>
              <a:gd name="connsiteX3" fmla="*/ 6569541 w 10937875"/>
              <a:gd name="connsiteY3" fmla="*/ 1619979 h 1620000"/>
              <a:gd name="connsiteX4" fmla="*/ 0 w 10937875"/>
              <a:gd name="connsiteY4" fmla="*/ 1620000 h 1620000"/>
              <a:gd name="connsiteX5" fmla="*/ 0 w 10937875"/>
              <a:gd name="connsiteY5"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10937875 w 10937875"/>
              <a:gd name="connsiteY3" fmla="*/ 1620000 h 1620000"/>
              <a:gd name="connsiteX4" fmla="*/ 6569541 w 10937875"/>
              <a:gd name="connsiteY4" fmla="*/ 1619979 h 1620000"/>
              <a:gd name="connsiteX5" fmla="*/ 0 w 10937875"/>
              <a:gd name="connsiteY5" fmla="*/ 1620000 h 1620000"/>
              <a:gd name="connsiteX6" fmla="*/ 0 w 10937875"/>
              <a:gd name="connsiteY6"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6569541 w 10937875"/>
              <a:gd name="connsiteY3" fmla="*/ 1619979 h 1620000"/>
              <a:gd name="connsiteX4" fmla="*/ 0 w 10937875"/>
              <a:gd name="connsiteY4" fmla="*/ 1620000 h 1620000"/>
              <a:gd name="connsiteX5" fmla="*/ 0 w 10937875"/>
              <a:gd name="connsiteY5"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6569541 w 10937875"/>
              <a:gd name="connsiteY3" fmla="*/ 1619979 h 1620000"/>
              <a:gd name="connsiteX4" fmla="*/ 0 w 10937875"/>
              <a:gd name="connsiteY4" fmla="*/ 1620000 h 1620000"/>
              <a:gd name="connsiteX5" fmla="*/ 0 w 10937875"/>
              <a:gd name="connsiteY5"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7875" h="1620000">
                <a:moveTo>
                  <a:pt x="0" y="0"/>
                </a:moveTo>
                <a:lnTo>
                  <a:pt x="10937875" y="0"/>
                </a:lnTo>
                <a:cubicBezTo>
                  <a:pt x="10937870" y="414317"/>
                  <a:pt x="10937865" y="828635"/>
                  <a:pt x="10937860" y="1242952"/>
                </a:cubicBezTo>
                <a:lnTo>
                  <a:pt x="6569541" y="1619979"/>
                </a:lnTo>
                <a:lnTo>
                  <a:pt x="0" y="1620000"/>
                </a:lnTo>
                <a:lnTo>
                  <a:pt x="0" y="0"/>
                </a:lnTo>
                <a:close/>
              </a:path>
            </a:pathLst>
          </a:custGeom>
        </p:spPr>
        <p:txBody>
          <a:bodyPr wrap="square" anchor="t" anchorCtr="0">
            <a:noAutofit/>
          </a:bodyPr>
          <a:lstStyle>
            <a:lvl1pPr>
              <a:defRPr baseline="0">
                <a:solidFill>
                  <a:schemeClr val="bg1"/>
                </a:solidFill>
              </a:defRPr>
            </a:lvl1pPr>
          </a:lstStyle>
          <a:p>
            <a:r>
              <a:rPr lang="en-GB" dirty="0"/>
              <a:t>Referent’s name: </a:t>
            </a:r>
            <a:r>
              <a:rPr lang="en-GB" noProof="0" dirty="0"/>
              <a:t>CorpoS </a:t>
            </a:r>
            <a:r>
              <a:rPr lang="en-GB" dirty="0"/>
              <a:t>(Body) 35 pt.</a:t>
            </a:r>
            <a:br>
              <a:rPr lang="en-GB" dirty="0"/>
            </a:br>
            <a:r>
              <a:rPr lang="en-GB" dirty="0"/>
              <a:t>Presentation title in two or three </a:t>
            </a:r>
            <a:br>
              <a:rPr lang="en-GB" dirty="0"/>
            </a:br>
            <a:r>
              <a:rPr lang="en-GB" dirty="0"/>
              <a:t>lines of text, Month </a:t>
            </a:r>
            <a:r>
              <a:rPr lang="en-GB" dirty="0" err="1"/>
              <a:t>dd</a:t>
            </a:r>
            <a:r>
              <a:rPr lang="en-GB" dirty="0"/>
              <a:t>, </a:t>
            </a:r>
            <a:r>
              <a:rPr lang="en-GB" dirty="0" err="1"/>
              <a:t>yyyy</a:t>
            </a:r>
            <a:endParaRPr lang="en-GB" dirty="0"/>
          </a:p>
        </p:txBody>
      </p:sp>
      <p:pic>
        <p:nvPicPr>
          <p:cNvPr id="30" name="Wortmarke DAIMLER" descr="Daimler_RGB_100m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0000" y="791036"/>
            <a:ext cx="3420000" cy="462835"/>
          </a:xfrm>
          <a:prstGeom prst="rect">
            <a:avLst/>
          </a:prstGeom>
        </p:spPr>
      </p:pic>
      <p:grpSp>
        <p:nvGrpSpPr>
          <p:cNvPr id="18" name="Trucks"/>
          <p:cNvGrpSpPr/>
          <p:nvPr userDrawn="1"/>
        </p:nvGrpSpPr>
        <p:grpSpPr>
          <a:xfrm>
            <a:off x="554559" y="4762406"/>
            <a:ext cx="11345060" cy="2097182"/>
            <a:chOff x="554559" y="4762406"/>
            <a:chExt cx="11345060" cy="2097182"/>
          </a:xfrm>
        </p:grpSpPr>
        <p:pic>
          <p:nvPicPr>
            <p:cNvPr id="19" name="Logos Trucks" descr="Logoleiste_PPT_2.psd"/>
            <p:cNvPicPr>
              <a:picLocks noChangeAspect="1"/>
            </p:cNvPicPr>
            <p:nvPr userDrawn="1"/>
          </p:nvPicPr>
          <p:blipFill rotWithShape="1">
            <a:blip r:embed="rId4" cstate="print">
              <a:extLst>
                <a:ext uri="{28A0092B-C50C-407E-A947-70E740481C1C}">
                  <a14:useLocalDpi xmlns:a14="http://schemas.microsoft.com/office/drawing/2010/main" val="0"/>
                </a:ext>
              </a:extLst>
            </a:blip>
            <a:srcRect t="-17875" b="-24687"/>
            <a:stretch/>
          </p:blipFill>
          <p:spPr>
            <a:xfrm>
              <a:off x="554559" y="5652985"/>
              <a:ext cx="11345060" cy="1206603"/>
            </a:xfrm>
            <a:prstGeom prst="rect">
              <a:avLst/>
            </a:prstGeom>
          </p:spPr>
        </p:pic>
        <p:sp>
          <p:nvSpPr>
            <p:cNvPr id="20" name="Wortmarke Trucks"/>
            <p:cNvSpPr txBox="1">
              <a:spLocks/>
            </p:cNvSpPr>
            <p:nvPr userDrawn="1"/>
          </p:nvSpPr>
          <p:spPr>
            <a:xfrm>
              <a:off x="630445" y="4762406"/>
              <a:ext cx="10936080" cy="539596"/>
            </a:xfrm>
            <a:prstGeom prst="rect">
              <a:avLst/>
            </a:prstGeom>
          </p:spPr>
          <p:txBody>
            <a:bodyPr vert="horz" wrap="square" lIns="0" tIns="0" rIns="0" bIns="0" rtlCol="0" anchor="t" anchorCtr="0">
              <a:noAutofit/>
            </a:bodyPr>
            <a:lstStyle>
              <a:lvl1pPr marL="0" indent="0" algn="l" defTabSz="1088959" rtl="0" eaLnBrk="1" latinLnBrk="0" hangingPunct="1">
                <a:lnSpc>
                  <a:spcPts val="4000"/>
                </a:lnSpc>
                <a:spcBef>
                  <a:spcPts val="0"/>
                </a:spcBef>
                <a:buFont typeface="Arial" panose="020B0604020202020204" pitchFamily="34" charset="0"/>
                <a:buNone/>
                <a:defRPr sz="3500" kern="1200" baseline="0">
                  <a:solidFill>
                    <a:schemeClr val="bg1"/>
                  </a:solidFill>
                  <a:latin typeface="+mn-lt"/>
                  <a:ea typeface="+mj-ea"/>
                  <a:cs typeface="+mj-cs"/>
                </a:defRPr>
              </a:lvl1pPr>
            </a:lstStyle>
            <a:p>
              <a:r>
                <a:rPr lang="en-GB" dirty="0">
                  <a:solidFill>
                    <a:schemeClr val="tx1"/>
                  </a:solidFill>
                  <a:latin typeface="+mn-lt"/>
                </a:rPr>
                <a:t>Daimler Trucks</a:t>
              </a:r>
            </a:p>
          </p:txBody>
        </p:sp>
      </p:grpSp>
    </p:spTree>
    <p:extLst>
      <p:ext uri="{BB962C8B-B14F-4D97-AF65-F5344CB8AC3E}">
        <p14:creationId xmlns:p14="http://schemas.microsoft.com/office/powerpoint/2010/main" val="32993239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8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794" y="1122623"/>
            <a:ext cx="9148763" cy="2388153"/>
          </a:xfrm>
        </p:spPr>
        <p:txBody>
          <a:bodyPr anchor="b"/>
          <a:lstStyle>
            <a:lvl1pPr algn="ctr">
              <a:defRPr sz="6001"/>
            </a:lvl1pPr>
          </a:lstStyle>
          <a:p>
            <a:r>
              <a:rPr lang="en-US"/>
              <a:t>Click to edit Master title style</a:t>
            </a:r>
          </a:p>
        </p:txBody>
      </p:sp>
      <p:sp>
        <p:nvSpPr>
          <p:cNvPr id="3" name="Subtitle 2"/>
          <p:cNvSpPr>
            <a:spLocks noGrp="1"/>
          </p:cNvSpPr>
          <p:nvPr>
            <p:ph type="subTitle" idx="1"/>
          </p:nvPr>
        </p:nvSpPr>
        <p:spPr>
          <a:xfrm>
            <a:off x="1524794" y="3602872"/>
            <a:ext cx="9148763" cy="1656145"/>
          </a:xfrm>
        </p:spPr>
        <p:txBody>
          <a:bodyPr/>
          <a:lstStyle>
            <a:lvl1pPr marL="0" indent="0" algn="ctr">
              <a:buNone/>
              <a:defRPr sz="2400"/>
            </a:lvl1pPr>
            <a:lvl2pPr marL="457291" indent="0" algn="ctr">
              <a:buNone/>
              <a:defRPr sz="2000"/>
            </a:lvl2pPr>
            <a:lvl3pPr marL="914583" indent="0" algn="ctr">
              <a:buNone/>
              <a:defRPr sz="1800"/>
            </a:lvl3pPr>
            <a:lvl4pPr marL="1371874" indent="0" algn="ctr">
              <a:buNone/>
              <a:defRPr sz="1600"/>
            </a:lvl4pPr>
            <a:lvl5pPr marL="1829166" indent="0" algn="ctr">
              <a:buNone/>
              <a:defRPr sz="1600"/>
            </a:lvl5pPr>
            <a:lvl6pPr marL="2286457" indent="0" algn="ctr">
              <a:buNone/>
              <a:defRPr sz="1600"/>
            </a:lvl6pPr>
            <a:lvl7pPr marL="2743749" indent="0" algn="ctr">
              <a:buNone/>
              <a:defRPr sz="1600"/>
            </a:lvl7pPr>
            <a:lvl8pPr marL="3201040" indent="0" algn="ctr">
              <a:buNone/>
              <a:defRPr sz="1600"/>
            </a:lvl8pPr>
            <a:lvl9pPr marL="3658332"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Team Meeting</a:t>
            </a:r>
          </a:p>
        </p:txBody>
      </p:sp>
      <p:sp>
        <p:nvSpPr>
          <p:cNvPr id="6" name="Slide Number Placeholder 5"/>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34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Team Meeting</a:t>
            </a:r>
          </a:p>
        </p:txBody>
      </p:sp>
      <p:sp>
        <p:nvSpPr>
          <p:cNvPr id="6" name="Slide Number Placeholder 5"/>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9492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2283" y="1710134"/>
            <a:ext cx="10521077" cy="2853398"/>
          </a:xfrm>
        </p:spPr>
        <p:txBody>
          <a:bodyPr anchor="b"/>
          <a:lstStyle>
            <a:lvl1pPr>
              <a:defRPr sz="6001"/>
            </a:lvl1pPr>
          </a:lstStyle>
          <a:p>
            <a:r>
              <a:rPr lang="en-US"/>
              <a:t>Click to edit Master title style</a:t>
            </a:r>
          </a:p>
        </p:txBody>
      </p:sp>
      <p:sp>
        <p:nvSpPr>
          <p:cNvPr id="3" name="Text Placeholder 2"/>
          <p:cNvSpPr>
            <a:spLocks noGrp="1"/>
          </p:cNvSpPr>
          <p:nvPr>
            <p:ph type="body" idx="1"/>
          </p:nvPr>
        </p:nvSpPr>
        <p:spPr>
          <a:xfrm>
            <a:off x="832283" y="4590526"/>
            <a:ext cx="10521077" cy="1500534"/>
          </a:xfrm>
        </p:spPr>
        <p:txBody>
          <a:bodyPr/>
          <a:lstStyle>
            <a:lvl1pPr marL="0" indent="0">
              <a:buNone/>
              <a:defRPr sz="2400">
                <a:solidFill>
                  <a:schemeClr val="tx1">
                    <a:tint val="75000"/>
                  </a:schemeClr>
                </a:solidFill>
              </a:defRPr>
            </a:lvl1pPr>
            <a:lvl2pPr marL="457291" indent="0">
              <a:buNone/>
              <a:defRPr sz="2000">
                <a:solidFill>
                  <a:schemeClr val="tx1">
                    <a:tint val="75000"/>
                  </a:schemeClr>
                </a:solidFill>
              </a:defRPr>
            </a:lvl2pPr>
            <a:lvl3pPr marL="914583" indent="0">
              <a:buNone/>
              <a:defRPr sz="1800">
                <a:solidFill>
                  <a:schemeClr val="tx1">
                    <a:tint val="75000"/>
                  </a:schemeClr>
                </a:solidFill>
              </a:defRPr>
            </a:lvl3pPr>
            <a:lvl4pPr marL="1371874" indent="0">
              <a:buNone/>
              <a:defRPr sz="1600">
                <a:solidFill>
                  <a:schemeClr val="tx1">
                    <a:tint val="75000"/>
                  </a:schemeClr>
                </a:solidFill>
              </a:defRPr>
            </a:lvl4pPr>
            <a:lvl5pPr marL="1829166" indent="0">
              <a:buNone/>
              <a:defRPr sz="1600">
                <a:solidFill>
                  <a:schemeClr val="tx1">
                    <a:tint val="75000"/>
                  </a:schemeClr>
                </a:solidFill>
              </a:defRPr>
            </a:lvl5pPr>
            <a:lvl6pPr marL="2286457" indent="0">
              <a:buNone/>
              <a:defRPr sz="1600">
                <a:solidFill>
                  <a:schemeClr val="tx1">
                    <a:tint val="75000"/>
                  </a:schemeClr>
                </a:solidFill>
              </a:defRPr>
            </a:lvl6pPr>
            <a:lvl7pPr marL="2743749" indent="0">
              <a:buNone/>
              <a:defRPr sz="1600">
                <a:solidFill>
                  <a:schemeClr val="tx1">
                    <a:tint val="75000"/>
                  </a:schemeClr>
                </a:solidFill>
              </a:defRPr>
            </a:lvl7pPr>
            <a:lvl8pPr marL="3201040" indent="0">
              <a:buNone/>
              <a:defRPr sz="1600">
                <a:solidFill>
                  <a:schemeClr val="tx1">
                    <a:tint val="75000"/>
                  </a:schemeClr>
                </a:solidFill>
              </a:defRPr>
            </a:lvl8pPr>
            <a:lvl9pPr marL="365833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Team Meeting</a:t>
            </a:r>
          </a:p>
        </p:txBody>
      </p:sp>
      <p:sp>
        <p:nvSpPr>
          <p:cNvPr id="6" name="Slide Number Placeholder 5"/>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7367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636" y="1826048"/>
            <a:ext cx="5184299"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5415" y="1826048"/>
            <a:ext cx="5184299" cy="4352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Team Meeting</a:t>
            </a:r>
          </a:p>
        </p:txBody>
      </p:sp>
      <p:sp>
        <p:nvSpPr>
          <p:cNvPr id="7" name="Slide Number Placeholder 6"/>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6917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225" y="365210"/>
            <a:ext cx="10521077" cy="1325870"/>
          </a:xfrm>
        </p:spPr>
        <p:txBody>
          <a:bodyPr/>
          <a:lstStyle/>
          <a:p>
            <a:r>
              <a:rPr lang="en-US"/>
              <a:t>Click to edit Master title style</a:t>
            </a:r>
          </a:p>
        </p:txBody>
      </p:sp>
      <p:sp>
        <p:nvSpPr>
          <p:cNvPr id="3" name="Text Placeholder 2"/>
          <p:cNvSpPr>
            <a:spLocks noGrp="1"/>
          </p:cNvSpPr>
          <p:nvPr>
            <p:ph type="body" idx="1"/>
          </p:nvPr>
        </p:nvSpPr>
        <p:spPr>
          <a:xfrm>
            <a:off x="840226" y="1681552"/>
            <a:ext cx="5160473" cy="824103"/>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Click to edit Master text styles</a:t>
            </a:r>
          </a:p>
        </p:txBody>
      </p:sp>
      <p:sp>
        <p:nvSpPr>
          <p:cNvPr id="4" name="Content Placeholder 3"/>
          <p:cNvSpPr>
            <a:spLocks noGrp="1"/>
          </p:cNvSpPr>
          <p:nvPr>
            <p:ph sz="half" idx="2"/>
          </p:nvPr>
        </p:nvSpPr>
        <p:spPr>
          <a:xfrm>
            <a:off x="840226" y="2505655"/>
            <a:ext cx="5160473"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5414" y="1681552"/>
            <a:ext cx="5185888" cy="824103"/>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5414" y="2505655"/>
            <a:ext cx="5185888" cy="3685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Team Meeting</a:t>
            </a:r>
          </a:p>
        </p:txBody>
      </p:sp>
      <p:sp>
        <p:nvSpPr>
          <p:cNvPr id="9" name="Slide Number Placeholder 8"/>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6150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Team Meeting</a:t>
            </a:r>
          </a:p>
        </p:txBody>
      </p:sp>
      <p:sp>
        <p:nvSpPr>
          <p:cNvPr id="5" name="Slide Number Placeholder 4"/>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014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Team Meeting</a:t>
            </a:r>
          </a:p>
        </p:txBody>
      </p:sp>
      <p:sp>
        <p:nvSpPr>
          <p:cNvPr id="4" name="Slide Number Placeholder 3"/>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3039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26" y="457306"/>
            <a:ext cx="3934285" cy="1600571"/>
          </a:xfrm>
        </p:spPr>
        <p:txBody>
          <a:bodyPr anchor="b"/>
          <a:lstStyle>
            <a:lvl1pPr>
              <a:defRPr sz="3201"/>
            </a:lvl1pPr>
          </a:lstStyle>
          <a:p>
            <a:r>
              <a:rPr lang="en-US"/>
              <a:t>Click to edit Master title style</a:t>
            </a:r>
          </a:p>
        </p:txBody>
      </p:sp>
      <p:sp>
        <p:nvSpPr>
          <p:cNvPr id="3" name="Content Placeholder 2"/>
          <p:cNvSpPr>
            <a:spLocks noGrp="1"/>
          </p:cNvSpPr>
          <p:nvPr>
            <p:ph idx="1"/>
          </p:nvPr>
        </p:nvSpPr>
        <p:spPr>
          <a:xfrm>
            <a:off x="5185887" y="987654"/>
            <a:ext cx="6175415" cy="4874754"/>
          </a:xfrm>
        </p:spPr>
        <p:txBody>
          <a:bodyPr/>
          <a:lstStyle>
            <a:lvl1pPr>
              <a:defRPr sz="3201"/>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226" y="2057876"/>
            <a:ext cx="3934285" cy="3812471"/>
          </a:xfrm>
        </p:spPr>
        <p:txBody>
          <a:bodyPr/>
          <a:lstStyle>
            <a:lvl1pPr marL="0" indent="0">
              <a:buNone/>
              <a:defRPr sz="1600"/>
            </a:lvl1pPr>
            <a:lvl2pPr marL="457291" indent="0">
              <a:buNone/>
              <a:defRPr sz="1400"/>
            </a:lvl2pPr>
            <a:lvl3pPr marL="914583" indent="0">
              <a:buNone/>
              <a:defRPr sz="1200"/>
            </a:lvl3pPr>
            <a:lvl4pPr marL="1371874" indent="0">
              <a:buNone/>
              <a:defRPr sz="1000"/>
            </a:lvl4pPr>
            <a:lvl5pPr marL="1829166" indent="0">
              <a:buNone/>
              <a:defRPr sz="1000"/>
            </a:lvl5pPr>
            <a:lvl6pPr marL="2286457" indent="0">
              <a:buNone/>
              <a:defRPr sz="1000"/>
            </a:lvl6pPr>
            <a:lvl7pPr marL="2743749" indent="0">
              <a:buNone/>
              <a:defRPr sz="1000"/>
            </a:lvl7pPr>
            <a:lvl8pPr marL="3201040" indent="0">
              <a:buNone/>
              <a:defRPr sz="1000"/>
            </a:lvl8pPr>
            <a:lvl9pPr marL="365833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Team Meeting</a:t>
            </a:r>
          </a:p>
        </p:txBody>
      </p:sp>
      <p:sp>
        <p:nvSpPr>
          <p:cNvPr id="7" name="Slide Number Placeholder 6"/>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1029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226" y="457306"/>
            <a:ext cx="3934285" cy="1600571"/>
          </a:xfrm>
        </p:spPr>
        <p:txBody>
          <a:bodyPr anchor="b"/>
          <a:lstStyle>
            <a:lvl1pPr>
              <a:defRPr sz="3201"/>
            </a:lvl1pPr>
          </a:lstStyle>
          <a:p>
            <a:r>
              <a:rPr lang="en-US"/>
              <a:t>Click to edit Master title style</a:t>
            </a:r>
          </a:p>
        </p:txBody>
      </p:sp>
      <p:sp>
        <p:nvSpPr>
          <p:cNvPr id="3" name="Picture Placeholder 2"/>
          <p:cNvSpPr>
            <a:spLocks noGrp="1"/>
          </p:cNvSpPr>
          <p:nvPr>
            <p:ph type="pic" idx="1"/>
          </p:nvPr>
        </p:nvSpPr>
        <p:spPr>
          <a:xfrm>
            <a:off x="5185887" y="987654"/>
            <a:ext cx="6175415" cy="4874754"/>
          </a:xfrm>
        </p:spPr>
        <p:txBody>
          <a:bodyPr/>
          <a:lstStyle>
            <a:lvl1pPr marL="0" indent="0">
              <a:buNone/>
              <a:defRPr sz="3201"/>
            </a:lvl1pPr>
            <a:lvl2pPr marL="457291" indent="0">
              <a:buNone/>
              <a:defRPr sz="2801"/>
            </a:lvl2pPr>
            <a:lvl3pPr marL="914583" indent="0">
              <a:buNone/>
              <a:defRPr sz="2400"/>
            </a:lvl3pPr>
            <a:lvl4pPr marL="1371874" indent="0">
              <a:buNone/>
              <a:defRPr sz="2000"/>
            </a:lvl4pPr>
            <a:lvl5pPr marL="1829166" indent="0">
              <a:buNone/>
              <a:defRPr sz="2000"/>
            </a:lvl5pPr>
            <a:lvl6pPr marL="2286457" indent="0">
              <a:buNone/>
              <a:defRPr sz="2000"/>
            </a:lvl6pPr>
            <a:lvl7pPr marL="2743749" indent="0">
              <a:buNone/>
              <a:defRPr sz="2000"/>
            </a:lvl7pPr>
            <a:lvl8pPr marL="3201040" indent="0">
              <a:buNone/>
              <a:defRPr sz="2000"/>
            </a:lvl8pPr>
            <a:lvl9pPr marL="3658332" indent="0">
              <a:buNone/>
              <a:defRPr sz="2000"/>
            </a:lvl9pPr>
          </a:lstStyle>
          <a:p>
            <a:endParaRPr lang="en-US"/>
          </a:p>
        </p:txBody>
      </p:sp>
      <p:sp>
        <p:nvSpPr>
          <p:cNvPr id="4" name="Text Placeholder 3"/>
          <p:cNvSpPr>
            <a:spLocks noGrp="1"/>
          </p:cNvSpPr>
          <p:nvPr>
            <p:ph type="body" sz="half" idx="2"/>
          </p:nvPr>
        </p:nvSpPr>
        <p:spPr>
          <a:xfrm>
            <a:off x="840226" y="2057876"/>
            <a:ext cx="3934285" cy="3812471"/>
          </a:xfrm>
        </p:spPr>
        <p:txBody>
          <a:bodyPr/>
          <a:lstStyle>
            <a:lvl1pPr marL="0" indent="0">
              <a:buNone/>
              <a:defRPr sz="1600"/>
            </a:lvl1pPr>
            <a:lvl2pPr marL="457291" indent="0">
              <a:buNone/>
              <a:defRPr sz="1400"/>
            </a:lvl2pPr>
            <a:lvl3pPr marL="914583" indent="0">
              <a:buNone/>
              <a:defRPr sz="1200"/>
            </a:lvl3pPr>
            <a:lvl4pPr marL="1371874" indent="0">
              <a:buNone/>
              <a:defRPr sz="1000"/>
            </a:lvl4pPr>
            <a:lvl5pPr marL="1829166" indent="0">
              <a:buNone/>
              <a:defRPr sz="1000"/>
            </a:lvl5pPr>
            <a:lvl6pPr marL="2286457" indent="0">
              <a:buNone/>
              <a:defRPr sz="1000"/>
            </a:lvl6pPr>
            <a:lvl7pPr marL="2743749" indent="0">
              <a:buNone/>
              <a:defRPr sz="1000"/>
            </a:lvl7pPr>
            <a:lvl8pPr marL="3201040" indent="0">
              <a:buNone/>
              <a:defRPr sz="1000"/>
            </a:lvl8pPr>
            <a:lvl9pPr marL="365833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Team Meeting</a:t>
            </a:r>
          </a:p>
        </p:txBody>
      </p:sp>
      <p:sp>
        <p:nvSpPr>
          <p:cNvPr id="7" name="Slide Number Placeholder 6"/>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2320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Team Meeting</a:t>
            </a:r>
          </a:p>
        </p:txBody>
      </p:sp>
      <p:sp>
        <p:nvSpPr>
          <p:cNvPr id="6" name="Slide Number Placeholder 5"/>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807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 Title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28650" y="5122466"/>
            <a:ext cx="10937875" cy="1025922"/>
          </a:xfrm>
        </p:spPr>
        <p:txBody>
          <a:bodyPr wrap="square" anchor="b" anchorCtr="0">
            <a:spAutoFit/>
          </a:bodyPr>
          <a:lstStyle>
            <a:lvl1pPr>
              <a:defRPr baseline="0"/>
            </a:lvl1pPr>
          </a:lstStyle>
          <a:p>
            <a:r>
              <a:rPr lang="en-GB" dirty="0"/>
              <a:t>Referent’s name: </a:t>
            </a:r>
            <a:r>
              <a:rPr lang="en-GB" noProof="0" dirty="0"/>
              <a:t>CorpoS </a:t>
            </a:r>
            <a:r>
              <a:rPr lang="en-GB" dirty="0"/>
              <a:t>(Body) 35 pt. Presentation title</a:t>
            </a:r>
            <a:br>
              <a:rPr lang="en-GB" dirty="0"/>
            </a:br>
            <a:r>
              <a:rPr lang="en-GB" dirty="0"/>
              <a:t>in two or more lines of text, Month </a:t>
            </a:r>
            <a:r>
              <a:rPr lang="en-GB" dirty="0" err="1"/>
              <a:t>dd</a:t>
            </a:r>
            <a:r>
              <a:rPr lang="en-GB" dirty="0"/>
              <a:t>, </a:t>
            </a:r>
            <a:r>
              <a:rPr lang="en-GB" dirty="0" err="1"/>
              <a:t>yyyy</a:t>
            </a:r>
            <a:endParaRPr lang="en-GB" dirty="0"/>
          </a:p>
        </p:txBody>
      </p:sp>
      <p:pic>
        <p:nvPicPr>
          <p:cNvPr id="28" name="Wortmarke DAIMLER" descr="Daimler_RGB_100m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0000" y="791036"/>
            <a:ext cx="3420000" cy="462835"/>
          </a:xfrm>
          <a:prstGeom prst="rect">
            <a:avLst/>
          </a:prstGeom>
        </p:spPr>
      </p:pic>
    </p:spTree>
    <p:extLst>
      <p:ext uri="{BB962C8B-B14F-4D97-AF65-F5344CB8AC3E}">
        <p14:creationId xmlns:p14="http://schemas.microsoft.com/office/powerpoint/2010/main" val="6193162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9444" y="365209"/>
            <a:ext cx="2630269" cy="58131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637" y="365209"/>
            <a:ext cx="7738328" cy="58131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Team Meeting</a:t>
            </a:r>
          </a:p>
        </p:txBody>
      </p:sp>
      <p:sp>
        <p:nvSpPr>
          <p:cNvPr id="6" name="Slide Number Placeholder 5"/>
          <p:cNvSpPr>
            <a:spLocks noGrp="1"/>
          </p:cNvSpPr>
          <p:nvPr>
            <p:ph type="sldNum" sz="quarter" idx="12"/>
          </p:nvPr>
        </p:nvSpPr>
        <p:spPr/>
        <p:txBody>
          <a:bodyPr/>
          <a:lstStyle/>
          <a:p>
            <a:fld id="{DB424C5A-45E9-4545-A911-591E3AD9C1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384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 Title imag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2382" y="2282428"/>
            <a:ext cx="12199181" cy="4577160"/>
          </a:xfrm>
          <a:custGeom>
            <a:avLst/>
            <a:gdLst>
              <a:gd name="connsiteX0" fmla="*/ 0 w 12196800"/>
              <a:gd name="connsiteY0" fmla="*/ 0 h 4581922"/>
              <a:gd name="connsiteX1" fmla="*/ 12196800 w 12196800"/>
              <a:gd name="connsiteY1" fmla="*/ 0 h 4581922"/>
              <a:gd name="connsiteX2" fmla="*/ 12196800 w 12196800"/>
              <a:gd name="connsiteY2" fmla="*/ 4581922 h 4581922"/>
              <a:gd name="connsiteX3" fmla="*/ 0 w 12196800"/>
              <a:gd name="connsiteY3" fmla="*/ 4581922 h 4581922"/>
              <a:gd name="connsiteX4" fmla="*/ 0 w 12196800"/>
              <a:gd name="connsiteY4" fmla="*/ 0 h 4581922"/>
              <a:gd name="connsiteX0" fmla="*/ 2381 w 12199181"/>
              <a:gd name="connsiteY0" fmla="*/ 0 h 4581922"/>
              <a:gd name="connsiteX1" fmla="*/ 12199181 w 12199181"/>
              <a:gd name="connsiteY1" fmla="*/ 0 h 4581922"/>
              <a:gd name="connsiteX2" fmla="*/ 12199181 w 12199181"/>
              <a:gd name="connsiteY2" fmla="*/ 4581922 h 4581922"/>
              <a:gd name="connsiteX3" fmla="*/ 2381 w 12199181"/>
              <a:gd name="connsiteY3" fmla="*/ 4581922 h 4581922"/>
              <a:gd name="connsiteX4" fmla="*/ 0 w 12199181"/>
              <a:gd name="connsiteY4" fmla="*/ 1075135 h 4581922"/>
              <a:gd name="connsiteX5" fmla="*/ 2381 w 12199181"/>
              <a:gd name="connsiteY5" fmla="*/ 0 h 4581922"/>
              <a:gd name="connsiteX0" fmla="*/ 0 w 12199181"/>
              <a:gd name="connsiteY0" fmla="*/ 1263181 h 4769968"/>
              <a:gd name="connsiteX1" fmla="*/ 12199181 w 12199181"/>
              <a:gd name="connsiteY1" fmla="*/ 188046 h 4769968"/>
              <a:gd name="connsiteX2" fmla="*/ 12199181 w 12199181"/>
              <a:gd name="connsiteY2" fmla="*/ 4769968 h 4769968"/>
              <a:gd name="connsiteX3" fmla="*/ 2381 w 12199181"/>
              <a:gd name="connsiteY3" fmla="*/ 4769968 h 4769968"/>
              <a:gd name="connsiteX4" fmla="*/ 0 w 12199181"/>
              <a:gd name="connsiteY4" fmla="*/ 1263181 h 4769968"/>
              <a:gd name="connsiteX0" fmla="*/ 0 w 12199181"/>
              <a:gd name="connsiteY0" fmla="*/ 1075135 h 4581922"/>
              <a:gd name="connsiteX1" fmla="*/ 12199181 w 12199181"/>
              <a:gd name="connsiteY1" fmla="*/ 0 h 4581922"/>
              <a:gd name="connsiteX2" fmla="*/ 12199181 w 12199181"/>
              <a:gd name="connsiteY2" fmla="*/ 4581922 h 4581922"/>
              <a:gd name="connsiteX3" fmla="*/ 2381 w 12199181"/>
              <a:gd name="connsiteY3" fmla="*/ 4581922 h 4581922"/>
              <a:gd name="connsiteX4" fmla="*/ 0 w 12199181"/>
              <a:gd name="connsiteY4" fmla="*/ 1075135 h 458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181" h="4581922">
                <a:moveTo>
                  <a:pt x="0" y="1075135"/>
                </a:moveTo>
                <a:lnTo>
                  <a:pt x="12199181" y="0"/>
                </a:lnTo>
                <a:lnTo>
                  <a:pt x="12199181" y="4581922"/>
                </a:lnTo>
                <a:lnTo>
                  <a:pt x="2381" y="4581922"/>
                </a:lnTo>
                <a:cubicBezTo>
                  <a:pt x="1587" y="3412993"/>
                  <a:pt x="794" y="2244064"/>
                  <a:pt x="0" y="1075135"/>
                </a:cubicBezTo>
                <a:close/>
              </a:path>
            </a:pathLst>
          </a:custGeom>
          <a:noFill/>
        </p:spPr>
        <p:txBody>
          <a:bodyPr/>
          <a:lstStyle>
            <a:lvl1pPr marL="0" indent="0" algn="ctr">
              <a:lnSpc>
                <a:spcPct val="100000"/>
              </a:lnSpc>
              <a:buNone/>
              <a:defRPr/>
            </a:lvl1pPr>
          </a:lstStyle>
          <a:p>
            <a:br>
              <a:rPr lang="en-GB" noProof="0"/>
            </a:br>
            <a:br>
              <a:rPr lang="en-GB" noProof="0"/>
            </a:br>
            <a:br>
              <a:rPr lang="en-GB" noProof="0"/>
            </a:br>
            <a:br>
              <a:rPr lang="en-GB" noProof="0"/>
            </a:br>
            <a:br>
              <a:rPr lang="en-GB" noProof="0"/>
            </a:br>
            <a:br>
              <a:rPr lang="en-GB" noProof="0"/>
            </a:br>
            <a:br>
              <a:rPr lang="en-GB" noProof="0"/>
            </a:br>
            <a:r>
              <a:rPr lang="en-GB" noProof="0"/>
              <a:t>Insert picture</a:t>
            </a:r>
          </a:p>
        </p:txBody>
      </p:sp>
      <p:sp>
        <p:nvSpPr>
          <p:cNvPr id="2" name="Titel 1"/>
          <p:cNvSpPr>
            <a:spLocks noGrp="1"/>
          </p:cNvSpPr>
          <p:nvPr>
            <p:ph type="ctrTitle" hasCustomPrompt="1"/>
          </p:nvPr>
        </p:nvSpPr>
        <p:spPr>
          <a:xfrm>
            <a:off x="628650" y="2044907"/>
            <a:ext cx="7236000" cy="649114"/>
          </a:xfrm>
          <a:custGeom>
            <a:avLst/>
            <a:gdLst>
              <a:gd name="connsiteX0" fmla="*/ 0 w 7236000"/>
              <a:gd name="connsiteY0" fmla="*/ 0 h 649114"/>
              <a:gd name="connsiteX1" fmla="*/ 7236000 w 7236000"/>
              <a:gd name="connsiteY1" fmla="*/ 0 h 649114"/>
              <a:gd name="connsiteX2" fmla="*/ 7236000 w 7236000"/>
              <a:gd name="connsiteY2" fmla="*/ 649114 h 649114"/>
              <a:gd name="connsiteX3" fmla="*/ 0 w 7236000"/>
              <a:gd name="connsiteY3" fmla="*/ 649114 h 649114"/>
              <a:gd name="connsiteX4" fmla="*/ 0 w 7236000"/>
              <a:gd name="connsiteY4" fmla="*/ 0 h 649114"/>
              <a:gd name="connsiteX0" fmla="*/ 0 w 7236000"/>
              <a:gd name="connsiteY0" fmla="*/ 0 h 649114"/>
              <a:gd name="connsiteX1" fmla="*/ 7236000 w 7236000"/>
              <a:gd name="connsiteY1" fmla="*/ 0 h 649114"/>
              <a:gd name="connsiteX2" fmla="*/ 7234238 w 7236000"/>
              <a:gd name="connsiteY2" fmla="*/ 514937 h 649114"/>
              <a:gd name="connsiteX3" fmla="*/ 7236000 w 7236000"/>
              <a:gd name="connsiteY3" fmla="*/ 649114 h 649114"/>
              <a:gd name="connsiteX4" fmla="*/ 0 w 7236000"/>
              <a:gd name="connsiteY4" fmla="*/ 649114 h 649114"/>
              <a:gd name="connsiteX5" fmla="*/ 0 w 7236000"/>
              <a:gd name="connsiteY5" fmla="*/ 0 h 649114"/>
              <a:gd name="connsiteX0" fmla="*/ 0 w 7236000"/>
              <a:gd name="connsiteY0" fmla="*/ 0 h 649114"/>
              <a:gd name="connsiteX1" fmla="*/ 7236000 w 7236000"/>
              <a:gd name="connsiteY1" fmla="*/ 0 h 649114"/>
              <a:gd name="connsiteX2" fmla="*/ 7234238 w 7236000"/>
              <a:gd name="connsiteY2" fmla="*/ 514937 h 649114"/>
              <a:gd name="connsiteX3" fmla="*/ 7236000 w 7236000"/>
              <a:gd name="connsiteY3" fmla="*/ 649114 h 649114"/>
              <a:gd name="connsiteX4" fmla="*/ 5812631 w 7236000"/>
              <a:gd name="connsiteY4" fmla="*/ 648287 h 649114"/>
              <a:gd name="connsiteX5" fmla="*/ 0 w 7236000"/>
              <a:gd name="connsiteY5" fmla="*/ 649114 h 649114"/>
              <a:gd name="connsiteX6" fmla="*/ 0 w 7236000"/>
              <a:gd name="connsiteY6" fmla="*/ 0 h 649114"/>
              <a:gd name="connsiteX0" fmla="*/ 0 w 7236000"/>
              <a:gd name="connsiteY0" fmla="*/ 0 h 649114"/>
              <a:gd name="connsiteX1" fmla="*/ 7236000 w 7236000"/>
              <a:gd name="connsiteY1" fmla="*/ 0 h 649114"/>
              <a:gd name="connsiteX2" fmla="*/ 7234238 w 7236000"/>
              <a:gd name="connsiteY2" fmla="*/ 514937 h 649114"/>
              <a:gd name="connsiteX3" fmla="*/ 5812631 w 7236000"/>
              <a:gd name="connsiteY3" fmla="*/ 648287 h 649114"/>
              <a:gd name="connsiteX4" fmla="*/ 0 w 7236000"/>
              <a:gd name="connsiteY4" fmla="*/ 649114 h 649114"/>
              <a:gd name="connsiteX5" fmla="*/ 0 w 7236000"/>
              <a:gd name="connsiteY5" fmla="*/ 0 h 649114"/>
              <a:gd name="connsiteX0" fmla="*/ 0 w 7236000"/>
              <a:gd name="connsiteY0" fmla="*/ 0 h 649114"/>
              <a:gd name="connsiteX1" fmla="*/ 7236000 w 7236000"/>
              <a:gd name="connsiteY1" fmla="*/ 0 h 649114"/>
              <a:gd name="connsiteX2" fmla="*/ 7234238 w 7236000"/>
              <a:gd name="connsiteY2" fmla="*/ 514937 h 649114"/>
              <a:gd name="connsiteX3" fmla="*/ 5812631 w 7236000"/>
              <a:gd name="connsiteY3" fmla="*/ 648287 h 649114"/>
              <a:gd name="connsiteX4" fmla="*/ 0 w 7236000"/>
              <a:gd name="connsiteY4" fmla="*/ 649114 h 649114"/>
              <a:gd name="connsiteX5" fmla="*/ 0 w 7236000"/>
              <a:gd name="connsiteY5" fmla="*/ 0 h 64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6000" h="649114">
                <a:moveTo>
                  <a:pt x="0" y="0"/>
                </a:moveTo>
                <a:lnTo>
                  <a:pt x="7236000" y="0"/>
                </a:lnTo>
                <a:cubicBezTo>
                  <a:pt x="7235413" y="171646"/>
                  <a:pt x="7234825" y="343291"/>
                  <a:pt x="7234238" y="514937"/>
                </a:cubicBezTo>
                <a:lnTo>
                  <a:pt x="5812631" y="648287"/>
                </a:lnTo>
                <a:lnTo>
                  <a:pt x="0" y="649114"/>
                </a:lnTo>
                <a:lnTo>
                  <a:pt x="0" y="0"/>
                </a:lnTo>
                <a:close/>
              </a:path>
            </a:pathLst>
          </a:custGeom>
        </p:spPr>
        <p:txBody>
          <a:bodyPr wrap="square" anchor="t" anchorCtr="0">
            <a:noAutofit/>
          </a:bodyPr>
          <a:lstStyle>
            <a:lvl1pPr>
              <a:defRPr>
                <a:solidFill>
                  <a:schemeClr val="bg1"/>
                </a:solidFill>
              </a:defRPr>
            </a:lvl1pPr>
          </a:lstStyle>
          <a:p>
            <a:r>
              <a:rPr lang="en-GB" dirty="0"/>
              <a:t>Headline for presentation</a:t>
            </a:r>
          </a:p>
        </p:txBody>
      </p:sp>
      <p:pic>
        <p:nvPicPr>
          <p:cNvPr id="30" name="Wortmarke DAIMLER" descr="Daimler_RGB_100mm.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0000" y="791036"/>
            <a:ext cx="3420000" cy="462835"/>
          </a:xfrm>
          <a:prstGeom prst="rect">
            <a:avLst/>
          </a:prstGeom>
        </p:spPr>
      </p:pic>
    </p:spTree>
    <p:extLst>
      <p:ext uri="{BB962C8B-B14F-4D97-AF65-F5344CB8AC3E}">
        <p14:creationId xmlns:p14="http://schemas.microsoft.com/office/powerpoint/2010/main" val="35281268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4.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bwMode="auto">
          <a:xfrm>
            <a:off x="-2381" y="3429794"/>
            <a:ext cx="12199180" cy="3429794"/>
          </a:xfrm>
          <a:custGeom>
            <a:avLst/>
            <a:gdLst>
              <a:gd name="connsiteX0" fmla="*/ 0 w 12196799"/>
              <a:gd name="connsiteY0" fmla="*/ 0 h 3429794"/>
              <a:gd name="connsiteX1" fmla="*/ 12196799 w 12196799"/>
              <a:gd name="connsiteY1" fmla="*/ 0 h 3429794"/>
              <a:gd name="connsiteX2" fmla="*/ 12196799 w 12196799"/>
              <a:gd name="connsiteY2" fmla="*/ 3429794 h 3429794"/>
              <a:gd name="connsiteX3" fmla="*/ 0 w 12196799"/>
              <a:gd name="connsiteY3" fmla="*/ 3429794 h 3429794"/>
              <a:gd name="connsiteX4" fmla="*/ 0 w 12196799"/>
              <a:gd name="connsiteY4" fmla="*/ 0 h 3429794"/>
              <a:gd name="connsiteX0" fmla="*/ 2381 w 12199180"/>
              <a:gd name="connsiteY0" fmla="*/ 0 h 3429794"/>
              <a:gd name="connsiteX1" fmla="*/ 12199180 w 12199180"/>
              <a:gd name="connsiteY1" fmla="*/ 0 h 3429794"/>
              <a:gd name="connsiteX2" fmla="*/ 12199180 w 12199180"/>
              <a:gd name="connsiteY2" fmla="*/ 3429794 h 3429794"/>
              <a:gd name="connsiteX3" fmla="*/ 2381 w 12199180"/>
              <a:gd name="connsiteY3" fmla="*/ 3429794 h 3429794"/>
              <a:gd name="connsiteX4" fmla="*/ 0 w 12199180"/>
              <a:gd name="connsiteY4" fmla="*/ 1070769 h 3429794"/>
              <a:gd name="connsiteX5" fmla="*/ 2381 w 12199180"/>
              <a:gd name="connsiteY5" fmla="*/ 0 h 3429794"/>
              <a:gd name="connsiteX0" fmla="*/ 0 w 12199180"/>
              <a:gd name="connsiteY0" fmla="*/ 1167730 h 3526755"/>
              <a:gd name="connsiteX1" fmla="*/ 12199180 w 12199180"/>
              <a:gd name="connsiteY1" fmla="*/ 96961 h 3526755"/>
              <a:gd name="connsiteX2" fmla="*/ 12199180 w 12199180"/>
              <a:gd name="connsiteY2" fmla="*/ 3526755 h 3526755"/>
              <a:gd name="connsiteX3" fmla="*/ 2381 w 12199180"/>
              <a:gd name="connsiteY3" fmla="*/ 3526755 h 3526755"/>
              <a:gd name="connsiteX4" fmla="*/ 0 w 12199180"/>
              <a:gd name="connsiteY4" fmla="*/ 1167730 h 3526755"/>
              <a:gd name="connsiteX0" fmla="*/ 0 w 12199180"/>
              <a:gd name="connsiteY0" fmla="*/ 1070769 h 3429794"/>
              <a:gd name="connsiteX1" fmla="*/ 12199180 w 12199180"/>
              <a:gd name="connsiteY1" fmla="*/ 0 h 3429794"/>
              <a:gd name="connsiteX2" fmla="*/ 12199180 w 12199180"/>
              <a:gd name="connsiteY2" fmla="*/ 3429794 h 3429794"/>
              <a:gd name="connsiteX3" fmla="*/ 2381 w 12199180"/>
              <a:gd name="connsiteY3" fmla="*/ 3429794 h 3429794"/>
              <a:gd name="connsiteX4" fmla="*/ 0 w 12199180"/>
              <a:gd name="connsiteY4" fmla="*/ 1070769 h 3429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180" h="3429794">
                <a:moveTo>
                  <a:pt x="0" y="1070769"/>
                </a:moveTo>
                <a:lnTo>
                  <a:pt x="12199180" y="0"/>
                </a:lnTo>
                <a:lnTo>
                  <a:pt x="12199180" y="3429794"/>
                </a:lnTo>
                <a:lnTo>
                  <a:pt x="2381" y="3429794"/>
                </a:lnTo>
                <a:cubicBezTo>
                  <a:pt x="1587" y="2643452"/>
                  <a:pt x="794" y="1857111"/>
                  <a:pt x="0" y="1070769"/>
                </a:cubicBezTo>
                <a:close/>
              </a:path>
            </a:pathLst>
          </a:custGeom>
          <a:noFill/>
        </p:spPr>
        <p:txBody>
          <a:bodyPr/>
          <a:lstStyle>
            <a:lvl1pPr marL="0" indent="0" algn="ctr">
              <a:lnSpc>
                <a:spcPct val="100000"/>
              </a:lnSpc>
              <a:buNone/>
              <a:defRPr/>
            </a:lvl1pPr>
          </a:lstStyle>
          <a:p>
            <a:br>
              <a:rPr lang="en-GB" noProof="0" dirty="0"/>
            </a:br>
            <a:br>
              <a:rPr lang="en-GB" noProof="0" dirty="0"/>
            </a:br>
            <a:br>
              <a:rPr lang="en-GB" noProof="0" dirty="0"/>
            </a:br>
            <a:br>
              <a:rPr lang="en-GB" noProof="0" dirty="0"/>
            </a:br>
            <a:br>
              <a:rPr lang="en-GB" noProof="0" dirty="0"/>
            </a:br>
            <a:br>
              <a:rPr lang="en-GB" noProof="0" dirty="0"/>
            </a:br>
            <a:r>
              <a:rPr lang="en-GB" noProof="0" dirty="0"/>
              <a:t>Insert picture</a:t>
            </a:r>
          </a:p>
        </p:txBody>
      </p:sp>
      <p:sp>
        <p:nvSpPr>
          <p:cNvPr id="2" name="Titel 1"/>
          <p:cNvSpPr>
            <a:spLocks noGrp="1"/>
          </p:cNvSpPr>
          <p:nvPr>
            <p:ph type="ctrTitle" hasCustomPrompt="1"/>
          </p:nvPr>
        </p:nvSpPr>
        <p:spPr>
          <a:xfrm>
            <a:off x="628650" y="2046288"/>
            <a:ext cx="10937875" cy="1620000"/>
          </a:xfrm>
          <a:custGeom>
            <a:avLst/>
            <a:gdLst>
              <a:gd name="connsiteX0" fmla="*/ 0 w 10937875"/>
              <a:gd name="connsiteY0" fmla="*/ 0 h 1620000"/>
              <a:gd name="connsiteX1" fmla="*/ 10937875 w 10937875"/>
              <a:gd name="connsiteY1" fmla="*/ 0 h 1620000"/>
              <a:gd name="connsiteX2" fmla="*/ 10937875 w 10937875"/>
              <a:gd name="connsiteY2" fmla="*/ 1620000 h 1620000"/>
              <a:gd name="connsiteX3" fmla="*/ 0 w 10937875"/>
              <a:gd name="connsiteY3" fmla="*/ 1620000 h 1620000"/>
              <a:gd name="connsiteX4" fmla="*/ 0 w 10937875"/>
              <a:gd name="connsiteY4" fmla="*/ 0 h 1620000"/>
              <a:gd name="connsiteX0" fmla="*/ 0 w 10937875"/>
              <a:gd name="connsiteY0" fmla="*/ 0 h 1620000"/>
              <a:gd name="connsiteX1" fmla="*/ 10937875 w 10937875"/>
              <a:gd name="connsiteY1" fmla="*/ 0 h 1620000"/>
              <a:gd name="connsiteX2" fmla="*/ 10937875 w 10937875"/>
              <a:gd name="connsiteY2" fmla="*/ 1620000 h 1620000"/>
              <a:gd name="connsiteX3" fmla="*/ 6569541 w 10937875"/>
              <a:gd name="connsiteY3" fmla="*/ 1619979 h 1620000"/>
              <a:gd name="connsiteX4" fmla="*/ 0 w 10937875"/>
              <a:gd name="connsiteY4" fmla="*/ 1620000 h 1620000"/>
              <a:gd name="connsiteX5" fmla="*/ 0 w 10937875"/>
              <a:gd name="connsiteY5"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10937875 w 10937875"/>
              <a:gd name="connsiteY3" fmla="*/ 1620000 h 1620000"/>
              <a:gd name="connsiteX4" fmla="*/ 6569541 w 10937875"/>
              <a:gd name="connsiteY4" fmla="*/ 1619979 h 1620000"/>
              <a:gd name="connsiteX5" fmla="*/ 0 w 10937875"/>
              <a:gd name="connsiteY5" fmla="*/ 1620000 h 1620000"/>
              <a:gd name="connsiteX6" fmla="*/ 0 w 10937875"/>
              <a:gd name="connsiteY6"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6569541 w 10937875"/>
              <a:gd name="connsiteY3" fmla="*/ 1619979 h 1620000"/>
              <a:gd name="connsiteX4" fmla="*/ 0 w 10937875"/>
              <a:gd name="connsiteY4" fmla="*/ 1620000 h 1620000"/>
              <a:gd name="connsiteX5" fmla="*/ 0 w 10937875"/>
              <a:gd name="connsiteY5"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6569541 w 10937875"/>
              <a:gd name="connsiteY3" fmla="*/ 1619979 h 1620000"/>
              <a:gd name="connsiteX4" fmla="*/ 0 w 10937875"/>
              <a:gd name="connsiteY4" fmla="*/ 1620000 h 1620000"/>
              <a:gd name="connsiteX5" fmla="*/ 0 w 10937875"/>
              <a:gd name="connsiteY5"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7875" h="1620000">
                <a:moveTo>
                  <a:pt x="0" y="0"/>
                </a:moveTo>
                <a:lnTo>
                  <a:pt x="10937875" y="0"/>
                </a:lnTo>
                <a:cubicBezTo>
                  <a:pt x="10937870" y="414317"/>
                  <a:pt x="10937865" y="828635"/>
                  <a:pt x="10937860" y="1242952"/>
                </a:cubicBezTo>
                <a:lnTo>
                  <a:pt x="6569541" y="1619979"/>
                </a:lnTo>
                <a:lnTo>
                  <a:pt x="0" y="1620000"/>
                </a:lnTo>
                <a:lnTo>
                  <a:pt x="0" y="0"/>
                </a:lnTo>
                <a:close/>
              </a:path>
            </a:pathLst>
          </a:custGeom>
        </p:spPr>
        <p:txBody>
          <a:bodyPr wrap="square" anchor="t" anchorCtr="0">
            <a:noAutofit/>
          </a:bodyPr>
          <a:lstStyle>
            <a:lvl1pPr>
              <a:defRPr baseline="0">
                <a:solidFill>
                  <a:schemeClr val="bg1"/>
                </a:solidFill>
              </a:defRPr>
            </a:lvl1pPr>
          </a:lstStyle>
          <a:p>
            <a:r>
              <a:rPr lang="en-GB" dirty="0"/>
              <a:t>Referent’s name: </a:t>
            </a:r>
            <a:r>
              <a:rPr lang="en-GB" noProof="0" dirty="0"/>
              <a:t>CorpoS </a:t>
            </a:r>
            <a:r>
              <a:rPr lang="en-GB" dirty="0"/>
              <a:t>(Body) 35 pt.</a:t>
            </a:r>
            <a:br>
              <a:rPr lang="en-GB" dirty="0"/>
            </a:br>
            <a:r>
              <a:rPr lang="en-GB" dirty="0"/>
              <a:t>Presentation title in two or three </a:t>
            </a:r>
            <a:br>
              <a:rPr lang="en-GB" dirty="0"/>
            </a:br>
            <a:r>
              <a:rPr lang="en-GB" dirty="0"/>
              <a:t>lines of text, Month </a:t>
            </a:r>
            <a:r>
              <a:rPr lang="en-GB" dirty="0" err="1"/>
              <a:t>dd</a:t>
            </a:r>
            <a:r>
              <a:rPr lang="en-GB" dirty="0"/>
              <a:t>, </a:t>
            </a:r>
            <a:r>
              <a:rPr lang="en-GB" dirty="0" err="1"/>
              <a:t>yyyy</a:t>
            </a:r>
            <a:endParaRPr lang="en-GB" dirty="0"/>
          </a:p>
        </p:txBody>
      </p:sp>
      <p:pic>
        <p:nvPicPr>
          <p:cNvPr id="30" name="Wortmarke DAIMLER" descr="Daimler_RGB_100m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0000" y="791036"/>
            <a:ext cx="3420000" cy="462835"/>
          </a:xfrm>
          <a:prstGeom prst="rect">
            <a:avLst/>
          </a:prstGeom>
        </p:spPr>
      </p:pic>
    </p:spTree>
    <p:extLst>
      <p:ext uri="{BB962C8B-B14F-4D97-AF65-F5344CB8AC3E}">
        <p14:creationId xmlns:p14="http://schemas.microsoft.com/office/powerpoint/2010/main" val="39388938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8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bwMode="auto">
          <a:xfrm>
            <a:off x="-2381" y="3429794"/>
            <a:ext cx="12199180" cy="3429794"/>
          </a:xfrm>
          <a:custGeom>
            <a:avLst/>
            <a:gdLst>
              <a:gd name="connsiteX0" fmla="*/ 0 w 12196799"/>
              <a:gd name="connsiteY0" fmla="*/ 0 h 3429794"/>
              <a:gd name="connsiteX1" fmla="*/ 12196799 w 12196799"/>
              <a:gd name="connsiteY1" fmla="*/ 0 h 3429794"/>
              <a:gd name="connsiteX2" fmla="*/ 12196799 w 12196799"/>
              <a:gd name="connsiteY2" fmla="*/ 3429794 h 3429794"/>
              <a:gd name="connsiteX3" fmla="*/ 0 w 12196799"/>
              <a:gd name="connsiteY3" fmla="*/ 3429794 h 3429794"/>
              <a:gd name="connsiteX4" fmla="*/ 0 w 12196799"/>
              <a:gd name="connsiteY4" fmla="*/ 0 h 3429794"/>
              <a:gd name="connsiteX0" fmla="*/ 2381 w 12199180"/>
              <a:gd name="connsiteY0" fmla="*/ 0 h 3429794"/>
              <a:gd name="connsiteX1" fmla="*/ 12199180 w 12199180"/>
              <a:gd name="connsiteY1" fmla="*/ 0 h 3429794"/>
              <a:gd name="connsiteX2" fmla="*/ 12199180 w 12199180"/>
              <a:gd name="connsiteY2" fmla="*/ 3429794 h 3429794"/>
              <a:gd name="connsiteX3" fmla="*/ 2381 w 12199180"/>
              <a:gd name="connsiteY3" fmla="*/ 3429794 h 3429794"/>
              <a:gd name="connsiteX4" fmla="*/ 0 w 12199180"/>
              <a:gd name="connsiteY4" fmla="*/ 1070769 h 3429794"/>
              <a:gd name="connsiteX5" fmla="*/ 2381 w 12199180"/>
              <a:gd name="connsiteY5" fmla="*/ 0 h 3429794"/>
              <a:gd name="connsiteX0" fmla="*/ 0 w 12199180"/>
              <a:gd name="connsiteY0" fmla="*/ 1167730 h 3526755"/>
              <a:gd name="connsiteX1" fmla="*/ 12199180 w 12199180"/>
              <a:gd name="connsiteY1" fmla="*/ 96961 h 3526755"/>
              <a:gd name="connsiteX2" fmla="*/ 12199180 w 12199180"/>
              <a:gd name="connsiteY2" fmla="*/ 3526755 h 3526755"/>
              <a:gd name="connsiteX3" fmla="*/ 2381 w 12199180"/>
              <a:gd name="connsiteY3" fmla="*/ 3526755 h 3526755"/>
              <a:gd name="connsiteX4" fmla="*/ 0 w 12199180"/>
              <a:gd name="connsiteY4" fmla="*/ 1167730 h 3526755"/>
              <a:gd name="connsiteX0" fmla="*/ 0 w 12199180"/>
              <a:gd name="connsiteY0" fmla="*/ 1070769 h 3429794"/>
              <a:gd name="connsiteX1" fmla="*/ 12199180 w 12199180"/>
              <a:gd name="connsiteY1" fmla="*/ 0 h 3429794"/>
              <a:gd name="connsiteX2" fmla="*/ 12199180 w 12199180"/>
              <a:gd name="connsiteY2" fmla="*/ 3429794 h 3429794"/>
              <a:gd name="connsiteX3" fmla="*/ 2381 w 12199180"/>
              <a:gd name="connsiteY3" fmla="*/ 3429794 h 3429794"/>
              <a:gd name="connsiteX4" fmla="*/ 0 w 12199180"/>
              <a:gd name="connsiteY4" fmla="*/ 1070769 h 3429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180" h="3429794">
                <a:moveTo>
                  <a:pt x="0" y="1070769"/>
                </a:moveTo>
                <a:lnTo>
                  <a:pt x="12199180" y="0"/>
                </a:lnTo>
                <a:lnTo>
                  <a:pt x="12199180" y="3429794"/>
                </a:lnTo>
                <a:lnTo>
                  <a:pt x="2381" y="3429794"/>
                </a:lnTo>
                <a:cubicBezTo>
                  <a:pt x="1587" y="2643452"/>
                  <a:pt x="794" y="1857111"/>
                  <a:pt x="0" y="1070769"/>
                </a:cubicBezTo>
                <a:close/>
              </a:path>
            </a:pathLst>
          </a:custGeom>
          <a:noFill/>
        </p:spPr>
        <p:txBody>
          <a:bodyPr/>
          <a:lstStyle>
            <a:lvl1pPr marL="0" indent="0" algn="ctr">
              <a:lnSpc>
                <a:spcPct val="100000"/>
              </a:lnSpc>
              <a:buNone/>
              <a:defRPr/>
            </a:lvl1pPr>
          </a:lstStyle>
          <a:p>
            <a:br>
              <a:rPr lang="en-GB" noProof="0" dirty="0"/>
            </a:br>
            <a:br>
              <a:rPr lang="en-GB" noProof="0" dirty="0"/>
            </a:br>
            <a:br>
              <a:rPr lang="en-GB" noProof="0" dirty="0"/>
            </a:br>
            <a:br>
              <a:rPr lang="en-GB" noProof="0" dirty="0"/>
            </a:br>
            <a:br>
              <a:rPr lang="en-GB" noProof="0" dirty="0"/>
            </a:br>
            <a:br>
              <a:rPr lang="en-GB" noProof="0" dirty="0"/>
            </a:br>
            <a:r>
              <a:rPr lang="en-GB" noProof="0" dirty="0"/>
              <a:t>Insert picture</a:t>
            </a:r>
          </a:p>
        </p:txBody>
      </p:sp>
      <p:sp>
        <p:nvSpPr>
          <p:cNvPr id="2" name="Titel 1"/>
          <p:cNvSpPr>
            <a:spLocks noGrp="1"/>
          </p:cNvSpPr>
          <p:nvPr>
            <p:ph type="ctrTitle" hasCustomPrompt="1"/>
          </p:nvPr>
        </p:nvSpPr>
        <p:spPr>
          <a:xfrm>
            <a:off x="628650" y="2046288"/>
            <a:ext cx="10937875" cy="1620000"/>
          </a:xfrm>
          <a:custGeom>
            <a:avLst/>
            <a:gdLst>
              <a:gd name="connsiteX0" fmla="*/ 0 w 10937875"/>
              <a:gd name="connsiteY0" fmla="*/ 0 h 1620000"/>
              <a:gd name="connsiteX1" fmla="*/ 10937875 w 10937875"/>
              <a:gd name="connsiteY1" fmla="*/ 0 h 1620000"/>
              <a:gd name="connsiteX2" fmla="*/ 10937875 w 10937875"/>
              <a:gd name="connsiteY2" fmla="*/ 1620000 h 1620000"/>
              <a:gd name="connsiteX3" fmla="*/ 0 w 10937875"/>
              <a:gd name="connsiteY3" fmla="*/ 1620000 h 1620000"/>
              <a:gd name="connsiteX4" fmla="*/ 0 w 10937875"/>
              <a:gd name="connsiteY4" fmla="*/ 0 h 1620000"/>
              <a:gd name="connsiteX0" fmla="*/ 0 w 10937875"/>
              <a:gd name="connsiteY0" fmla="*/ 0 h 1620000"/>
              <a:gd name="connsiteX1" fmla="*/ 10937875 w 10937875"/>
              <a:gd name="connsiteY1" fmla="*/ 0 h 1620000"/>
              <a:gd name="connsiteX2" fmla="*/ 10937875 w 10937875"/>
              <a:gd name="connsiteY2" fmla="*/ 1620000 h 1620000"/>
              <a:gd name="connsiteX3" fmla="*/ 6569541 w 10937875"/>
              <a:gd name="connsiteY3" fmla="*/ 1619979 h 1620000"/>
              <a:gd name="connsiteX4" fmla="*/ 0 w 10937875"/>
              <a:gd name="connsiteY4" fmla="*/ 1620000 h 1620000"/>
              <a:gd name="connsiteX5" fmla="*/ 0 w 10937875"/>
              <a:gd name="connsiteY5"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10937875 w 10937875"/>
              <a:gd name="connsiteY3" fmla="*/ 1620000 h 1620000"/>
              <a:gd name="connsiteX4" fmla="*/ 6569541 w 10937875"/>
              <a:gd name="connsiteY4" fmla="*/ 1619979 h 1620000"/>
              <a:gd name="connsiteX5" fmla="*/ 0 w 10937875"/>
              <a:gd name="connsiteY5" fmla="*/ 1620000 h 1620000"/>
              <a:gd name="connsiteX6" fmla="*/ 0 w 10937875"/>
              <a:gd name="connsiteY6"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6569541 w 10937875"/>
              <a:gd name="connsiteY3" fmla="*/ 1619979 h 1620000"/>
              <a:gd name="connsiteX4" fmla="*/ 0 w 10937875"/>
              <a:gd name="connsiteY4" fmla="*/ 1620000 h 1620000"/>
              <a:gd name="connsiteX5" fmla="*/ 0 w 10937875"/>
              <a:gd name="connsiteY5" fmla="*/ 0 h 1620000"/>
              <a:gd name="connsiteX0" fmla="*/ 0 w 10937875"/>
              <a:gd name="connsiteY0" fmla="*/ 0 h 1620000"/>
              <a:gd name="connsiteX1" fmla="*/ 10937875 w 10937875"/>
              <a:gd name="connsiteY1" fmla="*/ 0 h 1620000"/>
              <a:gd name="connsiteX2" fmla="*/ 10937860 w 10937875"/>
              <a:gd name="connsiteY2" fmla="*/ 1242952 h 1620000"/>
              <a:gd name="connsiteX3" fmla="*/ 6569541 w 10937875"/>
              <a:gd name="connsiteY3" fmla="*/ 1619979 h 1620000"/>
              <a:gd name="connsiteX4" fmla="*/ 0 w 10937875"/>
              <a:gd name="connsiteY4" fmla="*/ 1620000 h 1620000"/>
              <a:gd name="connsiteX5" fmla="*/ 0 w 10937875"/>
              <a:gd name="connsiteY5"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7875" h="1620000">
                <a:moveTo>
                  <a:pt x="0" y="0"/>
                </a:moveTo>
                <a:lnTo>
                  <a:pt x="10937875" y="0"/>
                </a:lnTo>
                <a:cubicBezTo>
                  <a:pt x="10937870" y="414317"/>
                  <a:pt x="10937865" y="828635"/>
                  <a:pt x="10937860" y="1242952"/>
                </a:cubicBezTo>
                <a:lnTo>
                  <a:pt x="6569541" y="1619979"/>
                </a:lnTo>
                <a:lnTo>
                  <a:pt x="0" y="1620000"/>
                </a:lnTo>
                <a:lnTo>
                  <a:pt x="0" y="0"/>
                </a:lnTo>
                <a:close/>
              </a:path>
            </a:pathLst>
          </a:custGeom>
        </p:spPr>
        <p:txBody>
          <a:bodyPr wrap="square" anchor="t" anchorCtr="0">
            <a:noAutofit/>
          </a:bodyPr>
          <a:lstStyle>
            <a:lvl1pPr>
              <a:defRPr baseline="0">
                <a:solidFill>
                  <a:schemeClr val="bg1"/>
                </a:solidFill>
              </a:defRPr>
            </a:lvl1pPr>
          </a:lstStyle>
          <a:p>
            <a:r>
              <a:rPr lang="en-GB" dirty="0"/>
              <a:t>Referent’s name: </a:t>
            </a:r>
            <a:r>
              <a:rPr lang="en-GB" noProof="0" dirty="0"/>
              <a:t>CorpoS </a:t>
            </a:r>
            <a:r>
              <a:rPr lang="en-GB" dirty="0"/>
              <a:t>(Body) 35 pt.</a:t>
            </a:r>
            <a:br>
              <a:rPr lang="en-GB" dirty="0"/>
            </a:br>
            <a:r>
              <a:rPr lang="en-GB" dirty="0"/>
              <a:t>Presentation title in two or three </a:t>
            </a:r>
            <a:br>
              <a:rPr lang="en-GB" dirty="0"/>
            </a:br>
            <a:r>
              <a:rPr lang="en-GB" dirty="0"/>
              <a:t>lines of text, Month </a:t>
            </a:r>
            <a:r>
              <a:rPr lang="en-GB" dirty="0" err="1"/>
              <a:t>dd</a:t>
            </a:r>
            <a:r>
              <a:rPr lang="en-GB" dirty="0"/>
              <a:t>, </a:t>
            </a:r>
            <a:r>
              <a:rPr lang="en-GB" dirty="0" err="1"/>
              <a:t>yyyy</a:t>
            </a:r>
            <a:endParaRPr lang="en-GB" dirty="0"/>
          </a:p>
        </p:txBody>
      </p:sp>
      <p:pic>
        <p:nvPicPr>
          <p:cNvPr id="30" name="Wortmarke DAIMLER" descr="Daimler_RGB_100m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0000" y="791036"/>
            <a:ext cx="3420000" cy="462835"/>
          </a:xfrm>
          <a:prstGeom prst="rect">
            <a:avLst/>
          </a:prstGeom>
        </p:spPr>
      </p:pic>
    </p:spTree>
    <p:extLst>
      <p:ext uri="{BB962C8B-B14F-4D97-AF65-F5344CB8AC3E}">
        <p14:creationId xmlns:p14="http://schemas.microsoft.com/office/powerpoint/2010/main" val="2579325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8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 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2382" y="2282428"/>
            <a:ext cx="12199181" cy="4577160"/>
          </a:xfrm>
          <a:custGeom>
            <a:avLst/>
            <a:gdLst>
              <a:gd name="connsiteX0" fmla="*/ 0 w 12196800"/>
              <a:gd name="connsiteY0" fmla="*/ 0 h 4581922"/>
              <a:gd name="connsiteX1" fmla="*/ 12196800 w 12196800"/>
              <a:gd name="connsiteY1" fmla="*/ 0 h 4581922"/>
              <a:gd name="connsiteX2" fmla="*/ 12196800 w 12196800"/>
              <a:gd name="connsiteY2" fmla="*/ 4581922 h 4581922"/>
              <a:gd name="connsiteX3" fmla="*/ 0 w 12196800"/>
              <a:gd name="connsiteY3" fmla="*/ 4581922 h 4581922"/>
              <a:gd name="connsiteX4" fmla="*/ 0 w 12196800"/>
              <a:gd name="connsiteY4" fmla="*/ 0 h 4581922"/>
              <a:gd name="connsiteX0" fmla="*/ 2381 w 12199181"/>
              <a:gd name="connsiteY0" fmla="*/ 0 h 4581922"/>
              <a:gd name="connsiteX1" fmla="*/ 12199181 w 12199181"/>
              <a:gd name="connsiteY1" fmla="*/ 0 h 4581922"/>
              <a:gd name="connsiteX2" fmla="*/ 12199181 w 12199181"/>
              <a:gd name="connsiteY2" fmla="*/ 4581922 h 4581922"/>
              <a:gd name="connsiteX3" fmla="*/ 2381 w 12199181"/>
              <a:gd name="connsiteY3" fmla="*/ 4581922 h 4581922"/>
              <a:gd name="connsiteX4" fmla="*/ 0 w 12199181"/>
              <a:gd name="connsiteY4" fmla="*/ 1075135 h 4581922"/>
              <a:gd name="connsiteX5" fmla="*/ 2381 w 12199181"/>
              <a:gd name="connsiteY5" fmla="*/ 0 h 4581922"/>
              <a:gd name="connsiteX0" fmla="*/ 0 w 12199181"/>
              <a:gd name="connsiteY0" fmla="*/ 1263181 h 4769968"/>
              <a:gd name="connsiteX1" fmla="*/ 12199181 w 12199181"/>
              <a:gd name="connsiteY1" fmla="*/ 188046 h 4769968"/>
              <a:gd name="connsiteX2" fmla="*/ 12199181 w 12199181"/>
              <a:gd name="connsiteY2" fmla="*/ 4769968 h 4769968"/>
              <a:gd name="connsiteX3" fmla="*/ 2381 w 12199181"/>
              <a:gd name="connsiteY3" fmla="*/ 4769968 h 4769968"/>
              <a:gd name="connsiteX4" fmla="*/ 0 w 12199181"/>
              <a:gd name="connsiteY4" fmla="*/ 1263181 h 4769968"/>
              <a:gd name="connsiteX0" fmla="*/ 0 w 12199181"/>
              <a:gd name="connsiteY0" fmla="*/ 1075135 h 4581922"/>
              <a:gd name="connsiteX1" fmla="*/ 12199181 w 12199181"/>
              <a:gd name="connsiteY1" fmla="*/ 0 h 4581922"/>
              <a:gd name="connsiteX2" fmla="*/ 12199181 w 12199181"/>
              <a:gd name="connsiteY2" fmla="*/ 4581922 h 4581922"/>
              <a:gd name="connsiteX3" fmla="*/ 2381 w 12199181"/>
              <a:gd name="connsiteY3" fmla="*/ 4581922 h 4581922"/>
              <a:gd name="connsiteX4" fmla="*/ 0 w 12199181"/>
              <a:gd name="connsiteY4" fmla="*/ 1075135 h 4581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9181" h="4581922">
                <a:moveTo>
                  <a:pt x="0" y="1075135"/>
                </a:moveTo>
                <a:lnTo>
                  <a:pt x="12199181" y="0"/>
                </a:lnTo>
                <a:lnTo>
                  <a:pt x="12199181" y="4581922"/>
                </a:lnTo>
                <a:lnTo>
                  <a:pt x="2381" y="4581922"/>
                </a:lnTo>
                <a:cubicBezTo>
                  <a:pt x="1587" y="3412993"/>
                  <a:pt x="794" y="2244064"/>
                  <a:pt x="0" y="1075135"/>
                </a:cubicBezTo>
                <a:close/>
              </a:path>
            </a:pathLst>
          </a:custGeom>
          <a:noFill/>
        </p:spPr>
        <p:txBody>
          <a:bodyPr/>
          <a:lstStyle>
            <a:lvl1pPr marL="0" indent="0" algn="ctr">
              <a:lnSpc>
                <a:spcPct val="100000"/>
              </a:lnSpc>
              <a:buNone/>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picture</a:t>
            </a:r>
          </a:p>
        </p:txBody>
      </p:sp>
      <p:sp>
        <p:nvSpPr>
          <p:cNvPr id="2" name="Titel 1"/>
          <p:cNvSpPr>
            <a:spLocks noGrp="1"/>
          </p:cNvSpPr>
          <p:nvPr>
            <p:ph type="ctrTitle" hasCustomPrompt="1"/>
          </p:nvPr>
        </p:nvSpPr>
        <p:spPr>
          <a:xfrm>
            <a:off x="628650" y="2044907"/>
            <a:ext cx="7236000" cy="649114"/>
          </a:xfrm>
          <a:custGeom>
            <a:avLst/>
            <a:gdLst>
              <a:gd name="connsiteX0" fmla="*/ 0 w 7236000"/>
              <a:gd name="connsiteY0" fmla="*/ 0 h 649114"/>
              <a:gd name="connsiteX1" fmla="*/ 7236000 w 7236000"/>
              <a:gd name="connsiteY1" fmla="*/ 0 h 649114"/>
              <a:gd name="connsiteX2" fmla="*/ 7236000 w 7236000"/>
              <a:gd name="connsiteY2" fmla="*/ 649114 h 649114"/>
              <a:gd name="connsiteX3" fmla="*/ 0 w 7236000"/>
              <a:gd name="connsiteY3" fmla="*/ 649114 h 649114"/>
              <a:gd name="connsiteX4" fmla="*/ 0 w 7236000"/>
              <a:gd name="connsiteY4" fmla="*/ 0 h 649114"/>
              <a:gd name="connsiteX0" fmla="*/ 0 w 7236000"/>
              <a:gd name="connsiteY0" fmla="*/ 0 h 649114"/>
              <a:gd name="connsiteX1" fmla="*/ 7236000 w 7236000"/>
              <a:gd name="connsiteY1" fmla="*/ 0 h 649114"/>
              <a:gd name="connsiteX2" fmla="*/ 7234238 w 7236000"/>
              <a:gd name="connsiteY2" fmla="*/ 514937 h 649114"/>
              <a:gd name="connsiteX3" fmla="*/ 7236000 w 7236000"/>
              <a:gd name="connsiteY3" fmla="*/ 649114 h 649114"/>
              <a:gd name="connsiteX4" fmla="*/ 0 w 7236000"/>
              <a:gd name="connsiteY4" fmla="*/ 649114 h 649114"/>
              <a:gd name="connsiteX5" fmla="*/ 0 w 7236000"/>
              <a:gd name="connsiteY5" fmla="*/ 0 h 649114"/>
              <a:gd name="connsiteX0" fmla="*/ 0 w 7236000"/>
              <a:gd name="connsiteY0" fmla="*/ 0 h 649114"/>
              <a:gd name="connsiteX1" fmla="*/ 7236000 w 7236000"/>
              <a:gd name="connsiteY1" fmla="*/ 0 h 649114"/>
              <a:gd name="connsiteX2" fmla="*/ 7234238 w 7236000"/>
              <a:gd name="connsiteY2" fmla="*/ 514937 h 649114"/>
              <a:gd name="connsiteX3" fmla="*/ 7236000 w 7236000"/>
              <a:gd name="connsiteY3" fmla="*/ 649114 h 649114"/>
              <a:gd name="connsiteX4" fmla="*/ 5812631 w 7236000"/>
              <a:gd name="connsiteY4" fmla="*/ 648287 h 649114"/>
              <a:gd name="connsiteX5" fmla="*/ 0 w 7236000"/>
              <a:gd name="connsiteY5" fmla="*/ 649114 h 649114"/>
              <a:gd name="connsiteX6" fmla="*/ 0 w 7236000"/>
              <a:gd name="connsiteY6" fmla="*/ 0 h 649114"/>
              <a:gd name="connsiteX0" fmla="*/ 0 w 7236000"/>
              <a:gd name="connsiteY0" fmla="*/ 0 h 649114"/>
              <a:gd name="connsiteX1" fmla="*/ 7236000 w 7236000"/>
              <a:gd name="connsiteY1" fmla="*/ 0 h 649114"/>
              <a:gd name="connsiteX2" fmla="*/ 7234238 w 7236000"/>
              <a:gd name="connsiteY2" fmla="*/ 514937 h 649114"/>
              <a:gd name="connsiteX3" fmla="*/ 5812631 w 7236000"/>
              <a:gd name="connsiteY3" fmla="*/ 648287 h 649114"/>
              <a:gd name="connsiteX4" fmla="*/ 0 w 7236000"/>
              <a:gd name="connsiteY4" fmla="*/ 649114 h 649114"/>
              <a:gd name="connsiteX5" fmla="*/ 0 w 7236000"/>
              <a:gd name="connsiteY5" fmla="*/ 0 h 649114"/>
              <a:gd name="connsiteX0" fmla="*/ 0 w 7236000"/>
              <a:gd name="connsiteY0" fmla="*/ 0 h 649114"/>
              <a:gd name="connsiteX1" fmla="*/ 7236000 w 7236000"/>
              <a:gd name="connsiteY1" fmla="*/ 0 h 649114"/>
              <a:gd name="connsiteX2" fmla="*/ 7234238 w 7236000"/>
              <a:gd name="connsiteY2" fmla="*/ 514937 h 649114"/>
              <a:gd name="connsiteX3" fmla="*/ 5812631 w 7236000"/>
              <a:gd name="connsiteY3" fmla="*/ 648287 h 649114"/>
              <a:gd name="connsiteX4" fmla="*/ 0 w 7236000"/>
              <a:gd name="connsiteY4" fmla="*/ 649114 h 649114"/>
              <a:gd name="connsiteX5" fmla="*/ 0 w 7236000"/>
              <a:gd name="connsiteY5" fmla="*/ 0 h 64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6000" h="649114">
                <a:moveTo>
                  <a:pt x="0" y="0"/>
                </a:moveTo>
                <a:lnTo>
                  <a:pt x="7236000" y="0"/>
                </a:lnTo>
                <a:cubicBezTo>
                  <a:pt x="7235413" y="171646"/>
                  <a:pt x="7234825" y="343291"/>
                  <a:pt x="7234238" y="514937"/>
                </a:cubicBezTo>
                <a:lnTo>
                  <a:pt x="5812631" y="648287"/>
                </a:lnTo>
                <a:lnTo>
                  <a:pt x="0" y="649114"/>
                </a:lnTo>
                <a:lnTo>
                  <a:pt x="0" y="0"/>
                </a:lnTo>
                <a:close/>
              </a:path>
            </a:pathLst>
          </a:custGeom>
        </p:spPr>
        <p:txBody>
          <a:bodyPr wrap="square" anchor="t" anchorCtr="0">
            <a:noAutofit/>
          </a:bodyPr>
          <a:lstStyle>
            <a:lvl1pPr>
              <a:defRPr>
                <a:solidFill>
                  <a:schemeClr val="bg1"/>
                </a:solidFill>
              </a:defRPr>
            </a:lvl1pPr>
          </a:lstStyle>
          <a:p>
            <a:r>
              <a:rPr lang="en-GB" dirty="0"/>
              <a:t>Headline for presentation</a:t>
            </a:r>
          </a:p>
        </p:txBody>
      </p:sp>
      <p:pic>
        <p:nvPicPr>
          <p:cNvPr id="30" name="Wortmarke DAIMLER" descr="Daimler_RGB_100m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0000" y="791036"/>
            <a:ext cx="3420000" cy="462835"/>
          </a:xfrm>
          <a:prstGeom prst="rect">
            <a:avLst/>
          </a:prstGeom>
        </p:spPr>
      </p:pic>
    </p:spTree>
    <p:extLst>
      <p:ext uri="{BB962C8B-B14F-4D97-AF65-F5344CB8AC3E}">
        <p14:creationId xmlns:p14="http://schemas.microsoft.com/office/powerpoint/2010/main" val="35099138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2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brushing">
    <p:bg>
      <p:bgRef idx="1001">
        <a:schemeClr val="bg1"/>
      </p:bgRef>
    </p:bg>
    <p:spTree>
      <p:nvGrpSpPr>
        <p:cNvPr id="1" name=""/>
        <p:cNvGrpSpPr/>
        <p:nvPr/>
      </p:nvGrpSpPr>
      <p:grpSpPr>
        <a:xfrm>
          <a:off x="0" y="0"/>
          <a:ext cx="0" cy="0"/>
          <a:chOff x="0" y="0"/>
          <a:chExt cx="0" cy="0"/>
        </a:xfrm>
      </p:grpSpPr>
      <p:pic>
        <p:nvPicPr>
          <p:cNvPr id="36" name="Buerstung O_S"/>
          <p:cNvPicPr>
            <a:picLocks noChangeAspect="1"/>
          </p:cNvPicPr>
          <p:nvPr userDrawn="1"/>
        </p:nvPicPr>
        <p:blipFill rotWithShape="1">
          <a:blip r:embed="rId2">
            <a:extLst>
              <a:ext uri="{28A0092B-C50C-407E-A947-70E740481C1C}">
                <a14:useLocalDpi xmlns:a14="http://schemas.microsoft.com/office/drawing/2010/main" val="0"/>
              </a:ext>
            </a:extLst>
          </a:blip>
          <a:srcRect b="5375"/>
          <a:stretch/>
        </p:blipFill>
        <p:spPr bwMode="white">
          <a:xfrm>
            <a:off x="0" y="-1"/>
            <a:ext cx="12196800" cy="6489341"/>
          </a:xfrm>
          <a:prstGeom prst="rect">
            <a:avLst/>
          </a:prstGeom>
        </p:spPr>
      </p:pic>
      <p:sp>
        <p:nvSpPr>
          <p:cNvPr id="25" name="Daimler AG (Wortmarke)"/>
          <p:cNvSpPr>
            <a:spLocks noChangeArrowheads="1"/>
          </p:cNvSpPr>
          <p:nvPr userDrawn="1"/>
        </p:nvSpPr>
        <p:spPr bwMode="auto">
          <a:xfrm>
            <a:off x="630000" y="6566400"/>
            <a:ext cx="2088000"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defPPr>
              <a:defRPr lang="de-DE"/>
            </a:defPPr>
            <a:lvl1pPr algn="l" rtl="0" fontAlgn="base">
              <a:spcBef>
                <a:spcPct val="0"/>
              </a:spcBef>
              <a:spcAft>
                <a:spcPct val="0"/>
              </a:spcAft>
              <a:defRPr kern="1200">
                <a:solidFill>
                  <a:schemeClr val="tx1"/>
                </a:solidFill>
                <a:latin typeface="CorpoS" charset="0"/>
                <a:ea typeface="ＭＳ Ｐゴシック" charset="0"/>
                <a:cs typeface="ＭＳ Ｐゴシック" charset="0"/>
              </a:defRPr>
            </a:lvl1pPr>
            <a:lvl2pPr marL="609768" algn="l" rtl="0" fontAlgn="base">
              <a:spcBef>
                <a:spcPct val="0"/>
              </a:spcBef>
              <a:spcAft>
                <a:spcPct val="0"/>
              </a:spcAft>
              <a:defRPr kern="1200">
                <a:solidFill>
                  <a:schemeClr val="tx1"/>
                </a:solidFill>
                <a:latin typeface="CorpoS" charset="0"/>
                <a:ea typeface="ＭＳ Ｐゴシック" charset="0"/>
                <a:cs typeface="ＭＳ Ｐゴシック" charset="0"/>
              </a:defRPr>
            </a:lvl2pPr>
            <a:lvl3pPr marL="1219535" algn="l" rtl="0" fontAlgn="base">
              <a:spcBef>
                <a:spcPct val="0"/>
              </a:spcBef>
              <a:spcAft>
                <a:spcPct val="0"/>
              </a:spcAft>
              <a:defRPr kern="1200">
                <a:solidFill>
                  <a:schemeClr val="tx1"/>
                </a:solidFill>
                <a:latin typeface="CorpoS" charset="0"/>
                <a:ea typeface="ＭＳ Ｐゴシック" charset="0"/>
                <a:cs typeface="ＭＳ Ｐゴシック" charset="0"/>
              </a:defRPr>
            </a:lvl3pPr>
            <a:lvl4pPr marL="1829303" algn="l" rtl="0" fontAlgn="base">
              <a:spcBef>
                <a:spcPct val="0"/>
              </a:spcBef>
              <a:spcAft>
                <a:spcPct val="0"/>
              </a:spcAft>
              <a:defRPr kern="1200">
                <a:solidFill>
                  <a:schemeClr val="tx1"/>
                </a:solidFill>
                <a:latin typeface="CorpoS" charset="0"/>
                <a:ea typeface="ＭＳ Ｐゴシック" charset="0"/>
                <a:cs typeface="ＭＳ Ｐゴシック" charset="0"/>
              </a:defRPr>
            </a:lvl4pPr>
            <a:lvl5pPr marL="2439071" algn="l" rtl="0" fontAlgn="base">
              <a:spcBef>
                <a:spcPct val="0"/>
              </a:spcBef>
              <a:spcAft>
                <a:spcPct val="0"/>
              </a:spcAft>
              <a:defRPr kern="1200">
                <a:solidFill>
                  <a:schemeClr val="tx1"/>
                </a:solidFill>
                <a:latin typeface="CorpoS" charset="0"/>
                <a:ea typeface="ＭＳ Ｐゴシック" charset="0"/>
                <a:cs typeface="ＭＳ Ｐゴシック" charset="0"/>
              </a:defRPr>
            </a:lvl5pPr>
            <a:lvl6pPr marL="3048838" algn="l" defTabSz="609768" rtl="0" eaLnBrk="1" latinLnBrk="0" hangingPunct="1">
              <a:defRPr kern="1200">
                <a:solidFill>
                  <a:schemeClr val="tx1"/>
                </a:solidFill>
                <a:latin typeface="CorpoS" charset="0"/>
                <a:ea typeface="ＭＳ Ｐゴシック" charset="0"/>
                <a:cs typeface="ＭＳ Ｐゴシック" charset="0"/>
              </a:defRPr>
            </a:lvl6pPr>
            <a:lvl7pPr marL="3658606" algn="l" defTabSz="609768" rtl="0" eaLnBrk="1" latinLnBrk="0" hangingPunct="1">
              <a:defRPr kern="1200">
                <a:solidFill>
                  <a:schemeClr val="tx1"/>
                </a:solidFill>
                <a:latin typeface="CorpoS" charset="0"/>
                <a:ea typeface="ＭＳ Ｐゴシック" charset="0"/>
                <a:cs typeface="ＭＳ Ｐゴシック" charset="0"/>
              </a:defRPr>
            </a:lvl7pPr>
            <a:lvl8pPr marL="4268373" algn="l" defTabSz="609768" rtl="0" eaLnBrk="1" latinLnBrk="0" hangingPunct="1">
              <a:defRPr kern="1200">
                <a:solidFill>
                  <a:schemeClr val="tx1"/>
                </a:solidFill>
                <a:latin typeface="CorpoS" charset="0"/>
                <a:ea typeface="ＭＳ Ｐゴシック" charset="0"/>
                <a:cs typeface="ＭＳ Ｐゴシック" charset="0"/>
              </a:defRPr>
            </a:lvl8pPr>
            <a:lvl9pPr marL="4878141" algn="l" defTabSz="609768" rtl="0" eaLnBrk="1" latinLnBrk="0" hangingPunct="1">
              <a:defRPr kern="1200">
                <a:solidFill>
                  <a:schemeClr val="tx1"/>
                </a:solidFill>
                <a:latin typeface="CorpoS" charset="0"/>
                <a:ea typeface="ＭＳ Ｐゴシック" charset="0"/>
                <a:cs typeface="ＭＳ Ｐゴシック" charset="0"/>
              </a:defRPr>
            </a:lvl9pPr>
          </a:lstStyle>
          <a:p>
            <a:pPr>
              <a:defRPr/>
            </a:pPr>
            <a:r>
              <a:rPr lang="en-GB" sz="1200" dirty="0">
                <a:latin typeface="+mn-lt"/>
                <a:cs typeface="Daimler CS"/>
              </a:rPr>
              <a:t>Daimler AG</a:t>
            </a:r>
          </a:p>
        </p:txBody>
      </p:sp>
      <p:sp>
        <p:nvSpPr>
          <p:cNvPr id="3" name="Title 2"/>
          <p:cNvSpPr>
            <a:spLocks noGrp="1"/>
          </p:cNvSpPr>
          <p:nvPr>
            <p:ph type="title" hasCustomPrompt="1"/>
          </p:nvPr>
        </p:nvSpPr>
        <p:spPr>
          <a:xfrm>
            <a:off x="630444" y="288924"/>
            <a:ext cx="10936355" cy="1152000"/>
          </a:xfrm>
          <a:custGeom>
            <a:avLst/>
            <a:gdLst>
              <a:gd name="connsiteX0" fmla="*/ 0 w 10936355"/>
              <a:gd name="connsiteY0" fmla="*/ 0 h 1152000"/>
              <a:gd name="connsiteX1" fmla="*/ 10936355 w 10936355"/>
              <a:gd name="connsiteY1" fmla="*/ 0 h 1152000"/>
              <a:gd name="connsiteX2" fmla="*/ 10936355 w 10936355"/>
              <a:gd name="connsiteY2" fmla="*/ 1152000 h 1152000"/>
              <a:gd name="connsiteX3" fmla="*/ 0 w 10936355"/>
              <a:gd name="connsiteY3" fmla="*/ 1152000 h 1152000"/>
              <a:gd name="connsiteX4" fmla="*/ 0 w 10936355"/>
              <a:gd name="connsiteY4" fmla="*/ 0 h 1152000"/>
              <a:gd name="connsiteX0" fmla="*/ 0 w 10936355"/>
              <a:gd name="connsiteY0" fmla="*/ 0 h 1152000"/>
              <a:gd name="connsiteX1" fmla="*/ 10936355 w 10936355"/>
              <a:gd name="connsiteY1" fmla="*/ 0 h 1152000"/>
              <a:gd name="connsiteX2" fmla="*/ 10932906 w 10936355"/>
              <a:gd name="connsiteY2" fmla="*/ 695326 h 1152000"/>
              <a:gd name="connsiteX3" fmla="*/ 10936355 w 10936355"/>
              <a:gd name="connsiteY3" fmla="*/ 1152000 h 1152000"/>
              <a:gd name="connsiteX4" fmla="*/ 0 w 10936355"/>
              <a:gd name="connsiteY4" fmla="*/ 1152000 h 1152000"/>
              <a:gd name="connsiteX5" fmla="*/ 0 w 10936355"/>
              <a:gd name="connsiteY5" fmla="*/ 0 h 1152000"/>
              <a:gd name="connsiteX0" fmla="*/ 0 w 10936355"/>
              <a:gd name="connsiteY0" fmla="*/ 0 h 1152000"/>
              <a:gd name="connsiteX1" fmla="*/ 10936355 w 10936355"/>
              <a:gd name="connsiteY1" fmla="*/ 0 h 1152000"/>
              <a:gd name="connsiteX2" fmla="*/ 10932906 w 10936355"/>
              <a:gd name="connsiteY2" fmla="*/ 695326 h 1152000"/>
              <a:gd name="connsiteX3" fmla="*/ 10936355 w 10936355"/>
              <a:gd name="connsiteY3" fmla="*/ 1152000 h 1152000"/>
              <a:gd name="connsiteX4" fmla="*/ 4948164 w 10936355"/>
              <a:gd name="connsiteY4" fmla="*/ 1147990 h 1152000"/>
              <a:gd name="connsiteX5" fmla="*/ 0 w 10936355"/>
              <a:gd name="connsiteY5" fmla="*/ 1152000 h 1152000"/>
              <a:gd name="connsiteX6" fmla="*/ 0 w 10936355"/>
              <a:gd name="connsiteY6" fmla="*/ 0 h 1152000"/>
              <a:gd name="connsiteX0" fmla="*/ 0 w 10936355"/>
              <a:gd name="connsiteY0" fmla="*/ 0 h 1152000"/>
              <a:gd name="connsiteX1" fmla="*/ 10936355 w 10936355"/>
              <a:gd name="connsiteY1" fmla="*/ 0 h 1152000"/>
              <a:gd name="connsiteX2" fmla="*/ 10932906 w 10936355"/>
              <a:gd name="connsiteY2" fmla="*/ 695326 h 1152000"/>
              <a:gd name="connsiteX3" fmla="*/ 4948164 w 10936355"/>
              <a:gd name="connsiteY3" fmla="*/ 1147990 h 1152000"/>
              <a:gd name="connsiteX4" fmla="*/ 0 w 10936355"/>
              <a:gd name="connsiteY4" fmla="*/ 1152000 h 1152000"/>
              <a:gd name="connsiteX5" fmla="*/ 0 w 10936355"/>
              <a:gd name="connsiteY5" fmla="*/ 0 h 1152000"/>
              <a:gd name="connsiteX0" fmla="*/ 0 w 10936355"/>
              <a:gd name="connsiteY0" fmla="*/ 0 h 1152000"/>
              <a:gd name="connsiteX1" fmla="*/ 10936355 w 10936355"/>
              <a:gd name="connsiteY1" fmla="*/ 0 h 1152000"/>
              <a:gd name="connsiteX2" fmla="*/ 10932906 w 10936355"/>
              <a:gd name="connsiteY2" fmla="*/ 695326 h 1152000"/>
              <a:gd name="connsiteX3" fmla="*/ 4948164 w 10936355"/>
              <a:gd name="connsiteY3" fmla="*/ 1147990 h 1152000"/>
              <a:gd name="connsiteX4" fmla="*/ 0 w 10936355"/>
              <a:gd name="connsiteY4" fmla="*/ 1152000 h 1152000"/>
              <a:gd name="connsiteX5" fmla="*/ 0 w 10936355"/>
              <a:gd name="connsiteY5" fmla="*/ 0 h 11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6355" h="1152000">
                <a:moveTo>
                  <a:pt x="0" y="0"/>
                </a:moveTo>
                <a:lnTo>
                  <a:pt x="10936355" y="0"/>
                </a:lnTo>
                <a:cubicBezTo>
                  <a:pt x="10935205" y="231775"/>
                  <a:pt x="10934056" y="463551"/>
                  <a:pt x="10932906" y="695326"/>
                </a:cubicBezTo>
                <a:lnTo>
                  <a:pt x="4948164" y="1147990"/>
                </a:lnTo>
                <a:lnTo>
                  <a:pt x="0" y="1152000"/>
                </a:lnTo>
                <a:lnTo>
                  <a:pt x="0" y="0"/>
                </a:lnTo>
                <a:close/>
              </a:path>
            </a:pathLst>
          </a:custGeom>
        </p:spPr>
        <p:txBody>
          <a:bodyPr/>
          <a:lstStyle>
            <a:lvl1pPr>
              <a:defRPr baseline="0">
                <a:solidFill>
                  <a:schemeClr val="bg1"/>
                </a:solidFill>
              </a:defRPr>
            </a:lvl1pPr>
          </a:lstStyle>
          <a:p>
            <a:r>
              <a:rPr lang="en-GB" dirty="0"/>
              <a:t>Image-chart, Headline </a:t>
            </a:r>
            <a:r>
              <a:rPr lang="en-GB" noProof="0" dirty="0"/>
              <a:t>CorpoS </a:t>
            </a:r>
            <a:r>
              <a:rPr lang="en-GB" dirty="0"/>
              <a:t>(Body) 35 pt. </a:t>
            </a:r>
            <a:br>
              <a:rPr lang="en-GB" dirty="0"/>
            </a:br>
            <a:r>
              <a:rPr lang="en-GB" dirty="0"/>
              <a:t>in two lines of text</a:t>
            </a:r>
          </a:p>
        </p:txBody>
      </p:sp>
      <p:sp>
        <p:nvSpPr>
          <p:cNvPr id="11" name="Footer Placeholder 10"/>
          <p:cNvSpPr>
            <a:spLocks noGrp="1"/>
          </p:cNvSpPr>
          <p:nvPr>
            <p:ph type="ftr" sz="quarter" idx="11"/>
          </p:nvPr>
        </p:nvSpPr>
        <p:spPr/>
        <p:txBody>
          <a:bodyPr/>
          <a:lstStyle/>
          <a:p>
            <a:r>
              <a:rPr lang="en-US"/>
              <a:t>Team Meeting</a:t>
            </a:r>
            <a:endParaRPr lang="en-GB" dirty="0"/>
          </a:p>
        </p:txBody>
      </p:sp>
      <p:sp>
        <p:nvSpPr>
          <p:cNvPr id="14" name="Picture Placeholder 3"/>
          <p:cNvSpPr>
            <a:spLocks noGrp="1"/>
          </p:cNvSpPr>
          <p:nvPr>
            <p:ph type="pic" sz="quarter" idx="13" hasCustomPrompt="1"/>
          </p:nvPr>
        </p:nvSpPr>
        <p:spPr>
          <a:xfrm>
            <a:off x="0" y="1149277"/>
            <a:ext cx="12196800" cy="5338836"/>
          </a:xfrm>
          <a:custGeom>
            <a:avLst/>
            <a:gdLst>
              <a:gd name="connsiteX0" fmla="*/ 0 w 12196800"/>
              <a:gd name="connsiteY0" fmla="*/ 0 h 5338836"/>
              <a:gd name="connsiteX1" fmla="*/ 12196800 w 12196800"/>
              <a:gd name="connsiteY1" fmla="*/ 0 h 5338836"/>
              <a:gd name="connsiteX2" fmla="*/ 12196800 w 12196800"/>
              <a:gd name="connsiteY2" fmla="*/ 5338836 h 5338836"/>
              <a:gd name="connsiteX3" fmla="*/ 0 w 12196800"/>
              <a:gd name="connsiteY3" fmla="*/ 5338836 h 5338836"/>
              <a:gd name="connsiteX4" fmla="*/ 0 w 12196800"/>
              <a:gd name="connsiteY4" fmla="*/ 0 h 5338836"/>
              <a:gd name="connsiteX0" fmla="*/ 0 w 12196800"/>
              <a:gd name="connsiteY0" fmla="*/ 0 h 5338836"/>
              <a:gd name="connsiteX1" fmla="*/ 12196800 w 12196800"/>
              <a:gd name="connsiteY1" fmla="*/ 0 h 5338836"/>
              <a:gd name="connsiteX2" fmla="*/ 12196800 w 12196800"/>
              <a:gd name="connsiteY2" fmla="*/ 5338836 h 5338836"/>
              <a:gd name="connsiteX3" fmla="*/ 0 w 12196800"/>
              <a:gd name="connsiteY3" fmla="*/ 5338836 h 5338836"/>
              <a:gd name="connsiteX4" fmla="*/ 0 w 12196800"/>
              <a:gd name="connsiteY4" fmla="*/ 1067667 h 5338836"/>
              <a:gd name="connsiteX5" fmla="*/ 0 w 12196800"/>
              <a:gd name="connsiteY5" fmla="*/ 0 h 5338836"/>
              <a:gd name="connsiteX0" fmla="*/ 0 w 12196800"/>
              <a:gd name="connsiteY0" fmla="*/ 1067667 h 5338836"/>
              <a:gd name="connsiteX1" fmla="*/ 12196800 w 12196800"/>
              <a:gd name="connsiteY1" fmla="*/ 0 h 5338836"/>
              <a:gd name="connsiteX2" fmla="*/ 12196800 w 12196800"/>
              <a:gd name="connsiteY2" fmla="*/ 5338836 h 5338836"/>
              <a:gd name="connsiteX3" fmla="*/ 0 w 12196800"/>
              <a:gd name="connsiteY3" fmla="*/ 5338836 h 5338836"/>
              <a:gd name="connsiteX4" fmla="*/ 0 w 12196800"/>
              <a:gd name="connsiteY4" fmla="*/ 1067667 h 5338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6800" h="5338836">
                <a:moveTo>
                  <a:pt x="0" y="1067667"/>
                </a:moveTo>
                <a:lnTo>
                  <a:pt x="12196800" y="0"/>
                </a:lnTo>
                <a:lnTo>
                  <a:pt x="12196800" y="5338836"/>
                </a:lnTo>
                <a:lnTo>
                  <a:pt x="0" y="5338836"/>
                </a:lnTo>
                <a:lnTo>
                  <a:pt x="0" y="1067667"/>
                </a:lnTo>
                <a:close/>
              </a:path>
            </a:pathLst>
          </a:custGeom>
          <a:noFill/>
        </p:spPr>
        <p:txBody>
          <a:bodyPr/>
          <a:lstStyle>
            <a:lvl1pPr marL="0" indent="0" algn="ctr">
              <a:lnSpc>
                <a:spcPct val="100000"/>
              </a:lnSpc>
              <a:buNone/>
              <a:defRPr/>
            </a:lvl1pPr>
          </a:lstStyle>
          <a:p>
            <a:br>
              <a:rPr lang="en-GB" noProof="0" dirty="0"/>
            </a:br>
            <a:br>
              <a:rPr lang="en-GB" noProof="0" dirty="0"/>
            </a:br>
            <a:br>
              <a:rPr lang="en-GB" noProof="0" dirty="0"/>
            </a:br>
            <a:br>
              <a:rPr lang="en-GB" noProof="0" dirty="0"/>
            </a:br>
            <a:br>
              <a:rPr lang="en-GB" noProof="0" dirty="0"/>
            </a:br>
            <a:br>
              <a:rPr lang="en-GB" noProof="0" dirty="0"/>
            </a:br>
            <a:br>
              <a:rPr lang="en-GB" noProof="0" dirty="0"/>
            </a:br>
            <a:br>
              <a:rPr lang="en-GB" noProof="0" dirty="0"/>
            </a:br>
            <a:r>
              <a:rPr lang="en-GB" noProof="0" dirty="0"/>
              <a:t>Insert picture</a:t>
            </a:r>
          </a:p>
        </p:txBody>
      </p:sp>
      <p:sp>
        <p:nvSpPr>
          <p:cNvPr id="26" name="Foliennummernplatzhalter 5"/>
          <p:cNvSpPr>
            <a:spLocks noGrp="1"/>
          </p:cNvSpPr>
          <p:nvPr>
            <p:ph type="sldNum" sz="quarter" idx="4"/>
          </p:nvPr>
        </p:nvSpPr>
        <p:spPr>
          <a:xfrm>
            <a:off x="11042552" y="6566400"/>
            <a:ext cx="524247" cy="216000"/>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Tree>
    <p:extLst>
      <p:ext uri="{BB962C8B-B14F-4D97-AF65-F5344CB8AC3E}">
        <p14:creationId xmlns:p14="http://schemas.microsoft.com/office/powerpoint/2010/main" val="3392674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2" userDrawn="1">
          <p15:clr>
            <a:srgbClr val="FBAE40"/>
          </p15:clr>
        </p15:guide>
        <p15:guide id="2" orient="horz" pos="40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without brush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Headline for Agenda in CorpoS (Body) 35 pt. </a:t>
            </a:r>
            <a:br>
              <a:rPr lang="en-GB" noProof="0" dirty="0"/>
            </a:br>
            <a:r>
              <a:rPr lang="en-GB" noProof="0" dirty="0"/>
              <a:t>one or two lines</a:t>
            </a:r>
            <a:endParaRPr lang="en-GB" dirty="0"/>
          </a:p>
        </p:txBody>
      </p:sp>
      <p:sp>
        <p:nvSpPr>
          <p:cNvPr id="3" name="Footer Placeholder 2"/>
          <p:cNvSpPr>
            <a:spLocks noGrp="1"/>
          </p:cNvSpPr>
          <p:nvPr>
            <p:ph type="ftr" sz="quarter" idx="10"/>
          </p:nvPr>
        </p:nvSpPr>
        <p:spPr/>
        <p:txBody>
          <a:bodyPr/>
          <a:lstStyle/>
          <a:p>
            <a:r>
              <a:rPr lang="en-US"/>
              <a:t>Team Meeting</a:t>
            </a:r>
            <a:endParaRPr lang="en-GB" dirty="0"/>
          </a:p>
        </p:txBody>
      </p:sp>
      <p:sp>
        <p:nvSpPr>
          <p:cNvPr id="6" name="Text Placeholder 5"/>
          <p:cNvSpPr>
            <a:spLocks noGrp="1"/>
          </p:cNvSpPr>
          <p:nvPr>
            <p:ph type="body" sz="quarter" idx="12" hasCustomPrompt="1"/>
          </p:nvPr>
        </p:nvSpPr>
        <p:spPr>
          <a:xfrm>
            <a:off x="628651" y="1504950"/>
            <a:ext cx="10937874" cy="4876799"/>
          </a:xfrm>
        </p:spPr>
        <p:txBody>
          <a:bodyPr/>
          <a:lstStyle>
            <a:lvl1pPr marL="360000" indent="-360000">
              <a:buSzPct val="100000"/>
              <a:buFont typeface="+mj-lt"/>
              <a:buAutoNum type="arabicPeriod"/>
              <a:defRPr>
                <a:solidFill>
                  <a:schemeClr val="tx1"/>
                </a:solidFill>
              </a:defRPr>
            </a:lvl1pPr>
            <a:lvl2pPr marL="360000" indent="-360000">
              <a:buFont typeface="+mj-lt"/>
              <a:buAutoNum type="arabicPeriod"/>
              <a:defRPr>
                <a:solidFill>
                  <a:schemeClr val="tx1"/>
                </a:solidFill>
              </a:defRPr>
            </a:lvl2pPr>
            <a:lvl3pPr marL="360000" indent="-360000">
              <a:buFont typeface="+mj-lt"/>
              <a:buAutoNum type="arabicPeriod"/>
              <a:defRPr>
                <a:solidFill>
                  <a:schemeClr val="tx1"/>
                </a:solidFill>
              </a:defRPr>
            </a:lvl3pPr>
            <a:lvl4pPr marL="360000" indent="-360000">
              <a:buFont typeface="+mj-lt"/>
              <a:buAutoNum type="arabicPeriod"/>
              <a:defRPr>
                <a:solidFill>
                  <a:schemeClr val="tx1"/>
                </a:solidFill>
              </a:defRPr>
            </a:lvl4pPr>
            <a:lvl5pPr marL="360000" indent="-360000">
              <a:buFont typeface="+mj-lt"/>
              <a:buAutoNum type="arabicPeriod"/>
              <a:defRPr>
                <a:solidFill>
                  <a:schemeClr val="tx1"/>
                </a:solidFill>
              </a:defRPr>
            </a:lvl5pPr>
            <a:lvl6pPr marL="360000" indent="-360000">
              <a:buFont typeface="+mj-lt"/>
              <a:buAutoNum type="arabicPeriod"/>
              <a:defRPr>
                <a:solidFill>
                  <a:schemeClr val="tx1"/>
                </a:solidFill>
              </a:defRPr>
            </a:lvl6pPr>
            <a:lvl7pPr marL="360000" indent="-360000">
              <a:buFont typeface="+mj-lt"/>
              <a:buAutoNum type="arabicPeriod"/>
              <a:defRPr>
                <a:solidFill>
                  <a:schemeClr val="tx1"/>
                </a:solidFill>
              </a:defRPr>
            </a:lvl7pPr>
            <a:lvl8pPr marL="360000" indent="-360000">
              <a:buFont typeface="+mj-lt"/>
              <a:buAutoNum type="arabicPeriod"/>
              <a:defRPr>
                <a:solidFill>
                  <a:schemeClr val="tx1"/>
                </a:solidFill>
              </a:defRPr>
            </a:lvl8pPr>
            <a:lvl9pPr marL="360000" indent="-360000">
              <a:buFont typeface="+mj-lt"/>
              <a:buAutoNum type="arabicPeriod"/>
              <a:defRPr>
                <a:solidFill>
                  <a:schemeClr val="tx1"/>
                </a:solidFill>
              </a:defRPr>
            </a:lvl9pPr>
          </a:lstStyle>
          <a:p>
            <a:pPr lvl="0"/>
            <a:r>
              <a:rPr lang="en-GB" dirty="0"/>
              <a:t>Insert Agenda point</a:t>
            </a:r>
          </a:p>
          <a:p>
            <a:pPr lvl="1"/>
            <a:r>
              <a:rPr lang="en-GB" dirty="0"/>
              <a:t>Second level </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Sevens level</a:t>
            </a:r>
          </a:p>
          <a:p>
            <a:pPr lvl="7"/>
            <a:r>
              <a:rPr lang="en-GB" dirty="0"/>
              <a:t>Eight level</a:t>
            </a:r>
          </a:p>
          <a:p>
            <a:pPr lvl="8"/>
            <a:r>
              <a:rPr lang="en-GB" dirty="0"/>
              <a:t>Ninth level</a:t>
            </a:r>
          </a:p>
        </p:txBody>
      </p:sp>
      <p:sp>
        <p:nvSpPr>
          <p:cNvPr id="7" name="Foliennummernplatzhalter 5"/>
          <p:cNvSpPr>
            <a:spLocks noGrp="1"/>
          </p:cNvSpPr>
          <p:nvPr>
            <p:ph type="sldNum" sz="quarter" idx="4"/>
          </p:nvPr>
        </p:nvSpPr>
        <p:spPr>
          <a:xfrm>
            <a:off x="11042552" y="6566400"/>
            <a:ext cx="524247" cy="216000"/>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Tree>
    <p:extLst>
      <p:ext uri="{BB962C8B-B14F-4D97-AF65-F5344CB8AC3E}">
        <p14:creationId xmlns:p14="http://schemas.microsoft.com/office/powerpoint/2010/main" val="532250127"/>
      </p:ext>
    </p:extLst>
  </p:cSld>
  <p:clrMapOvr>
    <a:masterClrMapping/>
  </p:clrMapOvr>
  <p:extLst>
    <p:ext uri="{DCECCB84-F9BA-43D5-87BE-67443E8EF086}">
      <p15:sldGuideLst xmlns:p15="http://schemas.microsoft.com/office/powerpoint/2012/main">
        <p15:guide id="1" orient="horz" pos="182" userDrawn="1">
          <p15:clr>
            <a:srgbClr val="FBAE40"/>
          </p15:clr>
        </p15:guide>
        <p15:guide id="2" orient="horz" pos="948" userDrawn="1">
          <p15:clr>
            <a:srgbClr val="FBAE40"/>
          </p15:clr>
        </p15:guide>
        <p15:guide id="3" orient="horz" pos="402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content/ Headline 2 lin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a:t>Headline in CorpoS (Body) 35 pt.</a:t>
            </a:r>
            <a:br>
              <a:rPr lang="en-GB" noProof="0" dirty="0"/>
            </a:br>
            <a:r>
              <a:rPr lang="en-GB" noProof="0" dirty="0"/>
              <a:t>in two lines</a:t>
            </a:r>
            <a:endParaRPr lang="en-GB" dirty="0"/>
          </a:p>
        </p:txBody>
      </p:sp>
      <p:sp>
        <p:nvSpPr>
          <p:cNvPr id="3" name="Footer Placeholder 2"/>
          <p:cNvSpPr>
            <a:spLocks noGrp="1"/>
          </p:cNvSpPr>
          <p:nvPr>
            <p:ph type="ftr" sz="quarter" idx="10"/>
          </p:nvPr>
        </p:nvSpPr>
        <p:spPr/>
        <p:txBody>
          <a:bodyPr/>
          <a:lstStyle/>
          <a:p>
            <a:r>
              <a:rPr lang="en-US"/>
              <a:t>Team Meeting</a:t>
            </a:r>
            <a:endParaRPr lang="en-GB" dirty="0"/>
          </a:p>
        </p:txBody>
      </p:sp>
      <p:sp>
        <p:nvSpPr>
          <p:cNvPr id="6" name="Content Placeholder 5"/>
          <p:cNvSpPr>
            <a:spLocks noGrp="1"/>
          </p:cNvSpPr>
          <p:nvPr>
            <p:ph sz="quarter" idx="12" hasCustomPrompt="1"/>
          </p:nvPr>
        </p:nvSpPr>
        <p:spPr>
          <a:xfrm>
            <a:off x="630237" y="1504950"/>
            <a:ext cx="10936287" cy="4984390"/>
          </a:xfrm>
        </p:spPr>
        <p:txBody>
          <a:bodyPr/>
          <a:lstStyle>
            <a:lvl1pPr>
              <a:defRPr baseline="0"/>
            </a:lvl1pPr>
          </a:lstStyle>
          <a:p>
            <a:pPr lvl="0"/>
            <a:r>
              <a:rPr lang="en-GB" noProof="0" dirty="0"/>
              <a:t>Insert content or text in CorpoS (Body) 24 pt. (Mark-ups in Bold) // for conclusion, summary or short highlight: Home // Paragraph// Increase List Level</a:t>
            </a:r>
          </a:p>
          <a:p>
            <a:pPr lvl="1"/>
            <a:r>
              <a:rPr lang="en-GB" dirty="0"/>
              <a:t>Second level</a:t>
            </a:r>
          </a:p>
          <a:p>
            <a:pPr lvl="2"/>
            <a:r>
              <a:rPr lang="en-GB" dirty="0"/>
              <a:t>Third level</a:t>
            </a:r>
          </a:p>
          <a:p>
            <a:pPr lvl="3"/>
            <a:r>
              <a:rPr lang="en-GB" dirty="0"/>
              <a:t>Fourth level (Conclusion, summary or short highlight)</a:t>
            </a:r>
          </a:p>
          <a:p>
            <a:pPr lvl="4"/>
            <a:r>
              <a:rPr lang="en-GB" dirty="0"/>
              <a:t>Fifth level</a:t>
            </a:r>
          </a:p>
          <a:p>
            <a:pPr lvl="5"/>
            <a:r>
              <a:rPr lang="en-GB" dirty="0"/>
              <a:t>Sixth level</a:t>
            </a:r>
          </a:p>
          <a:p>
            <a:pPr lvl="6"/>
            <a:r>
              <a:rPr lang="en-GB" dirty="0"/>
              <a:t>Sevens level</a:t>
            </a:r>
          </a:p>
          <a:p>
            <a:pPr lvl="7"/>
            <a:r>
              <a:rPr lang="en-GB" dirty="0"/>
              <a:t>Eight level</a:t>
            </a:r>
          </a:p>
          <a:p>
            <a:pPr lvl="8"/>
            <a:r>
              <a:rPr lang="en-GB" dirty="0"/>
              <a:t>Ninth level</a:t>
            </a:r>
          </a:p>
        </p:txBody>
      </p:sp>
      <p:sp>
        <p:nvSpPr>
          <p:cNvPr id="7" name="Foliennummernplatzhalter 5"/>
          <p:cNvSpPr>
            <a:spLocks noGrp="1"/>
          </p:cNvSpPr>
          <p:nvPr>
            <p:ph type="sldNum" sz="quarter" idx="4"/>
          </p:nvPr>
        </p:nvSpPr>
        <p:spPr>
          <a:xfrm>
            <a:off x="11042552" y="6566400"/>
            <a:ext cx="524247" cy="216000"/>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Tree>
    <p:extLst>
      <p:ext uri="{BB962C8B-B14F-4D97-AF65-F5344CB8AC3E}">
        <p14:creationId xmlns:p14="http://schemas.microsoft.com/office/powerpoint/2010/main" val="2480741794"/>
      </p:ext>
    </p:extLst>
  </p:cSld>
  <p:clrMapOvr>
    <a:masterClrMapping/>
  </p:clrMapOvr>
  <p:extLst>
    <p:ext uri="{DCECCB84-F9BA-43D5-87BE-67443E8EF086}">
      <p15:sldGuideLst xmlns:p15="http://schemas.microsoft.com/office/powerpoint/2012/main">
        <p15:guide id="1" orient="horz" pos="182" userDrawn="1">
          <p15:clr>
            <a:srgbClr val="FBAE40"/>
          </p15:clr>
        </p15:guide>
        <p15:guide id="2" orient="horz" pos="4020" userDrawn="1">
          <p15:clr>
            <a:srgbClr val="FBAE40"/>
          </p15:clr>
        </p15:guide>
        <p15:guide id="3" orient="horz" pos="95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Headline in CorpoS (Body) 35 pt.</a:t>
            </a:r>
            <a:br>
              <a:rPr lang="en-GB" noProof="0" dirty="0"/>
            </a:br>
            <a:r>
              <a:rPr lang="en-GB" noProof="0" dirty="0"/>
              <a:t>in two lines</a:t>
            </a:r>
            <a:endParaRPr lang="en-GB" dirty="0"/>
          </a:p>
        </p:txBody>
      </p:sp>
      <p:sp>
        <p:nvSpPr>
          <p:cNvPr id="3" name="Footer Placeholder 2"/>
          <p:cNvSpPr>
            <a:spLocks noGrp="1"/>
          </p:cNvSpPr>
          <p:nvPr>
            <p:ph type="ftr" sz="quarter" idx="10"/>
          </p:nvPr>
        </p:nvSpPr>
        <p:spPr/>
        <p:txBody>
          <a:bodyPr/>
          <a:lstStyle/>
          <a:p>
            <a:r>
              <a:rPr lang="en-US"/>
              <a:t>Team Meeting</a:t>
            </a:r>
            <a:endParaRPr lang="en-GB" dirty="0"/>
          </a:p>
        </p:txBody>
      </p:sp>
      <p:sp>
        <p:nvSpPr>
          <p:cNvPr id="6" name="Content Placeholder 5"/>
          <p:cNvSpPr>
            <a:spLocks noGrp="1"/>
          </p:cNvSpPr>
          <p:nvPr>
            <p:ph sz="quarter" idx="12" hasCustomPrompt="1"/>
          </p:nvPr>
        </p:nvSpPr>
        <p:spPr>
          <a:xfrm>
            <a:off x="630237" y="2493690"/>
            <a:ext cx="4967763" cy="3456260"/>
          </a:xfrm>
        </p:spPr>
        <p:txBody>
          <a:bodyPr/>
          <a:lstStyle>
            <a:lvl1pPr>
              <a:defRPr baseline="0"/>
            </a:lvl1pPr>
          </a:lstStyle>
          <a:p>
            <a:pPr lvl="0"/>
            <a:r>
              <a:rPr lang="en-GB" dirty="0"/>
              <a:t>Insert content or text in </a:t>
            </a:r>
            <a:r>
              <a:rPr lang="en-GB" noProof="0" dirty="0"/>
              <a:t>CorpoS (Body) 24 pt. (Mark-ups in Bold) </a:t>
            </a:r>
            <a:r>
              <a:rPr lang="en-GB" dirty="0"/>
              <a:t>// for conclusion</a:t>
            </a:r>
            <a:r>
              <a:rPr lang="en-GB" noProof="0" dirty="0"/>
              <a:t>, summary or short highlight</a:t>
            </a:r>
            <a:r>
              <a:rPr lang="en-GB" dirty="0"/>
              <a:t>: Home // Paragraph// Increase List Level</a:t>
            </a:r>
          </a:p>
          <a:p>
            <a:pPr lvl="1"/>
            <a:r>
              <a:rPr lang="en-GB" dirty="0"/>
              <a:t>Second level</a:t>
            </a:r>
          </a:p>
          <a:p>
            <a:pPr lvl="2"/>
            <a:r>
              <a:rPr lang="en-GB" dirty="0"/>
              <a:t>Third level</a:t>
            </a:r>
          </a:p>
        </p:txBody>
      </p:sp>
      <p:sp>
        <p:nvSpPr>
          <p:cNvPr id="7" name="Text Placeholder 6"/>
          <p:cNvSpPr>
            <a:spLocks noGrp="1"/>
          </p:cNvSpPr>
          <p:nvPr>
            <p:ph type="body" sz="quarter" idx="13" hasCustomPrompt="1"/>
          </p:nvPr>
        </p:nvSpPr>
        <p:spPr>
          <a:xfrm>
            <a:off x="630240" y="1504951"/>
            <a:ext cx="4967760" cy="684000"/>
          </a:xfrm>
        </p:spPr>
        <p:txBody>
          <a:bodyPr anchor="b" anchorCtr="0"/>
          <a:lstStyle>
            <a:lvl1pPr marL="0" indent="0">
              <a:lnSpc>
                <a:spcPts val="2400"/>
              </a:lnSpc>
              <a:buNone/>
              <a:defRPr sz="1900">
                <a:solidFill>
                  <a:schemeClr val="tx1"/>
                </a:solidFill>
              </a:defRPr>
            </a:lvl1pPr>
            <a:lvl2pPr marL="0" indent="0">
              <a:lnSpc>
                <a:spcPts val="2400"/>
              </a:lnSpc>
              <a:buFont typeface="Arial" panose="020B0604020202020204" pitchFamily="34" charset="0"/>
              <a:buNone/>
              <a:defRPr sz="1900">
                <a:solidFill>
                  <a:schemeClr val="tx1"/>
                </a:solidFill>
              </a:defRPr>
            </a:lvl2pPr>
            <a:lvl3pPr marL="0" indent="0">
              <a:lnSpc>
                <a:spcPts val="2400"/>
              </a:lnSpc>
              <a:buFont typeface="Arial" panose="020B0604020202020204" pitchFamily="34" charset="0"/>
              <a:buNone/>
              <a:defRPr sz="1900">
                <a:solidFill>
                  <a:schemeClr val="tx1"/>
                </a:solidFill>
              </a:defRPr>
            </a:lvl3pPr>
            <a:lvl4pPr marL="0" indent="0">
              <a:lnSpc>
                <a:spcPts val="2400"/>
              </a:lnSpc>
              <a:buFont typeface="Arial" panose="020B0604020202020204" pitchFamily="34" charset="0"/>
              <a:buNone/>
              <a:defRPr sz="1900">
                <a:solidFill>
                  <a:schemeClr val="tx1"/>
                </a:solidFill>
              </a:defRPr>
            </a:lvl4pPr>
            <a:lvl5pPr marL="0" indent="0">
              <a:lnSpc>
                <a:spcPts val="2400"/>
              </a:lnSpc>
              <a:buFont typeface="Arial" panose="020B0604020202020204" pitchFamily="34" charset="0"/>
              <a:buNone/>
              <a:defRPr sz="1900">
                <a:solidFill>
                  <a:schemeClr val="tx1"/>
                </a:solidFill>
              </a:defRPr>
            </a:lvl5pPr>
            <a:lvl6pPr marL="0" indent="0">
              <a:lnSpc>
                <a:spcPts val="2400"/>
              </a:lnSpc>
              <a:buFont typeface="Arial" panose="020B0604020202020204" pitchFamily="34" charset="0"/>
              <a:buNone/>
              <a:defRPr sz="1900">
                <a:solidFill>
                  <a:schemeClr val="tx1"/>
                </a:solidFill>
              </a:defRPr>
            </a:lvl6pPr>
            <a:lvl7pPr marL="0" indent="0">
              <a:lnSpc>
                <a:spcPts val="2400"/>
              </a:lnSpc>
              <a:buFont typeface="Arial" panose="020B0604020202020204" pitchFamily="34" charset="0"/>
              <a:buNone/>
              <a:defRPr sz="1900">
                <a:solidFill>
                  <a:schemeClr val="tx1"/>
                </a:solidFill>
              </a:defRPr>
            </a:lvl7pPr>
            <a:lvl8pPr marL="0" indent="0">
              <a:lnSpc>
                <a:spcPts val="2400"/>
              </a:lnSpc>
              <a:buFont typeface="Arial" panose="020B0604020202020204" pitchFamily="34" charset="0"/>
              <a:buNone/>
              <a:defRPr sz="1900">
                <a:solidFill>
                  <a:schemeClr val="tx1"/>
                </a:solidFill>
              </a:defRPr>
            </a:lvl8pPr>
            <a:lvl9pPr marL="0" indent="0">
              <a:lnSpc>
                <a:spcPts val="2400"/>
              </a:lnSpc>
              <a:buFont typeface="Arial" panose="020B0604020202020204" pitchFamily="34" charset="0"/>
              <a:buNone/>
              <a:defRPr sz="1900">
                <a:solidFill>
                  <a:schemeClr val="tx1"/>
                </a:solidFill>
              </a:defRPr>
            </a:lvl9pPr>
          </a:lstStyle>
          <a:p>
            <a:pPr lvl="0"/>
            <a:r>
              <a:rPr lang="en-GB" dirty="0"/>
              <a:t>Insert headline</a:t>
            </a:r>
          </a:p>
        </p:txBody>
      </p:sp>
      <p:cxnSp>
        <p:nvCxnSpPr>
          <p:cNvPr id="8" name="Gerade Verbindung 42"/>
          <p:cNvCxnSpPr/>
          <p:nvPr userDrawn="1"/>
        </p:nvCxnSpPr>
        <p:spPr bwMode="auto">
          <a:xfrm>
            <a:off x="630000" y="2232000"/>
            <a:ext cx="4968000" cy="0"/>
          </a:xfrm>
          <a:prstGeom prst="line">
            <a:avLst/>
          </a:prstGeom>
          <a:solidFill>
            <a:srgbClr val="D2D4D6"/>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42"/>
          <p:cNvCxnSpPr/>
          <p:nvPr userDrawn="1"/>
        </p:nvCxnSpPr>
        <p:spPr bwMode="auto">
          <a:xfrm>
            <a:off x="6598524" y="2232000"/>
            <a:ext cx="4968000" cy="0"/>
          </a:xfrm>
          <a:prstGeom prst="line">
            <a:avLst/>
          </a:prstGeom>
          <a:solidFill>
            <a:srgbClr val="D2D4D6"/>
          </a:solidFill>
          <a:ln w="12700" cap="flat" cmpd="sng" algn="ctr">
            <a:solidFill>
              <a:srgbClr val="00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Placeholder 6"/>
          <p:cNvSpPr>
            <a:spLocks noGrp="1"/>
          </p:cNvSpPr>
          <p:nvPr>
            <p:ph type="body" sz="quarter" idx="14" hasCustomPrompt="1"/>
          </p:nvPr>
        </p:nvSpPr>
        <p:spPr>
          <a:xfrm>
            <a:off x="6598761" y="1504951"/>
            <a:ext cx="4967763" cy="684000"/>
          </a:xfrm>
        </p:spPr>
        <p:txBody>
          <a:bodyPr anchor="b" anchorCtr="0"/>
          <a:lstStyle>
            <a:lvl1pPr marL="0" indent="0">
              <a:lnSpc>
                <a:spcPts val="2400"/>
              </a:lnSpc>
              <a:buNone/>
              <a:defRPr sz="1900">
                <a:solidFill>
                  <a:schemeClr val="tx1"/>
                </a:solidFill>
              </a:defRPr>
            </a:lvl1pPr>
            <a:lvl2pPr marL="0" indent="0">
              <a:lnSpc>
                <a:spcPts val="2400"/>
              </a:lnSpc>
              <a:buFont typeface="Arial" panose="020B0604020202020204" pitchFamily="34" charset="0"/>
              <a:buNone/>
              <a:defRPr sz="1900">
                <a:solidFill>
                  <a:schemeClr val="tx1"/>
                </a:solidFill>
              </a:defRPr>
            </a:lvl2pPr>
            <a:lvl3pPr marL="0" indent="0">
              <a:lnSpc>
                <a:spcPts val="2400"/>
              </a:lnSpc>
              <a:buFont typeface="Arial" panose="020B0604020202020204" pitchFamily="34" charset="0"/>
              <a:buNone/>
              <a:defRPr sz="1900">
                <a:solidFill>
                  <a:schemeClr val="tx1"/>
                </a:solidFill>
              </a:defRPr>
            </a:lvl3pPr>
            <a:lvl4pPr marL="0" indent="0">
              <a:lnSpc>
                <a:spcPts val="2400"/>
              </a:lnSpc>
              <a:buFont typeface="Arial" panose="020B0604020202020204" pitchFamily="34" charset="0"/>
              <a:buNone/>
              <a:defRPr sz="1900">
                <a:solidFill>
                  <a:schemeClr val="tx1"/>
                </a:solidFill>
              </a:defRPr>
            </a:lvl4pPr>
            <a:lvl5pPr marL="0" indent="0">
              <a:lnSpc>
                <a:spcPts val="2400"/>
              </a:lnSpc>
              <a:buFont typeface="Arial" panose="020B0604020202020204" pitchFamily="34" charset="0"/>
              <a:buNone/>
              <a:defRPr sz="1900">
                <a:solidFill>
                  <a:schemeClr val="tx1"/>
                </a:solidFill>
              </a:defRPr>
            </a:lvl5pPr>
            <a:lvl6pPr marL="0" indent="0">
              <a:lnSpc>
                <a:spcPts val="2400"/>
              </a:lnSpc>
              <a:buFont typeface="Arial" panose="020B0604020202020204" pitchFamily="34" charset="0"/>
              <a:buNone/>
              <a:defRPr sz="1900">
                <a:solidFill>
                  <a:schemeClr val="tx1"/>
                </a:solidFill>
              </a:defRPr>
            </a:lvl6pPr>
            <a:lvl7pPr marL="0" indent="0">
              <a:lnSpc>
                <a:spcPts val="2400"/>
              </a:lnSpc>
              <a:buFont typeface="Arial" panose="020B0604020202020204" pitchFamily="34" charset="0"/>
              <a:buNone/>
              <a:defRPr sz="1900">
                <a:solidFill>
                  <a:schemeClr val="tx1"/>
                </a:solidFill>
              </a:defRPr>
            </a:lvl7pPr>
            <a:lvl8pPr marL="0" indent="0">
              <a:lnSpc>
                <a:spcPts val="2400"/>
              </a:lnSpc>
              <a:buFont typeface="Arial" panose="020B0604020202020204" pitchFamily="34" charset="0"/>
              <a:buNone/>
              <a:defRPr sz="1900">
                <a:solidFill>
                  <a:schemeClr val="tx1"/>
                </a:solidFill>
              </a:defRPr>
            </a:lvl8pPr>
            <a:lvl9pPr marL="0" indent="0">
              <a:lnSpc>
                <a:spcPts val="2400"/>
              </a:lnSpc>
              <a:buFont typeface="Arial" panose="020B0604020202020204" pitchFamily="34" charset="0"/>
              <a:buNone/>
              <a:defRPr sz="1900">
                <a:solidFill>
                  <a:schemeClr val="tx1"/>
                </a:solidFill>
              </a:defRPr>
            </a:lvl9pPr>
          </a:lstStyle>
          <a:p>
            <a:pPr lvl="0"/>
            <a:r>
              <a:rPr lang="en-GB" dirty="0"/>
              <a:t>Insert headline</a:t>
            </a:r>
          </a:p>
        </p:txBody>
      </p:sp>
      <p:sp>
        <p:nvSpPr>
          <p:cNvPr id="11" name="Content Placeholder 5"/>
          <p:cNvSpPr>
            <a:spLocks noGrp="1"/>
          </p:cNvSpPr>
          <p:nvPr>
            <p:ph sz="quarter" idx="15" hasCustomPrompt="1"/>
          </p:nvPr>
        </p:nvSpPr>
        <p:spPr>
          <a:xfrm>
            <a:off x="6598761" y="2493690"/>
            <a:ext cx="4967763" cy="3456000"/>
          </a:xfrm>
        </p:spPr>
        <p:txBody>
          <a:bodyPr/>
          <a:lstStyle>
            <a:lvl1pPr>
              <a:defRPr baseline="0"/>
            </a:lvl1pPr>
          </a:lstStyle>
          <a:p>
            <a:pPr lvl="0"/>
            <a:r>
              <a:rPr lang="en-GB" dirty="0"/>
              <a:t>Insert content or text in </a:t>
            </a:r>
            <a:r>
              <a:rPr lang="en-GB" noProof="0" dirty="0"/>
              <a:t>CorpoS (Body) 24 pt. (Mark-ups in Bold) </a:t>
            </a:r>
            <a:r>
              <a:rPr lang="en-GB" dirty="0"/>
              <a:t>// for conclusion</a:t>
            </a:r>
            <a:r>
              <a:rPr lang="en-GB" noProof="0" dirty="0"/>
              <a:t>, summary or short highlight</a:t>
            </a:r>
            <a:r>
              <a:rPr lang="en-GB" dirty="0"/>
              <a:t>: Home // Paragraph// Increase List Level</a:t>
            </a:r>
          </a:p>
          <a:p>
            <a:pPr lvl="1"/>
            <a:r>
              <a:rPr lang="en-GB" dirty="0"/>
              <a:t>Second level</a:t>
            </a:r>
          </a:p>
          <a:p>
            <a:pPr lvl="2"/>
            <a:r>
              <a:rPr lang="en-GB" dirty="0"/>
              <a:t>Third level</a:t>
            </a:r>
          </a:p>
        </p:txBody>
      </p:sp>
      <p:sp>
        <p:nvSpPr>
          <p:cNvPr id="12" name="Foliennummernplatzhalter 5"/>
          <p:cNvSpPr>
            <a:spLocks noGrp="1"/>
          </p:cNvSpPr>
          <p:nvPr>
            <p:ph type="sldNum" sz="quarter" idx="4"/>
          </p:nvPr>
        </p:nvSpPr>
        <p:spPr>
          <a:xfrm>
            <a:off x="11042552" y="6566400"/>
            <a:ext cx="524247" cy="216000"/>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Tree>
    <p:extLst>
      <p:ext uri="{BB962C8B-B14F-4D97-AF65-F5344CB8AC3E}">
        <p14:creationId xmlns:p14="http://schemas.microsoft.com/office/powerpoint/2010/main" val="1535477140"/>
      </p:ext>
    </p:extLst>
  </p:cSld>
  <p:clrMapOvr>
    <a:masterClrMapping/>
  </p:clrMapOvr>
  <p:extLst>
    <p:ext uri="{DCECCB84-F9BA-43D5-87BE-67443E8EF086}">
      <p15:sldGuideLst xmlns:p15="http://schemas.microsoft.com/office/powerpoint/2012/main">
        <p15:guide id="1" orient="horz" pos="1569" userDrawn="1">
          <p15:clr>
            <a:srgbClr val="FBAE40"/>
          </p15:clr>
        </p15:guide>
        <p15:guide id="2" pos="4155" userDrawn="1">
          <p15:clr>
            <a:srgbClr val="FBAE40"/>
          </p15:clr>
        </p15:guide>
        <p15:guide id="3" pos="3528" userDrawn="1">
          <p15:clr>
            <a:srgbClr val="FBAE40"/>
          </p15:clr>
        </p15:guide>
        <p15:guide id="4" orient="horz" pos="3748" userDrawn="1">
          <p15:clr>
            <a:srgbClr val="FBAE40"/>
          </p15:clr>
        </p15:guide>
        <p15:guide id="5" orient="horz" pos="9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Headlin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Headline in CorpoS (Body) 35 pt.</a:t>
            </a:r>
            <a:br>
              <a:rPr lang="en-GB" noProof="0" dirty="0"/>
            </a:br>
            <a:r>
              <a:rPr lang="en-GB" noProof="0" dirty="0"/>
              <a:t>in two lines</a:t>
            </a:r>
            <a:endParaRPr lang="en-GB" dirty="0"/>
          </a:p>
        </p:txBody>
      </p:sp>
      <p:sp>
        <p:nvSpPr>
          <p:cNvPr id="3" name="Footer Placeholder 2"/>
          <p:cNvSpPr>
            <a:spLocks noGrp="1"/>
          </p:cNvSpPr>
          <p:nvPr>
            <p:ph type="ftr" sz="quarter" idx="10"/>
          </p:nvPr>
        </p:nvSpPr>
        <p:spPr/>
        <p:txBody>
          <a:bodyPr/>
          <a:lstStyle/>
          <a:p>
            <a:r>
              <a:rPr lang="en-US"/>
              <a:t>Team Meeting</a:t>
            </a:r>
            <a:endParaRPr lang="en-GB" dirty="0"/>
          </a:p>
        </p:txBody>
      </p:sp>
      <p:sp>
        <p:nvSpPr>
          <p:cNvPr id="5" name="Foliennummernplatzhalter 5"/>
          <p:cNvSpPr>
            <a:spLocks noGrp="1"/>
          </p:cNvSpPr>
          <p:nvPr>
            <p:ph type="sldNum" sz="quarter" idx="4"/>
          </p:nvPr>
        </p:nvSpPr>
        <p:spPr>
          <a:xfrm>
            <a:off x="11042552" y="6566400"/>
            <a:ext cx="524247" cy="216000"/>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Tree>
    <p:extLst>
      <p:ext uri="{BB962C8B-B14F-4D97-AF65-F5344CB8AC3E}">
        <p14:creationId xmlns:p14="http://schemas.microsoft.com/office/powerpoint/2010/main" val="2170685269"/>
      </p:ext>
    </p:extLst>
  </p:cSld>
  <p:clrMapOvr>
    <a:masterClrMapping/>
  </p:clrMapOvr>
  <p:extLst>
    <p:ext uri="{DCECCB84-F9BA-43D5-87BE-67443E8EF086}">
      <p15:sldGuideLst xmlns:p15="http://schemas.microsoft.com/office/powerpoint/2012/main">
        <p15:guide id="1" orient="horz" pos="182" userDrawn="1">
          <p15:clr>
            <a:srgbClr val="FBAE40"/>
          </p15:clr>
        </p15:guide>
        <p15:guide id="2" orient="horz" pos="4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7.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userDrawn="1">
            <p:custDataLst>
              <p:tags r:id="rId11"/>
            </p:custDataLst>
            <p:extLst>
              <p:ext uri="{D42A27DB-BD31-4B8C-83A1-F6EECF244321}">
                <p14:modId xmlns:p14="http://schemas.microsoft.com/office/powerpoint/2010/main" val="2986231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216" imgH="216" progId="TCLayout.ActiveDocument.1">
                  <p:embed/>
                </p:oleObj>
              </mc:Choice>
              <mc:Fallback>
                <p:oleObj name="think-cell Slide" r:id="rId13" imgW="216" imgH="216"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hteck 3" hidden="1"/>
          <p:cNvSpPr/>
          <p:nvPr userDrawn="1">
            <p:custDataLst>
              <p:tags r:id="rId1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ts val="4000"/>
              </a:lnSpc>
              <a:spcBef>
                <a:spcPct val="0"/>
              </a:spcBef>
              <a:spcAft>
                <a:spcPct val="0"/>
              </a:spcAft>
            </a:pPr>
            <a:endParaRPr lang="en-GB" sz="3500" b="0" i="0" baseline="0" dirty="0">
              <a:latin typeface="CorpoS" pitchFamily="2" charset="0"/>
              <a:ea typeface="+mj-ea"/>
              <a:cs typeface="+mj-cs"/>
              <a:sym typeface="CorpoS" pitchFamily="2" charset="0"/>
            </a:endParaRPr>
          </a:p>
        </p:txBody>
      </p:sp>
      <p:sp>
        <p:nvSpPr>
          <p:cNvPr id="18" name="Daimler AG (Wortmarke)"/>
          <p:cNvSpPr>
            <a:spLocks noChangeArrowheads="1"/>
          </p:cNvSpPr>
          <p:nvPr/>
        </p:nvSpPr>
        <p:spPr bwMode="auto">
          <a:xfrm>
            <a:off x="630000" y="6566400"/>
            <a:ext cx="2088000"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defPPr>
              <a:defRPr lang="de-DE"/>
            </a:defPPr>
            <a:lvl1pPr algn="l" rtl="0" fontAlgn="base">
              <a:spcBef>
                <a:spcPct val="0"/>
              </a:spcBef>
              <a:spcAft>
                <a:spcPct val="0"/>
              </a:spcAft>
              <a:defRPr kern="1200">
                <a:solidFill>
                  <a:schemeClr val="tx1"/>
                </a:solidFill>
                <a:latin typeface="CorpoS" charset="0"/>
                <a:ea typeface="ＭＳ Ｐゴシック" charset="0"/>
                <a:cs typeface="ＭＳ Ｐゴシック" charset="0"/>
              </a:defRPr>
            </a:lvl1pPr>
            <a:lvl2pPr marL="609768" algn="l" rtl="0" fontAlgn="base">
              <a:spcBef>
                <a:spcPct val="0"/>
              </a:spcBef>
              <a:spcAft>
                <a:spcPct val="0"/>
              </a:spcAft>
              <a:defRPr kern="1200">
                <a:solidFill>
                  <a:schemeClr val="tx1"/>
                </a:solidFill>
                <a:latin typeface="CorpoS" charset="0"/>
                <a:ea typeface="ＭＳ Ｐゴシック" charset="0"/>
                <a:cs typeface="ＭＳ Ｐゴシック" charset="0"/>
              </a:defRPr>
            </a:lvl2pPr>
            <a:lvl3pPr marL="1219535" algn="l" rtl="0" fontAlgn="base">
              <a:spcBef>
                <a:spcPct val="0"/>
              </a:spcBef>
              <a:spcAft>
                <a:spcPct val="0"/>
              </a:spcAft>
              <a:defRPr kern="1200">
                <a:solidFill>
                  <a:schemeClr val="tx1"/>
                </a:solidFill>
                <a:latin typeface="CorpoS" charset="0"/>
                <a:ea typeface="ＭＳ Ｐゴシック" charset="0"/>
                <a:cs typeface="ＭＳ Ｐゴシック" charset="0"/>
              </a:defRPr>
            </a:lvl3pPr>
            <a:lvl4pPr marL="1829303" algn="l" rtl="0" fontAlgn="base">
              <a:spcBef>
                <a:spcPct val="0"/>
              </a:spcBef>
              <a:spcAft>
                <a:spcPct val="0"/>
              </a:spcAft>
              <a:defRPr kern="1200">
                <a:solidFill>
                  <a:schemeClr val="tx1"/>
                </a:solidFill>
                <a:latin typeface="CorpoS" charset="0"/>
                <a:ea typeface="ＭＳ Ｐゴシック" charset="0"/>
                <a:cs typeface="ＭＳ Ｐゴシック" charset="0"/>
              </a:defRPr>
            </a:lvl4pPr>
            <a:lvl5pPr marL="2439071" algn="l" rtl="0" fontAlgn="base">
              <a:spcBef>
                <a:spcPct val="0"/>
              </a:spcBef>
              <a:spcAft>
                <a:spcPct val="0"/>
              </a:spcAft>
              <a:defRPr kern="1200">
                <a:solidFill>
                  <a:schemeClr val="tx1"/>
                </a:solidFill>
                <a:latin typeface="CorpoS" charset="0"/>
                <a:ea typeface="ＭＳ Ｐゴシック" charset="0"/>
                <a:cs typeface="ＭＳ Ｐゴシック" charset="0"/>
              </a:defRPr>
            </a:lvl5pPr>
            <a:lvl6pPr marL="3048838" algn="l" defTabSz="609768" rtl="0" eaLnBrk="1" latinLnBrk="0" hangingPunct="1">
              <a:defRPr kern="1200">
                <a:solidFill>
                  <a:schemeClr val="tx1"/>
                </a:solidFill>
                <a:latin typeface="CorpoS" charset="0"/>
                <a:ea typeface="ＭＳ Ｐゴシック" charset="0"/>
                <a:cs typeface="ＭＳ Ｐゴシック" charset="0"/>
              </a:defRPr>
            </a:lvl6pPr>
            <a:lvl7pPr marL="3658606" algn="l" defTabSz="609768" rtl="0" eaLnBrk="1" latinLnBrk="0" hangingPunct="1">
              <a:defRPr kern="1200">
                <a:solidFill>
                  <a:schemeClr val="tx1"/>
                </a:solidFill>
                <a:latin typeface="CorpoS" charset="0"/>
                <a:ea typeface="ＭＳ Ｐゴシック" charset="0"/>
                <a:cs typeface="ＭＳ Ｐゴシック" charset="0"/>
              </a:defRPr>
            </a:lvl7pPr>
            <a:lvl8pPr marL="4268373" algn="l" defTabSz="609768" rtl="0" eaLnBrk="1" latinLnBrk="0" hangingPunct="1">
              <a:defRPr kern="1200">
                <a:solidFill>
                  <a:schemeClr val="tx1"/>
                </a:solidFill>
                <a:latin typeface="CorpoS" charset="0"/>
                <a:ea typeface="ＭＳ Ｐゴシック" charset="0"/>
                <a:cs typeface="ＭＳ Ｐゴシック" charset="0"/>
              </a:defRPr>
            </a:lvl8pPr>
            <a:lvl9pPr marL="4878141" algn="l" defTabSz="609768" rtl="0" eaLnBrk="1" latinLnBrk="0" hangingPunct="1">
              <a:defRPr kern="1200">
                <a:solidFill>
                  <a:schemeClr val="tx1"/>
                </a:solidFill>
                <a:latin typeface="CorpoS" charset="0"/>
                <a:ea typeface="ＭＳ Ｐゴシック" charset="0"/>
                <a:cs typeface="ＭＳ Ｐゴシック" charset="0"/>
              </a:defRPr>
            </a:lvl9pPr>
          </a:lstStyle>
          <a:p>
            <a:pPr>
              <a:defRPr/>
            </a:pPr>
            <a:r>
              <a:rPr lang="en-GB" sz="1200" dirty="0">
                <a:latin typeface="+mn-lt"/>
                <a:cs typeface="Daimler CS"/>
              </a:rPr>
              <a:t>Daimler AG</a:t>
            </a:r>
          </a:p>
        </p:txBody>
      </p:sp>
      <p:cxnSp>
        <p:nvCxnSpPr>
          <p:cNvPr id="14" name="Footerline"/>
          <p:cNvCxnSpPr/>
          <p:nvPr/>
        </p:nvCxnSpPr>
        <p:spPr bwMode="auto">
          <a:xfrm>
            <a:off x="629999" y="6489340"/>
            <a:ext cx="10936800" cy="0"/>
          </a:xfrm>
          <a:prstGeom prst="line">
            <a:avLst/>
          </a:prstGeom>
          <a:solidFill>
            <a:schemeClr val="bg1"/>
          </a:solidFill>
          <a:ln w="31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platzhalter 2"/>
          <p:cNvSpPr>
            <a:spLocks noGrp="1"/>
          </p:cNvSpPr>
          <p:nvPr>
            <p:ph type="body" idx="1"/>
          </p:nvPr>
        </p:nvSpPr>
        <p:spPr>
          <a:xfrm>
            <a:off x="630445" y="1504951"/>
            <a:ext cx="10936080" cy="4876799"/>
          </a:xfrm>
          <a:prstGeom prst="rect">
            <a:avLst/>
          </a:prstGeom>
        </p:spPr>
        <p:txBody>
          <a:bodyPr vert="horz" lIns="0" tIns="0" rIns="0" bIns="0" rtlCol="0" anchor="t" anchorCtr="0">
            <a:noAutofit/>
          </a:bodyPr>
          <a:lstStyle/>
          <a:p>
            <a:pPr lvl="0"/>
            <a:r>
              <a:rPr lang="en-GB" dirty="0"/>
              <a:t>Insert text in </a:t>
            </a:r>
            <a:r>
              <a:rPr lang="en-GB" noProof="0" dirty="0"/>
              <a:t>CorpoS (Body) 24 pt. (Mark-ups in Bold) </a:t>
            </a:r>
            <a:r>
              <a:rPr lang="en-GB" dirty="0"/>
              <a:t>// for conclusion</a:t>
            </a:r>
            <a:r>
              <a:rPr lang="en-GB" noProof="0" dirty="0"/>
              <a:t>, summary or short highlight</a:t>
            </a:r>
            <a:r>
              <a:rPr lang="en-GB" dirty="0"/>
              <a:t>: Home // Paragraph// Increase List Level</a:t>
            </a:r>
          </a:p>
          <a:p>
            <a:pPr lvl="1"/>
            <a:r>
              <a:rPr lang="en-GB" dirty="0"/>
              <a:t>Second level</a:t>
            </a:r>
          </a:p>
          <a:p>
            <a:pPr lvl="2"/>
            <a:r>
              <a:rPr lang="en-GB" dirty="0"/>
              <a:t>Third level</a:t>
            </a:r>
          </a:p>
          <a:p>
            <a:pPr lvl="3"/>
            <a:r>
              <a:rPr lang="en-GB" dirty="0"/>
              <a:t>Fourth level (Conclusion, summary or short highlight)</a:t>
            </a:r>
          </a:p>
          <a:p>
            <a:pPr lvl="4"/>
            <a:r>
              <a:rPr lang="en-GB" dirty="0"/>
              <a:t>Fifth level</a:t>
            </a:r>
          </a:p>
          <a:p>
            <a:pPr lvl="5"/>
            <a:r>
              <a:rPr lang="en-GB" dirty="0"/>
              <a:t>Sixth level</a:t>
            </a:r>
          </a:p>
          <a:p>
            <a:pPr lvl="6"/>
            <a:r>
              <a:rPr lang="en-GB" dirty="0"/>
              <a:t>Sevens level</a:t>
            </a:r>
          </a:p>
          <a:p>
            <a:pPr lvl="7"/>
            <a:r>
              <a:rPr lang="en-GB" dirty="0"/>
              <a:t>Eight level</a:t>
            </a:r>
          </a:p>
          <a:p>
            <a:pPr lvl="8"/>
            <a:r>
              <a:rPr lang="en-GB" dirty="0"/>
              <a:t>Ninth level</a:t>
            </a:r>
          </a:p>
        </p:txBody>
      </p:sp>
      <p:sp>
        <p:nvSpPr>
          <p:cNvPr id="2" name="Titelplatzhalter 1"/>
          <p:cNvSpPr>
            <a:spLocks noGrp="1"/>
          </p:cNvSpPr>
          <p:nvPr>
            <p:ph type="title"/>
          </p:nvPr>
        </p:nvSpPr>
        <p:spPr>
          <a:xfrm>
            <a:off x="628651" y="286048"/>
            <a:ext cx="10938148" cy="1152000"/>
          </a:xfrm>
          <a:prstGeom prst="rect">
            <a:avLst/>
          </a:prstGeom>
        </p:spPr>
        <p:txBody>
          <a:bodyPr vert="horz" lIns="0" tIns="0" rIns="0" bIns="0" rtlCol="0" anchor="t" anchorCtr="0">
            <a:noAutofit/>
          </a:bodyPr>
          <a:lstStyle/>
          <a:p>
            <a:r>
              <a:rPr lang="en-GB" noProof="0" dirty="0"/>
              <a:t>Headline in CorpoS (Body) 35 pt.</a:t>
            </a:r>
            <a:br>
              <a:rPr lang="en-GB" noProof="0" dirty="0"/>
            </a:br>
            <a:r>
              <a:rPr lang="en-GB" noProof="0" dirty="0"/>
              <a:t>in two lines</a:t>
            </a:r>
          </a:p>
        </p:txBody>
      </p:sp>
      <p:sp>
        <p:nvSpPr>
          <p:cNvPr id="5" name="Fußzeilenplatzhalter 4"/>
          <p:cNvSpPr>
            <a:spLocks noGrp="1"/>
          </p:cNvSpPr>
          <p:nvPr>
            <p:ph type="ftr" sz="quarter" idx="3"/>
          </p:nvPr>
        </p:nvSpPr>
        <p:spPr>
          <a:xfrm>
            <a:off x="2879999" y="6566400"/>
            <a:ext cx="8125200" cy="216000"/>
          </a:xfrm>
          <a:prstGeom prst="rect">
            <a:avLst/>
          </a:prstGeom>
        </p:spPr>
        <p:txBody>
          <a:bodyPr vert="horz" lIns="0" tIns="0" rIns="0" bIns="0" rtlCol="0" anchor="t" anchorCtr="0"/>
          <a:lstStyle>
            <a:lvl1pPr marL="0" indent="0" algn="r">
              <a:spcBef>
                <a:spcPts val="0"/>
              </a:spcBef>
              <a:buFont typeface="Arial" panose="020B0604020202020204" pitchFamily="34" charset="0"/>
              <a:buNone/>
              <a:defRPr sz="1200">
                <a:solidFill>
                  <a:schemeClr val="tx1"/>
                </a:solidFill>
                <a:latin typeface="+mn-lt"/>
              </a:defRPr>
            </a:lvl1pPr>
            <a:lvl2pPr marL="0" indent="0" algn="r">
              <a:spcBef>
                <a:spcPts val="0"/>
              </a:spcBef>
              <a:defRPr sz="1200">
                <a:latin typeface="+mn-lt"/>
              </a:defRPr>
            </a:lvl2pPr>
            <a:lvl3pPr marL="0" indent="0" algn="r">
              <a:spcBef>
                <a:spcPts val="0"/>
              </a:spcBef>
              <a:defRPr sz="1200">
                <a:latin typeface="+mn-lt"/>
              </a:defRPr>
            </a:lvl3pPr>
            <a:lvl4pPr marL="0" indent="0" algn="r">
              <a:spcBef>
                <a:spcPts val="0"/>
              </a:spcBef>
              <a:defRPr sz="1200">
                <a:latin typeface="+mn-lt"/>
              </a:defRPr>
            </a:lvl4pPr>
            <a:lvl5pPr marL="0" indent="0" algn="r">
              <a:spcBef>
                <a:spcPts val="0"/>
              </a:spcBef>
              <a:defRPr sz="1200">
                <a:latin typeface="+mn-lt"/>
              </a:defRPr>
            </a:lvl5pPr>
            <a:lvl6pPr marL="0" indent="0" algn="r">
              <a:spcBef>
                <a:spcPts val="0"/>
              </a:spcBef>
              <a:defRPr sz="1200">
                <a:latin typeface="+mn-lt"/>
              </a:defRPr>
            </a:lvl6pPr>
            <a:lvl7pPr marL="0" indent="0" algn="r">
              <a:spcBef>
                <a:spcPts val="0"/>
              </a:spcBef>
              <a:defRPr sz="1200">
                <a:latin typeface="+mn-lt"/>
              </a:defRPr>
            </a:lvl7pPr>
            <a:lvl8pPr marL="0" indent="0" algn="r">
              <a:spcBef>
                <a:spcPts val="0"/>
              </a:spcBef>
              <a:defRPr sz="1200">
                <a:latin typeface="+mn-lt"/>
              </a:defRPr>
            </a:lvl8pPr>
            <a:lvl9pPr marL="0" indent="0" algn="r">
              <a:spcBef>
                <a:spcPts val="0"/>
              </a:spcBef>
              <a:defRPr sz="1200">
                <a:latin typeface="+mn-lt"/>
              </a:defRPr>
            </a:lvl9pPr>
          </a:lstStyle>
          <a:p>
            <a:r>
              <a:rPr lang="en-US"/>
              <a:t>Team Meeting</a:t>
            </a:r>
            <a:endParaRPr lang="en-GB" dirty="0"/>
          </a:p>
        </p:txBody>
      </p:sp>
      <p:sp>
        <p:nvSpPr>
          <p:cNvPr id="6" name="Foliennummernplatzhalter 5"/>
          <p:cNvSpPr>
            <a:spLocks noGrp="1"/>
          </p:cNvSpPr>
          <p:nvPr>
            <p:ph type="sldNum" sz="quarter" idx="4"/>
          </p:nvPr>
        </p:nvSpPr>
        <p:spPr>
          <a:xfrm>
            <a:off x="11042552" y="6566400"/>
            <a:ext cx="524247" cy="216000"/>
          </a:xfrm>
          <a:prstGeom prst="rect">
            <a:avLst/>
          </a:prstGeom>
        </p:spPr>
        <p:txBody>
          <a:bodyPr vert="horz" lIns="0" tIns="0" rIns="0" bIns="0" rtlCol="0" anchor="t" anchorCtr="0"/>
          <a:lstStyle>
            <a:lvl1pPr marL="0" indent="0" algn="l">
              <a:spcBef>
                <a:spcPts val="0"/>
              </a:spcBef>
              <a:buFont typeface="Arial" panose="020B0604020202020204" pitchFamily="34" charset="0"/>
              <a:buNone/>
              <a:defRPr sz="1200">
                <a:solidFill>
                  <a:schemeClr val="tx1"/>
                </a:solidFill>
                <a:latin typeface="+mn-lt"/>
              </a:defRPr>
            </a:lvl1pPr>
            <a:lvl2pPr marL="0" indent="0" algn="l">
              <a:spcBef>
                <a:spcPts val="0"/>
              </a:spcBef>
              <a:defRPr sz="1200">
                <a:latin typeface="+mn-lt"/>
              </a:defRPr>
            </a:lvl2pPr>
            <a:lvl3pPr marL="0" indent="0" algn="l">
              <a:spcBef>
                <a:spcPts val="0"/>
              </a:spcBef>
              <a:defRPr sz="1200">
                <a:latin typeface="+mn-lt"/>
              </a:defRPr>
            </a:lvl3pPr>
            <a:lvl4pPr marL="0" indent="0" algn="l">
              <a:spcBef>
                <a:spcPts val="0"/>
              </a:spcBef>
              <a:defRPr sz="1200">
                <a:latin typeface="+mn-lt"/>
              </a:defRPr>
            </a:lvl4pPr>
            <a:lvl5pPr marL="0" indent="0" algn="l">
              <a:spcBef>
                <a:spcPts val="0"/>
              </a:spcBef>
              <a:defRPr sz="1200">
                <a:latin typeface="+mn-lt"/>
              </a:defRPr>
            </a:lvl5pPr>
            <a:lvl6pPr marL="0" indent="0" algn="l">
              <a:spcBef>
                <a:spcPts val="0"/>
              </a:spcBef>
              <a:defRPr sz="1200">
                <a:latin typeface="+mn-lt"/>
              </a:defRPr>
            </a:lvl6pPr>
            <a:lvl7pPr marL="0" indent="0" algn="l">
              <a:spcBef>
                <a:spcPts val="0"/>
              </a:spcBef>
              <a:defRPr sz="1200">
                <a:latin typeface="+mn-lt"/>
              </a:defRPr>
            </a:lvl7pPr>
            <a:lvl8pPr marL="0" indent="0" algn="l">
              <a:spcBef>
                <a:spcPts val="0"/>
              </a:spcBef>
              <a:defRPr sz="1200">
                <a:latin typeface="+mn-lt"/>
              </a:defRPr>
            </a:lvl8pPr>
            <a:lvl9pPr marL="0" indent="0" algn="l">
              <a:spcBef>
                <a:spcPts val="0"/>
              </a:spcBef>
              <a:defRPr sz="1200">
                <a:latin typeface="+mn-lt"/>
              </a:defRPr>
            </a:lvl9pPr>
          </a:lstStyle>
          <a:p>
            <a:pPr algn="r"/>
            <a:r>
              <a:rPr lang="en-GB" dirty="0"/>
              <a:t> </a:t>
            </a:r>
            <a:fld id="{52531704-8F80-415D-BD2B-6B9991AE822F}" type="slidenum">
              <a:rPr lang="en-GB" smtClean="0"/>
              <a:pPr algn="r"/>
              <a:t>‹#›</a:t>
            </a:fld>
            <a:endParaRPr lang="en-GB" dirty="0"/>
          </a:p>
        </p:txBody>
      </p:sp>
      <p:sp>
        <p:nvSpPr>
          <p:cNvPr id="8" name="MSIPCMContentMarking" descr="{&quot;HashCode&quot;:758215280,&quot;Placement&quot;:&quot;Header&quot;,&quot;Top&quot;:0.0,&quot;Left&quot;:0.0,&quot;SlideWidth&quot;:960,&quot;SlideHeight&quot;:540}"/>
          <p:cNvSpPr txBox="1"/>
          <p:nvPr userDrawn="1"/>
        </p:nvSpPr>
        <p:spPr bwMode="auto">
          <a:xfrm>
            <a:off x="0" y="0"/>
            <a:ext cx="663105" cy="252360"/>
          </a:xfrm>
          <a:prstGeom prst="rect">
            <a:avLst/>
          </a:prstGeom>
          <a:noFill/>
          <a:ln w="9525">
            <a:noFill/>
            <a:miter lim="800000"/>
            <a:headEnd/>
            <a:tailEnd/>
          </a:ln>
        </p:spPr>
        <p:txBody>
          <a:bodyPr vert="horz" wrap="square" lIns="0" tIns="0" rIns="0" bIns="0" rtlCol="0" anchor="ctr" anchorCtr="1">
            <a:spAutoFit/>
          </a:bodyPr>
          <a:lstStyle/>
          <a:p>
            <a:pPr algn="l" fontAlgn="base">
              <a:spcBef>
                <a:spcPct val="0"/>
              </a:spcBef>
              <a:spcAft>
                <a:spcPct val="0"/>
              </a:spcAft>
            </a:pPr>
            <a:r>
              <a:rPr lang="en-US" sz="1000">
                <a:solidFill>
                  <a:srgbClr val="000000"/>
                </a:solidFill>
                <a:latin typeface="CorpoS" pitchFamily="2" charset="0"/>
                <a:cs typeface="Daimler CS"/>
              </a:rPr>
              <a:t>Internal</a:t>
            </a:r>
            <a:endParaRPr lang="en-US" sz="1000" dirty="0">
              <a:solidFill>
                <a:srgbClr val="000000"/>
              </a:solidFill>
              <a:latin typeface="CorpoS" pitchFamily="2" charset="0"/>
              <a:cs typeface="Daimler CS"/>
            </a:endParaRPr>
          </a:p>
        </p:txBody>
      </p:sp>
    </p:spTree>
    <p:extLst>
      <p:ext uri="{BB962C8B-B14F-4D97-AF65-F5344CB8AC3E}">
        <p14:creationId xmlns:p14="http://schemas.microsoft.com/office/powerpoint/2010/main" val="1439108173"/>
      </p:ext>
    </p:extLst>
  </p:cSld>
  <p:clrMap bg1="lt1" tx1="dk1" bg2="lt2" tx2="dk2" accent1="accent1" accent2="accent2" accent3="accent3" accent4="accent4" accent5="accent5" accent6="accent6" hlink="hlink" folHlink="folHlink"/>
  <p:sldLayoutIdLst>
    <p:sldLayoutId id="2147483689" r:id="rId1"/>
    <p:sldLayoutId id="2147483649" r:id="rId2"/>
    <p:sldLayoutId id="2147483663" r:id="rId3"/>
    <p:sldLayoutId id="2147483661" r:id="rId4"/>
    <p:sldLayoutId id="2147483666" r:id="rId5"/>
    <p:sldLayoutId id="2147483673" r:id="rId6"/>
    <p:sldLayoutId id="2147483660" r:id="rId7"/>
    <p:sldLayoutId id="2147483679" r:id="rId8"/>
    <p:sldLayoutId id="2147483682" r:id="rId9"/>
  </p:sldLayoutIdLst>
  <p:hf hdr="0" dt="0"/>
  <p:txStyles>
    <p:titleStyle>
      <a:lvl1pPr marL="0" indent="0" algn="l" defTabSz="1088959" rtl="0" eaLnBrk="1" latinLnBrk="0" hangingPunct="1">
        <a:lnSpc>
          <a:spcPts val="4000"/>
        </a:lnSpc>
        <a:spcBef>
          <a:spcPts val="0"/>
        </a:spcBef>
        <a:buFont typeface="Arial" panose="020B0604020202020204" pitchFamily="34" charset="0"/>
        <a:buNone/>
        <a:defRPr sz="3500" kern="1200" baseline="0">
          <a:solidFill>
            <a:schemeClr val="tx1"/>
          </a:solidFill>
          <a:latin typeface="+mn-lt"/>
          <a:ea typeface="+mj-ea"/>
          <a:cs typeface="+mj-cs"/>
        </a:defRPr>
      </a:lvl1pPr>
    </p:titleStyle>
    <p:bodyStyle>
      <a:lvl1pPr marL="237600" indent="-237600" algn="l" defTabSz="1088959" rtl="0" eaLnBrk="1" latinLnBrk="0" hangingPunct="1">
        <a:lnSpc>
          <a:spcPts val="3200"/>
        </a:lnSpc>
        <a:spcBef>
          <a:spcPts val="0"/>
        </a:spcBef>
        <a:buSzPct val="80000"/>
        <a:buFont typeface="Arial" panose="020B0604020202020204" pitchFamily="34" charset="0"/>
        <a:buChar char="•"/>
        <a:defRPr sz="2400" kern="1200">
          <a:solidFill>
            <a:schemeClr val="tx1"/>
          </a:solidFill>
          <a:latin typeface="+mn-lt"/>
          <a:ea typeface="+mn-ea"/>
          <a:cs typeface="+mn-cs"/>
        </a:defRPr>
      </a:lvl1pPr>
      <a:lvl2pPr marL="475200" indent="-237600" algn="l" defTabSz="1088959" rtl="0" eaLnBrk="1" latinLnBrk="0" hangingPunct="1">
        <a:lnSpc>
          <a:spcPts val="3200"/>
        </a:lnSpc>
        <a:spcBef>
          <a:spcPts val="0"/>
        </a:spcBef>
        <a:buSzPct val="80000"/>
        <a:buFont typeface="Arial" panose="020B0604020202020204" pitchFamily="34" charset="0"/>
        <a:buChar char="•"/>
        <a:defRPr sz="2400" kern="1200">
          <a:solidFill>
            <a:schemeClr val="tx1"/>
          </a:solidFill>
          <a:latin typeface="+mn-lt"/>
          <a:ea typeface="+mn-ea"/>
          <a:cs typeface="+mn-cs"/>
        </a:defRPr>
      </a:lvl2pPr>
      <a:lvl3pPr marL="712800" indent="-237600" algn="l" defTabSz="1088959" rtl="0" eaLnBrk="1" latinLnBrk="0" hangingPunct="1">
        <a:lnSpc>
          <a:spcPts val="3200"/>
        </a:lnSpc>
        <a:spcBef>
          <a:spcPts val="0"/>
        </a:spcBef>
        <a:buSzPct val="80000"/>
        <a:buFont typeface="Arial" panose="020B0604020202020204" pitchFamily="34" charset="0"/>
        <a:buChar char="•"/>
        <a:defRPr sz="2400" kern="1200">
          <a:solidFill>
            <a:schemeClr val="tx1"/>
          </a:solidFill>
          <a:latin typeface="+mn-lt"/>
          <a:ea typeface="+mn-ea"/>
          <a:cs typeface="+mn-cs"/>
        </a:defRPr>
      </a:lvl3pPr>
      <a:lvl4pPr marL="0" indent="0" algn="l" defTabSz="1088959" rtl="0" eaLnBrk="1" latinLnBrk="0" hangingPunct="1">
        <a:lnSpc>
          <a:spcPts val="3200"/>
        </a:lnSpc>
        <a:spcBef>
          <a:spcPts val="0"/>
        </a:spcBef>
        <a:buFont typeface="Arial" panose="020B0604020202020204" pitchFamily="34" charset="0"/>
        <a:buNone/>
        <a:defRPr sz="2400" kern="1200">
          <a:solidFill>
            <a:schemeClr val="accent2"/>
          </a:solidFill>
          <a:latin typeface="+mn-lt"/>
          <a:ea typeface="+mn-ea"/>
          <a:cs typeface="+mn-cs"/>
        </a:defRPr>
      </a:lvl4pPr>
      <a:lvl5pPr marL="0" indent="0" algn="l" defTabSz="1088959" rtl="0" eaLnBrk="1" latinLnBrk="0" hangingPunct="1">
        <a:lnSpc>
          <a:spcPts val="3200"/>
        </a:lnSpc>
        <a:spcBef>
          <a:spcPts val="0"/>
        </a:spcBef>
        <a:buFont typeface="Arial" panose="020B0604020202020204" pitchFamily="34" charset="0"/>
        <a:buNone/>
        <a:defRPr sz="2400" kern="1200">
          <a:solidFill>
            <a:schemeClr val="accent2"/>
          </a:solidFill>
          <a:latin typeface="+mn-lt"/>
          <a:ea typeface="+mn-ea"/>
          <a:cs typeface="+mn-cs"/>
        </a:defRPr>
      </a:lvl5pPr>
      <a:lvl6pPr marL="0" indent="0" algn="l" defTabSz="1088959" rtl="0" eaLnBrk="1" latinLnBrk="0" hangingPunct="1">
        <a:lnSpc>
          <a:spcPts val="3200"/>
        </a:lnSpc>
        <a:spcBef>
          <a:spcPts val="0"/>
        </a:spcBef>
        <a:buFont typeface="Arial" panose="020B0604020202020204" pitchFamily="34" charset="0"/>
        <a:buNone/>
        <a:defRPr sz="2400" kern="1200">
          <a:solidFill>
            <a:schemeClr val="accent2"/>
          </a:solidFill>
          <a:latin typeface="+mn-lt"/>
          <a:ea typeface="+mn-ea"/>
          <a:cs typeface="+mn-cs"/>
        </a:defRPr>
      </a:lvl6pPr>
      <a:lvl7pPr marL="0" indent="0" algn="l" defTabSz="1088959" rtl="0" eaLnBrk="1" latinLnBrk="0" hangingPunct="1">
        <a:lnSpc>
          <a:spcPts val="3200"/>
        </a:lnSpc>
        <a:spcBef>
          <a:spcPts val="0"/>
        </a:spcBef>
        <a:buFont typeface="Arial" panose="020B0604020202020204" pitchFamily="34" charset="0"/>
        <a:buNone/>
        <a:defRPr sz="2400" kern="1200">
          <a:solidFill>
            <a:schemeClr val="accent2"/>
          </a:solidFill>
          <a:latin typeface="+mn-lt"/>
          <a:ea typeface="+mn-ea"/>
          <a:cs typeface="+mn-cs"/>
        </a:defRPr>
      </a:lvl7pPr>
      <a:lvl8pPr marL="0" indent="0" algn="l" defTabSz="1088959" rtl="0" eaLnBrk="1" latinLnBrk="0" hangingPunct="1">
        <a:lnSpc>
          <a:spcPts val="3200"/>
        </a:lnSpc>
        <a:spcBef>
          <a:spcPts val="0"/>
        </a:spcBef>
        <a:buFont typeface="Arial" panose="020B0604020202020204" pitchFamily="34" charset="0"/>
        <a:buNone/>
        <a:defRPr sz="2400" kern="1200">
          <a:solidFill>
            <a:schemeClr val="accent2"/>
          </a:solidFill>
          <a:latin typeface="+mn-lt"/>
          <a:ea typeface="+mn-ea"/>
          <a:cs typeface="+mn-cs"/>
        </a:defRPr>
      </a:lvl8pPr>
      <a:lvl9pPr marL="0" indent="0" algn="l" defTabSz="1088959" rtl="0" eaLnBrk="1" latinLnBrk="0" hangingPunct="1">
        <a:lnSpc>
          <a:spcPts val="3200"/>
        </a:lnSpc>
        <a:spcBef>
          <a:spcPts val="0"/>
        </a:spcBef>
        <a:buFont typeface="Arial" panose="020B0604020202020204" pitchFamily="34" charset="0"/>
        <a:buNone/>
        <a:defRPr sz="2400" kern="1200">
          <a:solidFill>
            <a:schemeClr val="accent2"/>
          </a:solidFill>
          <a:latin typeface="+mn-lt"/>
          <a:ea typeface="+mn-ea"/>
          <a:cs typeface="+mn-cs"/>
        </a:defRPr>
      </a:lvl9pPr>
    </p:bodyStyle>
    <p:otherStyle>
      <a:defPPr>
        <a:defRPr lang="de-DE"/>
      </a:defPPr>
      <a:lvl1pPr marL="0" algn="l" defTabSz="1088959" rtl="0" eaLnBrk="1" latinLnBrk="0" hangingPunct="1">
        <a:defRPr sz="2100" kern="1200">
          <a:solidFill>
            <a:schemeClr val="tx1"/>
          </a:solidFill>
          <a:latin typeface="+mn-lt"/>
          <a:ea typeface="+mn-ea"/>
          <a:cs typeface="+mn-cs"/>
        </a:defRPr>
      </a:lvl1pPr>
      <a:lvl2pPr marL="544479" algn="l" defTabSz="1088959" rtl="0" eaLnBrk="1" latinLnBrk="0" hangingPunct="1">
        <a:defRPr sz="2100" kern="1200">
          <a:solidFill>
            <a:schemeClr val="tx1"/>
          </a:solidFill>
          <a:latin typeface="+mn-lt"/>
          <a:ea typeface="+mn-ea"/>
          <a:cs typeface="+mn-cs"/>
        </a:defRPr>
      </a:lvl2pPr>
      <a:lvl3pPr marL="1088959" algn="l" defTabSz="1088959" rtl="0" eaLnBrk="1" latinLnBrk="0" hangingPunct="1">
        <a:defRPr sz="2100" kern="1200">
          <a:solidFill>
            <a:schemeClr val="tx1"/>
          </a:solidFill>
          <a:latin typeface="+mn-lt"/>
          <a:ea typeface="+mn-ea"/>
          <a:cs typeface="+mn-cs"/>
        </a:defRPr>
      </a:lvl3pPr>
      <a:lvl4pPr marL="1633438" algn="l" defTabSz="1088959" rtl="0" eaLnBrk="1" latinLnBrk="0" hangingPunct="1">
        <a:defRPr sz="2100" kern="1200">
          <a:solidFill>
            <a:schemeClr val="tx1"/>
          </a:solidFill>
          <a:latin typeface="+mn-lt"/>
          <a:ea typeface="+mn-ea"/>
          <a:cs typeface="+mn-cs"/>
        </a:defRPr>
      </a:lvl4pPr>
      <a:lvl5pPr marL="2177918" algn="l" defTabSz="1088959" rtl="0" eaLnBrk="1" latinLnBrk="0" hangingPunct="1">
        <a:defRPr sz="2100" kern="1200">
          <a:solidFill>
            <a:schemeClr val="tx1"/>
          </a:solidFill>
          <a:latin typeface="+mn-lt"/>
          <a:ea typeface="+mn-ea"/>
          <a:cs typeface="+mn-cs"/>
        </a:defRPr>
      </a:lvl5pPr>
      <a:lvl6pPr marL="2722397" algn="l" defTabSz="1088959" rtl="0" eaLnBrk="1" latinLnBrk="0" hangingPunct="1">
        <a:defRPr sz="2100" kern="1200">
          <a:solidFill>
            <a:schemeClr val="tx1"/>
          </a:solidFill>
          <a:latin typeface="+mn-lt"/>
          <a:ea typeface="+mn-ea"/>
          <a:cs typeface="+mn-cs"/>
        </a:defRPr>
      </a:lvl6pPr>
      <a:lvl7pPr marL="3266877" algn="l" defTabSz="1088959" rtl="0" eaLnBrk="1" latinLnBrk="0" hangingPunct="1">
        <a:defRPr sz="2100" kern="1200">
          <a:solidFill>
            <a:schemeClr val="tx1"/>
          </a:solidFill>
          <a:latin typeface="+mn-lt"/>
          <a:ea typeface="+mn-ea"/>
          <a:cs typeface="+mn-cs"/>
        </a:defRPr>
      </a:lvl7pPr>
      <a:lvl8pPr marL="3811356" algn="l" defTabSz="1088959" rtl="0" eaLnBrk="1" latinLnBrk="0" hangingPunct="1">
        <a:defRPr sz="2100" kern="1200">
          <a:solidFill>
            <a:schemeClr val="tx1"/>
          </a:solidFill>
          <a:latin typeface="+mn-lt"/>
          <a:ea typeface="+mn-ea"/>
          <a:cs typeface="+mn-cs"/>
        </a:defRPr>
      </a:lvl8pPr>
      <a:lvl9pPr marL="4355836" algn="l" defTabSz="1088959"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6" userDrawn="1">
          <p15:clr>
            <a:srgbClr val="F26B43"/>
          </p15:clr>
        </p15:guide>
        <p15:guide id="2" pos="728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2" name="Title Placeholder 1"/>
          <p:cNvSpPr>
            <a:spLocks noGrp="1"/>
          </p:cNvSpPr>
          <p:nvPr>
            <p:ph type="title"/>
          </p:nvPr>
        </p:nvSpPr>
        <p:spPr>
          <a:xfrm>
            <a:off x="838637" y="-104458"/>
            <a:ext cx="10521077" cy="13258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637" y="1826048"/>
            <a:ext cx="10521077" cy="435234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636" y="6357822"/>
            <a:ext cx="2744629"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583"/>
            <a:endParaRPr lang="en-US">
              <a:solidFill>
                <a:prstClr val="black">
                  <a:tint val="75000"/>
                </a:prstClr>
              </a:solidFill>
            </a:endParaRPr>
          </a:p>
        </p:txBody>
      </p:sp>
      <p:sp>
        <p:nvSpPr>
          <p:cNvPr id="5" name="Footer Placeholder 4"/>
          <p:cNvSpPr>
            <a:spLocks noGrp="1"/>
          </p:cNvSpPr>
          <p:nvPr>
            <p:ph type="ftr" sz="quarter" idx="3"/>
          </p:nvPr>
        </p:nvSpPr>
        <p:spPr>
          <a:xfrm>
            <a:off x="4040704" y="6357822"/>
            <a:ext cx="4116943"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583"/>
            <a:r>
              <a:rPr lang="en-US">
                <a:solidFill>
                  <a:prstClr val="black">
                    <a:tint val="75000"/>
                  </a:prstClr>
                </a:solidFill>
              </a:rPr>
              <a:t>Team Meeting</a:t>
            </a:r>
          </a:p>
        </p:txBody>
      </p:sp>
      <p:sp>
        <p:nvSpPr>
          <p:cNvPr id="6" name="Slide Number Placeholder 5"/>
          <p:cNvSpPr>
            <a:spLocks noGrp="1"/>
          </p:cNvSpPr>
          <p:nvPr>
            <p:ph type="sldNum" sz="quarter" idx="4"/>
          </p:nvPr>
        </p:nvSpPr>
        <p:spPr>
          <a:xfrm>
            <a:off x="8615085" y="6357822"/>
            <a:ext cx="2744629"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583"/>
            <a:fld id="{DB424C5A-45E9-4545-A911-591E3AD9C131}" type="slidenum">
              <a:rPr lang="en-US" smtClean="0">
                <a:solidFill>
                  <a:prstClr val="black">
                    <a:tint val="75000"/>
                  </a:prstClr>
                </a:solidFill>
              </a:rPr>
              <a:pPr defTabSz="914583"/>
              <a:t>‹#›</a:t>
            </a:fld>
            <a:endParaRPr lang="en-US">
              <a:solidFill>
                <a:prstClr val="black">
                  <a:tint val="75000"/>
                </a:prstClr>
              </a:solidFill>
            </a:endParaRPr>
          </a:p>
        </p:txBody>
      </p:sp>
      <p:sp>
        <p:nvSpPr>
          <p:cNvPr id="8" name="MSIPCMContentMarking" descr="{&quot;HashCode&quot;:758215280,&quot;Placement&quot;:&quot;Header&quot;,&quot;Top&quot;:0.0,&quot;Left&quot;:0.0,&quot;SlideWidth&quot;:960,&quot;SlideHeight&quot;:540}"/>
          <p:cNvSpPr txBox="1"/>
          <p:nvPr userDrawn="1"/>
        </p:nvSpPr>
        <p:spPr>
          <a:xfrm>
            <a:off x="0" y="0"/>
            <a:ext cx="663105" cy="252360"/>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00"/>
                </a:solidFill>
                <a:latin typeface="CorpoS" pitchFamily="2" charset="0"/>
              </a:rPr>
              <a:t>Internal</a:t>
            </a:r>
          </a:p>
        </p:txBody>
      </p:sp>
    </p:spTree>
    <p:extLst>
      <p:ext uri="{BB962C8B-B14F-4D97-AF65-F5344CB8AC3E}">
        <p14:creationId xmlns:p14="http://schemas.microsoft.com/office/powerpoint/2010/main" val="218997554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hdr="0" dt="0"/>
  <p:txStyles>
    <p:titleStyle>
      <a:lvl1pPr algn="l" defTabSz="914583" rtl="0" eaLnBrk="1" latinLnBrk="0" hangingPunct="1">
        <a:lnSpc>
          <a:spcPct val="90000"/>
        </a:lnSpc>
        <a:spcBef>
          <a:spcPct val="0"/>
        </a:spcBef>
        <a:buNone/>
        <a:defRPr sz="4401" b="0" kern="1200">
          <a:solidFill>
            <a:schemeClr val="bg1"/>
          </a:solidFill>
          <a:latin typeface="CorpoA" charset="0"/>
          <a:ea typeface="CorpoA" charset="0"/>
          <a:cs typeface="CorpoA" charset="0"/>
        </a:defRPr>
      </a:lvl1pPr>
    </p:titleStyle>
    <p:bodyStyle>
      <a:lvl1pPr marL="228646" indent="-228646" algn="l" defTabSz="914583" rtl="0" eaLnBrk="1" latinLnBrk="0" hangingPunct="1">
        <a:lnSpc>
          <a:spcPct val="90000"/>
        </a:lnSpc>
        <a:spcBef>
          <a:spcPts val="1000"/>
        </a:spcBef>
        <a:buFont typeface="Arial"/>
        <a:buChar char="•"/>
        <a:defRPr sz="2801" kern="1200">
          <a:solidFill>
            <a:schemeClr val="bg1"/>
          </a:solidFill>
          <a:latin typeface="CorpoS" charset="0"/>
          <a:ea typeface="CorpoS" charset="0"/>
          <a:cs typeface="CorpoS" charset="0"/>
        </a:defRPr>
      </a:lvl1pPr>
      <a:lvl2pPr marL="685937" indent="-228646" algn="l" defTabSz="914583" rtl="0" eaLnBrk="1" latinLnBrk="0" hangingPunct="1">
        <a:lnSpc>
          <a:spcPct val="90000"/>
        </a:lnSpc>
        <a:spcBef>
          <a:spcPts val="500"/>
        </a:spcBef>
        <a:buFont typeface="Arial"/>
        <a:buChar char="•"/>
        <a:defRPr sz="2400" kern="1200">
          <a:solidFill>
            <a:schemeClr val="bg1"/>
          </a:solidFill>
          <a:latin typeface="CorpoS" charset="0"/>
          <a:ea typeface="CorpoS" charset="0"/>
          <a:cs typeface="CorpoS" charset="0"/>
        </a:defRPr>
      </a:lvl2pPr>
      <a:lvl3pPr marL="1143229" indent="-228646" algn="l" defTabSz="914583" rtl="0" eaLnBrk="1" latinLnBrk="0" hangingPunct="1">
        <a:lnSpc>
          <a:spcPct val="90000"/>
        </a:lnSpc>
        <a:spcBef>
          <a:spcPts val="500"/>
        </a:spcBef>
        <a:buFont typeface="Arial"/>
        <a:buChar char="•"/>
        <a:defRPr sz="2000" kern="1200">
          <a:solidFill>
            <a:schemeClr val="bg1"/>
          </a:solidFill>
          <a:latin typeface="CorpoS" charset="0"/>
          <a:ea typeface="CorpoS" charset="0"/>
          <a:cs typeface="CorpoS" charset="0"/>
        </a:defRPr>
      </a:lvl3pPr>
      <a:lvl4pPr marL="1600520" indent="-228646" algn="l" defTabSz="914583" rtl="0" eaLnBrk="1" latinLnBrk="0" hangingPunct="1">
        <a:lnSpc>
          <a:spcPct val="90000"/>
        </a:lnSpc>
        <a:spcBef>
          <a:spcPts val="500"/>
        </a:spcBef>
        <a:buFont typeface="Arial"/>
        <a:buChar char="•"/>
        <a:defRPr sz="1800" kern="1200">
          <a:solidFill>
            <a:schemeClr val="bg1"/>
          </a:solidFill>
          <a:latin typeface="CorpoS" charset="0"/>
          <a:ea typeface="CorpoS" charset="0"/>
          <a:cs typeface="CorpoS" charset="0"/>
        </a:defRPr>
      </a:lvl4pPr>
      <a:lvl5pPr marL="2057811" indent="-228646" algn="l" defTabSz="914583" rtl="0" eaLnBrk="1" latinLnBrk="0" hangingPunct="1">
        <a:lnSpc>
          <a:spcPct val="90000"/>
        </a:lnSpc>
        <a:spcBef>
          <a:spcPts val="500"/>
        </a:spcBef>
        <a:buFont typeface="Arial"/>
        <a:buChar char="•"/>
        <a:defRPr sz="1800" kern="1200">
          <a:solidFill>
            <a:schemeClr val="bg1"/>
          </a:solidFill>
          <a:latin typeface="CorpoS" charset="0"/>
          <a:ea typeface="CorpoS" charset="0"/>
          <a:cs typeface="CorpoS" charset="0"/>
        </a:defRPr>
      </a:lvl5pPr>
      <a:lvl6pPr marL="2515103"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394"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686"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977" indent="-228646" algn="l" defTabSz="914583"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8947192" y="3957445"/>
            <a:ext cx="3330279" cy="2161375"/>
          </a:xfrm>
          <a:prstGeom prst="rect">
            <a:avLst/>
          </a:prstGeom>
          <a:solidFill>
            <a:srgbClr val="976E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576" rIns="91440" bIns="45720" numCol="1" spcCol="0" rtlCol="0" fromWordArt="0" anchor="t" anchorCtr="0" forceAA="0" compatLnSpc="1">
            <a:prstTxWarp prst="textNoShape">
              <a:avLst/>
            </a:prstTxWarp>
            <a:noAutofit/>
          </a:bodyPr>
          <a:lstStyle/>
          <a:p>
            <a:pPr algn="ctr">
              <a:spcAft>
                <a:spcPts val="600"/>
              </a:spcAft>
            </a:pPr>
            <a:r>
              <a:rPr lang="en-US" sz="1800" b="1" dirty="0">
                <a:solidFill>
                  <a:schemeClr val="bg1"/>
                </a:solidFill>
                <a:latin typeface="CorpoS" pitchFamily="2" charset="0"/>
                <a:cs typeface="Daimler CS"/>
              </a:rPr>
              <a:t>HOBBIES</a:t>
            </a:r>
            <a:endParaRPr lang="en-US" altLang="en-US" sz="1600" dirty="0">
              <a:solidFill>
                <a:srgbClr val="EBEBEB">
                  <a:lumMod val="10000"/>
                </a:srgbClr>
              </a:solidFill>
            </a:endParaRPr>
          </a:p>
          <a:p>
            <a:pPr marL="266700" indent="-266700">
              <a:spcAft>
                <a:spcPts val="600"/>
              </a:spcAft>
              <a:buFont typeface="CorpoS" pitchFamily="2" charset="0"/>
              <a:buChar char="▸"/>
            </a:pPr>
            <a:r>
              <a:rPr lang="en-US" sz="1600" dirty="0">
                <a:solidFill>
                  <a:schemeClr val="bg1"/>
                </a:solidFill>
                <a:latin typeface="CorpoS" pitchFamily="2" charset="0"/>
              </a:rPr>
              <a:t>Playing Cricket</a:t>
            </a:r>
          </a:p>
          <a:p>
            <a:pPr marL="266700" indent="-266700">
              <a:spcAft>
                <a:spcPts val="600"/>
              </a:spcAft>
              <a:buFont typeface="CorpoS" pitchFamily="2" charset="0"/>
              <a:buChar char="▸"/>
            </a:pPr>
            <a:r>
              <a:rPr lang="en-US" sz="1600" dirty="0">
                <a:solidFill>
                  <a:schemeClr val="bg1"/>
                </a:solidFill>
                <a:latin typeface="CorpoS" pitchFamily="2" charset="0"/>
              </a:rPr>
              <a:t>Research about the new technology adopted in our day to day process in IT or Agriculture field </a:t>
            </a:r>
            <a:r>
              <a:rPr lang="en-US" sz="1600" dirty="0" err="1">
                <a:solidFill>
                  <a:schemeClr val="bg1"/>
                </a:solidFill>
                <a:latin typeface="CorpoS" pitchFamily="2" charset="0"/>
              </a:rPr>
              <a:t>etc</a:t>
            </a:r>
            <a:r>
              <a:rPr lang="en-US" sz="1600" dirty="0">
                <a:solidFill>
                  <a:schemeClr val="bg1"/>
                </a:solidFill>
                <a:latin typeface="CorpoS" pitchFamily="2" charset="0"/>
              </a:rPr>
              <a:t> </a:t>
            </a:r>
          </a:p>
          <a:p>
            <a:pPr marL="266700" indent="-266700">
              <a:spcAft>
                <a:spcPts val="600"/>
              </a:spcAft>
              <a:buFont typeface="CorpoS" pitchFamily="2" charset="0"/>
              <a:buChar char="▸"/>
            </a:pPr>
            <a:r>
              <a:rPr lang="en-US" sz="1600" dirty="0">
                <a:solidFill>
                  <a:schemeClr val="bg1"/>
                </a:solidFill>
                <a:latin typeface="CorpoS" pitchFamily="2" charset="0"/>
              </a:rPr>
              <a:t>Listening Music</a:t>
            </a:r>
          </a:p>
          <a:p>
            <a:pPr marL="266700" indent="-266700">
              <a:spcAft>
                <a:spcPts val="600"/>
              </a:spcAft>
              <a:buFont typeface="CorpoS" pitchFamily="2" charset="0"/>
              <a:buChar char="▸"/>
            </a:pPr>
            <a:endParaRPr lang="en-US" sz="1600" dirty="0">
              <a:solidFill>
                <a:schemeClr val="bg1"/>
              </a:solidFill>
              <a:latin typeface="CorpoS" pitchFamily="2" charset="0"/>
            </a:endParaRPr>
          </a:p>
          <a:p>
            <a:pPr marL="285750" indent="-285750">
              <a:spcAft>
                <a:spcPts val="600"/>
              </a:spcAft>
              <a:buFont typeface="Arial" panose="020B0604020202020204" pitchFamily="34" charset="0"/>
              <a:buChar char="•"/>
            </a:pPr>
            <a:endParaRPr lang="en-US" altLang="en-US" sz="1600" dirty="0">
              <a:solidFill>
                <a:srgbClr val="EBEBEB">
                  <a:lumMod val="10000"/>
                </a:srgbClr>
              </a:solidFill>
            </a:endParaRPr>
          </a:p>
          <a:p>
            <a:pPr marL="285750" indent="-285750">
              <a:spcAft>
                <a:spcPts val="600"/>
              </a:spcAft>
              <a:buFont typeface="Arial" panose="020B0604020202020204" pitchFamily="34" charset="0"/>
              <a:buChar char="•"/>
            </a:pPr>
            <a:endParaRPr lang="en-US" altLang="en-US" sz="1600" dirty="0">
              <a:solidFill>
                <a:srgbClr val="EBEBEB">
                  <a:lumMod val="10000"/>
                </a:srgbClr>
              </a:solidFill>
            </a:endParaRPr>
          </a:p>
        </p:txBody>
      </p:sp>
      <p:sp>
        <p:nvSpPr>
          <p:cNvPr id="20" name="Rectangle 19"/>
          <p:cNvSpPr/>
          <p:nvPr/>
        </p:nvSpPr>
        <p:spPr>
          <a:xfrm>
            <a:off x="8960321" y="2496201"/>
            <a:ext cx="3330279" cy="965578"/>
          </a:xfrm>
          <a:prstGeom prst="rect">
            <a:avLst/>
          </a:prstGeom>
          <a:solidFill>
            <a:srgbClr val="AC4A4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44000" rIns="91440" bIns="0" numCol="1" spcCol="0" rtlCol="0" fromWordArt="0" anchor="ctr" anchorCtr="0" forceAA="0" compatLnSpc="1">
            <a:prstTxWarp prst="textNoShape">
              <a:avLst/>
            </a:prstTxWarp>
            <a:noAutofit/>
          </a:bodyPr>
          <a:lstStyle/>
          <a:p>
            <a:pPr algn="ctr"/>
            <a:r>
              <a:rPr lang="en-US" sz="1600" dirty="0">
                <a:solidFill>
                  <a:schemeClr val="bg1"/>
                </a:solidFill>
                <a:latin typeface="CorpoS" pitchFamily="2" charset="0"/>
              </a:rPr>
              <a:t>May 02, 2024</a:t>
            </a:r>
          </a:p>
        </p:txBody>
      </p:sp>
      <p:sp>
        <p:nvSpPr>
          <p:cNvPr id="21" name="Rectangle 20"/>
          <p:cNvSpPr/>
          <p:nvPr/>
        </p:nvSpPr>
        <p:spPr>
          <a:xfrm>
            <a:off x="8979495" y="1172208"/>
            <a:ext cx="3190959" cy="12885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576" rIns="91440" bIns="45720" numCol="1" spcCol="0" rtlCol="0" fromWordArt="0" anchor="t" anchorCtr="0" forceAA="0" compatLnSpc="1">
            <a:prstTxWarp prst="textNoShape">
              <a:avLst/>
            </a:prstTxWarp>
            <a:noAutofit/>
          </a:bodyPr>
          <a:lstStyle/>
          <a:p>
            <a:pPr algn="ctr">
              <a:spcAft>
                <a:spcPts val="600"/>
              </a:spcAft>
            </a:pPr>
            <a:r>
              <a:rPr lang="en-US" sz="1800" b="1" dirty="0">
                <a:solidFill>
                  <a:srgbClr val="444444"/>
                </a:solidFill>
                <a:latin typeface="CorpoS" pitchFamily="2" charset="0"/>
                <a:cs typeface="Daimler CS"/>
              </a:rPr>
              <a:t>LANGUAGES</a:t>
            </a:r>
          </a:p>
          <a:p>
            <a:pPr marL="266700" indent="-266700">
              <a:spcAft>
                <a:spcPts val="600"/>
              </a:spcAft>
              <a:buFont typeface="CorpoS" pitchFamily="2" charset="0"/>
              <a:buChar char="▸"/>
            </a:pPr>
            <a:r>
              <a:rPr lang="de-DE" sz="1600" dirty="0">
                <a:solidFill>
                  <a:srgbClr val="444444"/>
                </a:solidFill>
                <a:latin typeface="CorpoS" pitchFamily="2" charset="0"/>
              </a:rPr>
              <a:t>English</a:t>
            </a:r>
          </a:p>
          <a:p>
            <a:pPr marL="266700" indent="-266700">
              <a:spcAft>
                <a:spcPts val="600"/>
              </a:spcAft>
              <a:buFont typeface="CorpoS" pitchFamily="2" charset="0"/>
              <a:buChar char="▸"/>
            </a:pPr>
            <a:r>
              <a:rPr lang="de-DE" sz="1600" dirty="0">
                <a:solidFill>
                  <a:srgbClr val="444444"/>
                </a:solidFill>
                <a:latin typeface="CorpoS" pitchFamily="2" charset="0"/>
              </a:rPr>
              <a:t>Kannada</a:t>
            </a:r>
            <a:endParaRPr lang="en-US" sz="1600" dirty="0">
              <a:solidFill>
                <a:srgbClr val="444444"/>
              </a:solidFill>
              <a:latin typeface="CorpoS" pitchFamily="2" charset="0"/>
            </a:endParaRPr>
          </a:p>
        </p:txBody>
      </p:sp>
      <p:sp>
        <p:nvSpPr>
          <p:cNvPr id="27" name="Rectangle 26"/>
          <p:cNvSpPr/>
          <p:nvPr/>
        </p:nvSpPr>
        <p:spPr>
          <a:xfrm>
            <a:off x="15" y="1099791"/>
            <a:ext cx="4889401" cy="12885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576" rIns="91440" bIns="45720" numCol="1" spcCol="0" rtlCol="0" fromWordArt="0" anchor="ctr" anchorCtr="0" forceAA="0" compatLnSpc="1">
            <a:prstTxWarp prst="textNoShape">
              <a:avLst/>
            </a:prstTxWarp>
            <a:noAutofit/>
          </a:bodyPr>
          <a:lstStyle/>
          <a:p>
            <a:r>
              <a:rPr lang="en-US" sz="1800" dirty="0">
                <a:solidFill>
                  <a:schemeClr val="tx1"/>
                </a:solidFill>
                <a:latin typeface="CorpoS" pitchFamily="2" charset="0"/>
              </a:rPr>
              <a:t>Practice : Java </a:t>
            </a:r>
          </a:p>
          <a:p>
            <a:r>
              <a:rPr lang="en-US" sz="1800" dirty="0">
                <a:solidFill>
                  <a:schemeClr val="tx1"/>
                </a:solidFill>
                <a:latin typeface="CorpoS" pitchFamily="2" charset="0"/>
              </a:rPr>
              <a:t>Role : Solution Architect</a:t>
            </a:r>
          </a:p>
        </p:txBody>
      </p:sp>
      <p:sp>
        <p:nvSpPr>
          <p:cNvPr id="28" name="Titel 9"/>
          <p:cNvSpPr txBox="1">
            <a:spLocks/>
          </p:cNvSpPr>
          <p:nvPr/>
        </p:nvSpPr>
        <p:spPr>
          <a:xfrm>
            <a:off x="194518" y="21411"/>
            <a:ext cx="11214843" cy="960112"/>
          </a:xfrm>
          <a:prstGeom prst="rect">
            <a:avLst/>
          </a:prstGeom>
        </p:spPr>
        <p:txBody>
          <a:bodyPr vert="horz" lIns="91440" tIns="45720" rIns="91440" bIns="45720" rtlCol="0" anchor="ctr">
            <a:normAutofit/>
          </a:bodyPr>
          <a:lstStyle>
            <a:lvl1pPr algn="l" defTabSz="914583" rtl="0" eaLnBrk="1" latinLnBrk="0" hangingPunct="1">
              <a:lnSpc>
                <a:spcPct val="90000"/>
              </a:lnSpc>
              <a:spcBef>
                <a:spcPct val="0"/>
              </a:spcBef>
              <a:buNone/>
              <a:defRPr sz="4401" b="0" kern="1200">
                <a:solidFill>
                  <a:schemeClr val="bg1"/>
                </a:solidFill>
                <a:latin typeface="CorpoA" charset="0"/>
                <a:ea typeface="CorpoA" charset="0"/>
                <a:cs typeface="CorpoA" charset="0"/>
              </a:defRPr>
            </a:lvl1pPr>
          </a:lstStyle>
          <a:p>
            <a:r>
              <a:rPr lang="en-US" dirty="0"/>
              <a:t>Sampath Gowda</a:t>
            </a:r>
          </a:p>
        </p:txBody>
      </p:sp>
      <p:sp>
        <p:nvSpPr>
          <p:cNvPr id="6" name="Rectangle 5"/>
          <p:cNvSpPr/>
          <p:nvPr/>
        </p:nvSpPr>
        <p:spPr>
          <a:xfrm>
            <a:off x="9169390" y="2651454"/>
            <a:ext cx="2912139" cy="369332"/>
          </a:xfrm>
          <a:prstGeom prst="rect">
            <a:avLst/>
          </a:prstGeom>
        </p:spPr>
        <p:txBody>
          <a:bodyPr wrap="square">
            <a:spAutoFit/>
          </a:bodyPr>
          <a:lstStyle/>
          <a:p>
            <a:pPr lvl="0" algn="ctr"/>
            <a:r>
              <a:rPr lang="en-US" sz="1800" b="1" dirty="0">
                <a:solidFill>
                  <a:prstClr val="white"/>
                </a:solidFill>
                <a:latin typeface="CorpoS" pitchFamily="2" charset="0"/>
                <a:cs typeface="Daimler CS"/>
              </a:rPr>
              <a:t>DATE OF JOINING</a:t>
            </a:r>
          </a:p>
        </p:txBody>
      </p:sp>
      <p:sp>
        <p:nvSpPr>
          <p:cNvPr id="2" name="TextBox 1">
            <a:extLst>
              <a:ext uri="{FF2B5EF4-FFF2-40B4-BE49-F238E27FC236}">
                <a16:creationId xmlns:a16="http://schemas.microsoft.com/office/drawing/2014/main" id="{C5631A85-C114-EE9C-A90E-466C1D605779}"/>
              </a:ext>
            </a:extLst>
          </p:cNvPr>
          <p:cNvSpPr txBox="1"/>
          <p:nvPr/>
        </p:nvSpPr>
        <p:spPr>
          <a:xfrm>
            <a:off x="4823537" y="2333624"/>
            <a:ext cx="978402" cy="369332"/>
          </a:xfrm>
          <a:prstGeom prst="rect">
            <a:avLst/>
          </a:prstGeom>
          <a:noFill/>
        </p:spPr>
        <p:txBody>
          <a:bodyPr wrap="square" rtlCol="0">
            <a:spAutoFit/>
          </a:bodyPr>
          <a:lstStyle/>
          <a:p>
            <a:r>
              <a:rPr lang="en-US" sz="1800" b="1" dirty="0">
                <a:solidFill>
                  <a:srgbClr val="444444"/>
                </a:solidFill>
                <a:latin typeface="CorpoS" pitchFamily="2" charset="0"/>
              </a:rPr>
              <a:t>Practice</a:t>
            </a:r>
          </a:p>
        </p:txBody>
      </p:sp>
      <p:sp>
        <p:nvSpPr>
          <p:cNvPr id="3" name="TextBox 2">
            <a:extLst>
              <a:ext uri="{FF2B5EF4-FFF2-40B4-BE49-F238E27FC236}">
                <a16:creationId xmlns:a16="http://schemas.microsoft.com/office/drawing/2014/main" id="{95168903-32C4-E4C7-B26A-2AB1AECA60D4}"/>
              </a:ext>
            </a:extLst>
          </p:cNvPr>
          <p:cNvSpPr txBox="1"/>
          <p:nvPr/>
        </p:nvSpPr>
        <p:spPr>
          <a:xfrm>
            <a:off x="62505" y="2518290"/>
            <a:ext cx="8268918" cy="307776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00" b="1" dirty="0">
                <a:solidFill>
                  <a:srgbClr val="050505"/>
                </a:solidFill>
                <a:effectLst/>
                <a:latin typeface="Lora" pitchFamily="2" charset="77"/>
              </a:rPr>
              <a:t>PROFESSIONAL SUMMARY </a:t>
            </a:r>
            <a:endParaRPr lang="en-US" sz="1600" dirty="0">
              <a:solidFill>
                <a:srgbClr val="050505"/>
              </a:solidFill>
              <a:effectLst/>
              <a:latin typeface="Lora" panose="020F0502020204030204" pitchFamily="34" charset="0"/>
            </a:endParaRPr>
          </a:p>
          <a:p>
            <a:r>
              <a:rPr lang="en-US" sz="1600" dirty="0">
                <a:solidFill>
                  <a:srgbClr val="050505"/>
                </a:solidFill>
                <a:effectLst/>
                <a:latin typeface="Lora" panose="020F0502020204030204" pitchFamily="34" charset="0"/>
              </a:rPr>
              <a:t>16 plus years of IT industry experience encompassing a wide range of skill set (Java 17, Spring boot, Oracle 11i, Postgres 13.4, Microsoft Azure, Unix, SQL, PL/SQL, HTML5, CSS) roles and industry verticals which includes 12 plus years of onsite experience working in United States of America directly with clients. Out of above 15 years of extensive experience in Telecom domain &amp; last one plus  year in Automotive Software Development product. Hardworking, highly motivated professional eager to lend combined knowledge and skills to enhance business performance. Operates well in both individual and team capacities, leveraging seasoned work ethic to quickly adapt to different processes and drive company objectives. Resourceful and results-driven with a passion for growth and efficiency to meet company needs and increase service value. </a:t>
            </a:r>
            <a:endParaRPr lang="en-US" sz="1600" dirty="0"/>
          </a:p>
        </p:txBody>
      </p:sp>
    </p:spTree>
    <p:extLst>
      <p:ext uri="{BB962C8B-B14F-4D97-AF65-F5344CB8AC3E}">
        <p14:creationId xmlns:p14="http://schemas.microsoft.com/office/powerpoint/2010/main" val="336994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Isosceles Triangle 24"/>
          <p:cNvSpPr/>
          <p:nvPr/>
        </p:nvSpPr>
        <p:spPr>
          <a:xfrm flipH="1" flipV="1">
            <a:off x="10480984" y="3675316"/>
            <a:ext cx="168543" cy="176247"/>
          </a:xfrm>
          <a:prstGeom prst="triangle">
            <a:avLst/>
          </a:prstGeom>
          <a:solidFill>
            <a:srgbClr val="976E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err="1"/>
          </a:p>
        </p:txBody>
      </p:sp>
      <p:sp>
        <p:nvSpPr>
          <p:cNvPr id="28" name="Titel 9"/>
          <p:cNvSpPr txBox="1">
            <a:spLocks/>
          </p:cNvSpPr>
          <p:nvPr/>
        </p:nvSpPr>
        <p:spPr>
          <a:xfrm>
            <a:off x="194518" y="21411"/>
            <a:ext cx="11214843" cy="960112"/>
          </a:xfrm>
          <a:prstGeom prst="rect">
            <a:avLst/>
          </a:prstGeom>
        </p:spPr>
        <p:txBody>
          <a:bodyPr vert="horz" lIns="91440" tIns="45720" rIns="91440" bIns="45720" rtlCol="0" anchor="ctr">
            <a:normAutofit/>
          </a:bodyPr>
          <a:lstStyle>
            <a:lvl1pPr algn="l" defTabSz="914583" rtl="0" eaLnBrk="1" latinLnBrk="0" hangingPunct="1">
              <a:lnSpc>
                <a:spcPct val="90000"/>
              </a:lnSpc>
              <a:spcBef>
                <a:spcPct val="0"/>
              </a:spcBef>
              <a:buNone/>
              <a:defRPr sz="4401" b="0" kern="1200">
                <a:solidFill>
                  <a:schemeClr val="bg1"/>
                </a:solidFill>
                <a:latin typeface="CorpoA" charset="0"/>
                <a:ea typeface="CorpoA" charset="0"/>
                <a:cs typeface="CorpoA" charset="0"/>
              </a:defRPr>
            </a:lvl1pPr>
          </a:lstStyle>
          <a:p>
            <a:r>
              <a:rPr lang="en-US" dirty="0"/>
              <a:t>Sampath Gowda</a:t>
            </a:r>
          </a:p>
        </p:txBody>
      </p:sp>
      <p:sp>
        <p:nvSpPr>
          <p:cNvPr id="2" name="Rectangle 1">
            <a:extLst>
              <a:ext uri="{FF2B5EF4-FFF2-40B4-BE49-F238E27FC236}">
                <a16:creationId xmlns:a16="http://schemas.microsoft.com/office/drawing/2014/main" id="{95486A56-62F6-214D-1D30-AFE2DC1EB5B4}"/>
              </a:ext>
            </a:extLst>
          </p:cNvPr>
          <p:cNvSpPr/>
          <p:nvPr/>
        </p:nvSpPr>
        <p:spPr>
          <a:xfrm>
            <a:off x="194518" y="1269554"/>
            <a:ext cx="8496945" cy="3600400"/>
          </a:xfrm>
          <a:prstGeom prst="rect">
            <a:avLst/>
          </a:prstGeom>
          <a:solidFill>
            <a:srgbClr val="4DB1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576" rIns="91440" bIns="45720" numCol="1" spcCol="0" rtlCol="0" fromWordArt="0" anchor="t" anchorCtr="0" forceAA="0" compatLnSpc="1">
            <a:prstTxWarp prst="textNoShape">
              <a:avLst/>
            </a:prstTxWarp>
            <a:noAutofit/>
          </a:bodyPr>
          <a:lstStyle/>
          <a:p>
            <a:pPr algn="ctr">
              <a:spcAft>
                <a:spcPts val="1200"/>
              </a:spcAft>
            </a:pPr>
            <a:r>
              <a:rPr lang="en-US" sz="1800" b="1" dirty="0">
                <a:latin typeface="CorpoS" pitchFamily="2" charset="0"/>
              </a:rPr>
              <a:t>SKILLS</a:t>
            </a:r>
            <a:endParaRPr lang="en-US" sz="1400" dirty="0">
              <a:solidFill>
                <a:srgbClr val="EBEBEB">
                  <a:lumMod val="10000"/>
                </a:srgbClr>
              </a:solidFill>
            </a:endParaRPr>
          </a:p>
          <a:p>
            <a:pPr marL="285750" indent="-285750">
              <a:spcAft>
                <a:spcPts val="600"/>
              </a:spcAft>
              <a:buFont typeface="CorpoS" pitchFamily="2" charset="0"/>
              <a:buChar char="▸"/>
            </a:pPr>
            <a:r>
              <a:rPr lang="en-US" sz="1400" dirty="0">
                <a:latin typeface="CorpoS" pitchFamily="2" charset="0"/>
              </a:rPr>
              <a:t>Certified Java 8 SE Programmer , Oracle Certifier , Scrum certified, CSTM.</a:t>
            </a:r>
          </a:p>
          <a:p>
            <a:pPr marL="285750" indent="-285750">
              <a:spcAft>
                <a:spcPts val="600"/>
              </a:spcAft>
              <a:buFont typeface="CorpoS" pitchFamily="2" charset="0"/>
              <a:buChar char="▸"/>
            </a:pPr>
            <a:r>
              <a:rPr lang="en-US" sz="1400" dirty="0">
                <a:latin typeface="CorpoS" pitchFamily="2" charset="0"/>
              </a:rPr>
              <a:t>Spring  boot with micro services , Microsoft Azure, PostgreSQL , Oracle SQL ,</a:t>
            </a:r>
          </a:p>
          <a:p>
            <a:pPr marL="285750" indent="-285750">
              <a:spcAft>
                <a:spcPts val="600"/>
              </a:spcAft>
              <a:buFont typeface="CorpoS" pitchFamily="2" charset="0"/>
              <a:buChar char="▸"/>
            </a:pPr>
            <a:r>
              <a:rPr lang="en-US" sz="1400" dirty="0">
                <a:latin typeface="CorpoS" pitchFamily="2" charset="0"/>
              </a:rPr>
              <a:t>Modernization of application  from  Prem to cloud platform.</a:t>
            </a:r>
          </a:p>
          <a:p>
            <a:pPr marL="285750" indent="-285750">
              <a:spcAft>
                <a:spcPts val="600"/>
              </a:spcAft>
              <a:buFont typeface="CorpoS" pitchFamily="2" charset="0"/>
              <a:buChar char="▸"/>
            </a:pPr>
            <a:r>
              <a:rPr lang="en-US" sz="1400" dirty="0">
                <a:latin typeface="CorpoS" pitchFamily="2" charset="0"/>
              </a:rPr>
              <a:t>Good exposure in building the new software system using different design pattern.</a:t>
            </a:r>
          </a:p>
          <a:p>
            <a:pPr marL="285750" indent="-285750">
              <a:spcAft>
                <a:spcPts val="600"/>
              </a:spcAft>
              <a:buFont typeface="CorpoS" pitchFamily="2" charset="0"/>
              <a:buChar char="▸"/>
            </a:pPr>
            <a:r>
              <a:rPr lang="en-US" sz="1400" dirty="0">
                <a:latin typeface="CorpoS" pitchFamily="2" charset="0"/>
              </a:rPr>
              <a:t>Good exposure and experience in tuning the performance of the application.</a:t>
            </a:r>
          </a:p>
          <a:p>
            <a:pPr marL="285750" indent="-285750">
              <a:spcAft>
                <a:spcPts val="600"/>
              </a:spcAft>
              <a:buFont typeface="CorpoS" pitchFamily="2" charset="0"/>
              <a:buChar char="▸"/>
            </a:pPr>
            <a:r>
              <a:rPr lang="en-US" sz="1400" dirty="0">
                <a:latin typeface="CorpoS" pitchFamily="2" charset="0"/>
              </a:rPr>
              <a:t> Migration expert from one plat form to another platform  and Deep experience in handling the telecom domain BSS architecture.</a:t>
            </a:r>
          </a:p>
          <a:p>
            <a:pPr marL="285750" indent="-285750">
              <a:spcAft>
                <a:spcPts val="600"/>
              </a:spcAft>
              <a:buFont typeface="CorpoS" pitchFamily="2" charset="0"/>
              <a:buChar char="▸"/>
            </a:pPr>
            <a:r>
              <a:rPr lang="en-US" sz="1400" dirty="0">
                <a:latin typeface="CorpoS" pitchFamily="2" charset="0"/>
              </a:rPr>
              <a:t>Shell scripting  </a:t>
            </a:r>
          </a:p>
          <a:p>
            <a:pPr marL="285750" indent="-285750">
              <a:spcAft>
                <a:spcPts val="600"/>
              </a:spcAft>
              <a:buFont typeface="CorpoS" pitchFamily="2" charset="0"/>
              <a:buChar char="▸"/>
            </a:pPr>
            <a:r>
              <a:rPr lang="en-US" sz="1400" dirty="0">
                <a:latin typeface="CorpoS" pitchFamily="2" charset="0"/>
              </a:rPr>
              <a:t>Building data warehouse and data mart using Informatica 9.6 </a:t>
            </a:r>
          </a:p>
          <a:p>
            <a:pPr marL="285750" indent="-285750">
              <a:spcAft>
                <a:spcPts val="600"/>
              </a:spcAft>
              <a:buFont typeface="CorpoS" pitchFamily="2" charset="0"/>
              <a:buChar char="▸"/>
            </a:pPr>
            <a:r>
              <a:rPr lang="en-US" sz="1400" dirty="0">
                <a:latin typeface="CorpoS" pitchFamily="2" charset="0"/>
              </a:rPr>
              <a:t>Vulnerability Management</a:t>
            </a:r>
          </a:p>
          <a:p>
            <a:pPr marL="285750" indent="-285750">
              <a:spcAft>
                <a:spcPts val="600"/>
              </a:spcAft>
              <a:buFont typeface="CorpoS" pitchFamily="2" charset="0"/>
              <a:buChar char="▸"/>
            </a:pPr>
            <a:endParaRPr lang="en-US" sz="1400" dirty="0">
              <a:solidFill>
                <a:srgbClr val="EBEBEB">
                  <a:lumMod val="10000"/>
                </a:srgbClr>
              </a:solidFill>
            </a:endParaRPr>
          </a:p>
          <a:p>
            <a:pPr marL="285750" indent="-285750">
              <a:spcAft>
                <a:spcPts val="600"/>
              </a:spcAft>
              <a:buFont typeface="CorpoS" pitchFamily="2" charset="0"/>
              <a:buChar char="▸"/>
            </a:pPr>
            <a:endParaRPr lang="en-US" sz="1600" dirty="0">
              <a:solidFill>
                <a:srgbClr val="EBEBEB">
                  <a:lumMod val="10000"/>
                </a:srgbClr>
              </a:solidFill>
            </a:endParaRPr>
          </a:p>
        </p:txBody>
      </p:sp>
    </p:spTree>
    <p:extLst>
      <p:ext uri="{BB962C8B-B14F-4D97-AF65-F5344CB8AC3E}">
        <p14:creationId xmlns:p14="http://schemas.microsoft.com/office/powerpoint/2010/main" val="27750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22511" y="1125538"/>
            <a:ext cx="10225136" cy="4392488"/>
          </a:xfrm>
          <a:prstGeom prst="rect">
            <a:avLst/>
          </a:prstGeom>
          <a:solidFill>
            <a:srgbClr val="2B748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6576" rIns="91440" bIns="45720" numCol="1" spcCol="0" rtlCol="0" fromWordArt="0" anchor="t" anchorCtr="0" forceAA="0" compatLnSpc="1">
            <a:prstTxWarp prst="textNoShape">
              <a:avLst/>
            </a:prstTxWarp>
            <a:noAutofit/>
          </a:bodyPr>
          <a:lstStyle/>
          <a:p>
            <a:pPr algn="ctr">
              <a:spcAft>
                <a:spcPts val="1200"/>
              </a:spcAft>
            </a:pPr>
            <a:r>
              <a:rPr lang="en-US" sz="1200" b="1" dirty="0">
                <a:solidFill>
                  <a:schemeClr val="bg1"/>
                </a:solidFill>
                <a:latin typeface="CorpoS" pitchFamily="2" charset="0"/>
                <a:cs typeface="Daimler CS"/>
              </a:rPr>
              <a:t>EXPERIENCE</a:t>
            </a:r>
          </a:p>
          <a:p>
            <a:pPr>
              <a:spcAft>
                <a:spcPts val="1200"/>
              </a:spcAft>
            </a:pPr>
            <a:r>
              <a:rPr lang="en-US" sz="1200" dirty="0">
                <a:solidFill>
                  <a:schemeClr val="bg1"/>
                </a:solidFill>
                <a:latin typeface="CorpoS" pitchFamily="2" charset="0"/>
              </a:rPr>
              <a:t>                      </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Identifying the pain area of e2e billing in telecom domain (AT&amp;T) for federal government project and automated the same using by building the single page application using Angular 2 for validating the usage before the actual billing  starts and other key file validation to make sure incorrect data is not sent to downstream application for inaccurate dollar amount display in paper or </a:t>
            </a:r>
            <a:r>
              <a:rPr lang="en-US" sz="1200" dirty="0" err="1">
                <a:solidFill>
                  <a:schemeClr val="bg1"/>
                </a:solidFill>
                <a:latin typeface="CorpoS" pitchFamily="2" charset="0"/>
              </a:rPr>
              <a:t>ebill</a:t>
            </a:r>
            <a:r>
              <a:rPr lang="en-US" sz="1200" dirty="0">
                <a:solidFill>
                  <a:schemeClr val="bg1"/>
                </a:solidFill>
                <a:latin typeface="CorpoS" pitchFamily="2" charset="0"/>
              </a:rPr>
              <a:t>. </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Build the new microservices for Automotive Software Development product for Mercedes Benz.</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Built the microservices that handles scalability and fault tolerance .</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Building the brand-new micro services for USA federal government project &amp; Mercedes Benz plant in Germany that on boarded 30 plus AT&amp;T telecom services.</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Developed the tool for testing team to validate the file Usage files, billing extract </a:t>
            </a:r>
            <a:r>
              <a:rPr lang="en-US" sz="1200" dirty="0" err="1">
                <a:solidFill>
                  <a:schemeClr val="bg1"/>
                </a:solidFill>
                <a:latin typeface="CorpoS" pitchFamily="2" charset="0"/>
              </a:rPr>
              <a:t>etc</a:t>
            </a:r>
            <a:r>
              <a:rPr lang="en-US" sz="1200" dirty="0">
                <a:solidFill>
                  <a:schemeClr val="bg1"/>
                </a:solidFill>
                <a:latin typeface="CorpoS" pitchFamily="2" charset="0"/>
              </a:rPr>
              <a:t> using Java, Spring boot and web technologies like HTML5, Java script, CSS.</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Responsible for creating and maintaining architecture for Restful API using Spring boot.</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Experience and Exposure to various roles such as Designer, Developer and Group Leader..</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Implemented Performance Tuning Techniques for ETL process such as finding bottlenecks in sources, targets, mappings, and sessions and have done Troubleshooting and Error Handling using various log files</a:t>
            </a:r>
          </a:p>
          <a:p>
            <a:pPr marL="1374709" lvl="2" indent="-285750">
              <a:spcAft>
                <a:spcPts val="600"/>
              </a:spcAft>
              <a:buFont typeface="CorpoS" pitchFamily="2" charset="0"/>
              <a:buChar char="▸"/>
              <a:tabLst>
                <a:tab pos="1797050" algn="l"/>
              </a:tabLst>
            </a:pPr>
            <a:r>
              <a:rPr lang="en-US" sz="1200" dirty="0">
                <a:solidFill>
                  <a:schemeClr val="bg1"/>
                </a:solidFill>
                <a:latin typeface="CorpoS" pitchFamily="2" charset="0"/>
              </a:rPr>
              <a:t>Solid knowledge &amp; exposure  on Star Schema, Snowflake Schema, FACT tables, Dimension tables.</a:t>
            </a:r>
          </a:p>
          <a:p>
            <a:pPr lvl="2">
              <a:spcAft>
                <a:spcPts val="600"/>
              </a:spcAft>
              <a:tabLst>
                <a:tab pos="1797050" algn="l"/>
              </a:tabLst>
            </a:pPr>
            <a:endParaRPr lang="en-US" sz="1600" dirty="0">
              <a:solidFill>
                <a:schemeClr val="bg1"/>
              </a:solidFill>
              <a:latin typeface="CorpoS" pitchFamily="2" charset="0"/>
            </a:endParaRPr>
          </a:p>
          <a:p>
            <a:pPr marL="1374709" lvl="2" indent="-285750">
              <a:spcAft>
                <a:spcPts val="600"/>
              </a:spcAft>
              <a:buFont typeface="CorpoS" pitchFamily="2" charset="0"/>
              <a:buChar char="▸"/>
              <a:tabLst>
                <a:tab pos="1797050" algn="l"/>
              </a:tabLst>
            </a:pPr>
            <a:endParaRPr lang="en-US" sz="1600" dirty="0">
              <a:solidFill>
                <a:schemeClr val="bg1"/>
              </a:solidFill>
              <a:latin typeface="CorpoS" pitchFamily="2" charset="0"/>
            </a:endParaRPr>
          </a:p>
          <a:p>
            <a:pPr marL="1374709" lvl="2" indent="-285750">
              <a:spcAft>
                <a:spcPts val="600"/>
              </a:spcAft>
              <a:buFont typeface="CorpoS" pitchFamily="2" charset="0"/>
              <a:buChar char="▸"/>
              <a:tabLst>
                <a:tab pos="1797050" algn="l"/>
              </a:tabLst>
            </a:pPr>
            <a:endParaRPr lang="en-US" sz="1600" dirty="0">
              <a:solidFill>
                <a:schemeClr val="bg1"/>
              </a:solidFill>
              <a:latin typeface="CorpoS" pitchFamily="2" charset="0"/>
            </a:endParaRPr>
          </a:p>
          <a:p>
            <a:pPr marL="1374709" lvl="2" indent="-285750">
              <a:spcAft>
                <a:spcPts val="600"/>
              </a:spcAft>
              <a:buFont typeface="CorpoS" pitchFamily="2" charset="0"/>
              <a:buChar char="▸"/>
              <a:tabLst>
                <a:tab pos="1797050" algn="l"/>
              </a:tabLst>
            </a:pPr>
            <a:endParaRPr lang="en-US" sz="1600" dirty="0">
              <a:solidFill>
                <a:schemeClr val="bg1"/>
              </a:solidFill>
              <a:latin typeface="CorpoS" pitchFamily="2" charset="0"/>
            </a:endParaRPr>
          </a:p>
          <a:p>
            <a:pPr marL="1374709" lvl="2" indent="-285750">
              <a:spcAft>
                <a:spcPts val="600"/>
              </a:spcAft>
              <a:buFont typeface="CorpoS" pitchFamily="2" charset="0"/>
              <a:buChar char="▸"/>
              <a:tabLst>
                <a:tab pos="1797050" algn="l"/>
              </a:tabLst>
            </a:pPr>
            <a:endParaRPr lang="en-US" sz="1600" dirty="0">
              <a:solidFill>
                <a:schemeClr val="bg1"/>
              </a:solidFill>
              <a:latin typeface="CorpoS" pitchFamily="2" charset="0"/>
            </a:endParaRPr>
          </a:p>
          <a:p>
            <a:pPr lvl="2">
              <a:spcAft>
                <a:spcPts val="600"/>
              </a:spcAft>
              <a:tabLst>
                <a:tab pos="1797050" algn="l"/>
              </a:tabLst>
            </a:pPr>
            <a:endParaRPr lang="en-US" sz="1600" dirty="0">
              <a:solidFill>
                <a:schemeClr val="bg1"/>
              </a:solidFill>
              <a:latin typeface="CorpoS" pitchFamily="2" charset="0"/>
            </a:endParaRPr>
          </a:p>
          <a:p>
            <a:pPr marL="1374709" lvl="2" indent="-285750">
              <a:spcAft>
                <a:spcPts val="600"/>
              </a:spcAft>
              <a:buFont typeface="CorpoS" pitchFamily="2" charset="0"/>
              <a:buChar char="▸"/>
              <a:tabLst>
                <a:tab pos="1797050" algn="l"/>
              </a:tabLst>
            </a:pPr>
            <a:endParaRPr lang="en-US" sz="1600" dirty="0">
              <a:solidFill>
                <a:schemeClr val="bg1"/>
              </a:solidFill>
              <a:latin typeface="CorpoS" pitchFamily="2" charset="0"/>
            </a:endParaRPr>
          </a:p>
          <a:p>
            <a:pPr>
              <a:spcAft>
                <a:spcPts val="1200"/>
              </a:spcAft>
            </a:pPr>
            <a:endParaRPr lang="en-US" sz="1400" dirty="0">
              <a:solidFill>
                <a:schemeClr val="bg1"/>
              </a:solidFill>
              <a:latin typeface="CorpoS" pitchFamily="2" charset="0"/>
            </a:endParaRPr>
          </a:p>
          <a:p>
            <a:pPr>
              <a:spcAft>
                <a:spcPts val="1200"/>
              </a:spcAft>
            </a:pPr>
            <a:endParaRPr lang="en-US" sz="1400" dirty="0"/>
          </a:p>
        </p:txBody>
      </p:sp>
      <p:sp>
        <p:nvSpPr>
          <p:cNvPr id="25" name="Isosceles Triangle 24"/>
          <p:cNvSpPr/>
          <p:nvPr/>
        </p:nvSpPr>
        <p:spPr>
          <a:xfrm flipH="1" flipV="1">
            <a:off x="10480984" y="3675316"/>
            <a:ext cx="168543" cy="176247"/>
          </a:xfrm>
          <a:prstGeom prst="triangle">
            <a:avLst/>
          </a:prstGeom>
          <a:solidFill>
            <a:srgbClr val="976E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err="1"/>
          </a:p>
        </p:txBody>
      </p:sp>
      <p:sp>
        <p:nvSpPr>
          <p:cNvPr id="28" name="Titel 9"/>
          <p:cNvSpPr txBox="1">
            <a:spLocks/>
          </p:cNvSpPr>
          <p:nvPr/>
        </p:nvSpPr>
        <p:spPr>
          <a:xfrm>
            <a:off x="194518" y="21411"/>
            <a:ext cx="11214843" cy="960112"/>
          </a:xfrm>
          <a:prstGeom prst="rect">
            <a:avLst/>
          </a:prstGeom>
        </p:spPr>
        <p:txBody>
          <a:bodyPr vert="horz" lIns="91440" tIns="45720" rIns="91440" bIns="45720" rtlCol="0" anchor="ctr">
            <a:normAutofit/>
          </a:bodyPr>
          <a:lstStyle>
            <a:lvl1pPr algn="l" defTabSz="914583" rtl="0" eaLnBrk="1" latinLnBrk="0" hangingPunct="1">
              <a:lnSpc>
                <a:spcPct val="90000"/>
              </a:lnSpc>
              <a:spcBef>
                <a:spcPct val="0"/>
              </a:spcBef>
              <a:buNone/>
              <a:defRPr sz="4401" b="0" kern="1200">
                <a:solidFill>
                  <a:schemeClr val="bg1"/>
                </a:solidFill>
                <a:latin typeface="CorpoA" charset="0"/>
                <a:ea typeface="CorpoA" charset="0"/>
                <a:cs typeface="CorpoA" charset="0"/>
              </a:defRPr>
            </a:lvl1pPr>
          </a:lstStyle>
          <a:p>
            <a:r>
              <a:rPr lang="en-US" dirty="0"/>
              <a:t>Sampath Gowda</a:t>
            </a:r>
          </a:p>
        </p:txBody>
      </p:sp>
    </p:spTree>
    <p:extLst>
      <p:ext uri="{BB962C8B-B14F-4D97-AF65-F5344CB8AC3E}">
        <p14:creationId xmlns:p14="http://schemas.microsoft.com/office/powerpoint/2010/main" val="28786429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682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qxAgxCvUSDatHV0Z8aI4OQ"/>
</p:tagLst>
</file>

<file path=ppt/theme/theme1.xml><?xml version="1.0" encoding="utf-8"?>
<a:theme xmlns:a="http://schemas.openxmlformats.org/drawingml/2006/main" name="blank">
  <a:themeElements>
    <a:clrScheme name="DAIMLER PPT">
      <a:dk1>
        <a:sysClr val="windowText" lastClr="000000"/>
      </a:dk1>
      <a:lt1>
        <a:sysClr val="window" lastClr="FFFFFF"/>
      </a:lt1>
      <a:dk2>
        <a:srgbClr val="E6E6E6"/>
      </a:dk2>
      <a:lt2>
        <a:srgbClr val="71180C"/>
      </a:lt2>
      <a:accent1>
        <a:srgbClr val="004355"/>
      </a:accent1>
      <a:accent2>
        <a:srgbClr val="00677F"/>
      </a:accent2>
      <a:accent3>
        <a:srgbClr val="007A93"/>
      </a:accent3>
      <a:accent4>
        <a:srgbClr val="A6CAD8"/>
      </a:accent4>
      <a:accent5>
        <a:srgbClr val="444444"/>
      </a:accent5>
      <a:accent6>
        <a:srgbClr val="9E9E9E"/>
      </a:accent6>
      <a:hlink>
        <a:srgbClr val="000000"/>
      </a:hlink>
      <a:folHlink>
        <a:srgbClr val="000000"/>
      </a:folHlink>
    </a:clrScheme>
    <a:fontScheme name="DAIMLER alte Schriften">
      <a:majorFont>
        <a:latin typeface="CorpoS"/>
        <a:ea typeface=""/>
        <a:cs typeface=""/>
      </a:majorFont>
      <a:minorFont>
        <a:latin typeface="Corpo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317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txDef>
      <a:spPr bwMode="auto">
        <a:noFill/>
        <a:ln w="9525">
          <a:noFill/>
          <a:miter lim="800000"/>
          <a:headEnd/>
          <a:tailEnd/>
        </a:ln>
      </a:spPr>
      <a:bodyPr lIns="0" tIns="0" rIns="0" bIns="0" anchor="t" anchorCtr="0"/>
      <a:lstStyle>
        <a:defPPr fontAlgn="base">
          <a:spcBef>
            <a:spcPct val="0"/>
          </a:spcBef>
          <a:spcAft>
            <a:spcPct val="0"/>
          </a:spcAft>
          <a:defRPr sz="1600" dirty="0">
            <a:cs typeface="Daimler CS"/>
          </a:defRPr>
        </a:defPPr>
      </a:lstStyle>
    </a:txDef>
  </a:objectDefaults>
  <a:extraClrSchemeLst/>
  <a:custClrLst>
    <a:custClr name="Light Grey 100%">
      <a:srgbClr val="E6E6E6"/>
    </a:custClr>
    <a:custClr name="Light Grey 1">
      <a:srgbClr val="C8C8C8"/>
    </a:custClr>
    <a:custClr name="Light Grey 2">
      <a:srgbClr val="9E9E9E"/>
    </a:custClr>
    <a:custClr name="Light Grey 3">
      <a:srgbClr val="707070"/>
    </a:custClr>
    <a:custClr name="Light Grey 4">
      <a:srgbClr val="444444"/>
    </a:custClr>
    <a:custClr>
      <a:srgbClr val="FFFFFF"/>
    </a:custClr>
    <a:custClr>
      <a:srgbClr val="FFFFFF"/>
    </a:custClr>
    <a:custClr>
      <a:srgbClr val="FFFFFF"/>
    </a:custClr>
    <a:custClr>
      <a:srgbClr val="FFFFFF"/>
    </a:custClr>
    <a:custClr>
      <a:srgbClr val="FFFFFF"/>
    </a:custClr>
    <a:custClr name="Petrol 100%">
      <a:srgbClr val="00677F"/>
    </a:custClr>
    <a:custClr name="Petrol 1">
      <a:srgbClr val="A6CAD8"/>
    </a:custClr>
    <a:custClr name="Petrol 2">
      <a:srgbClr val="79AEBF"/>
    </a:custClr>
    <a:custClr name="Petrol 3">
      <a:srgbClr val="5097AB"/>
    </a:custClr>
    <a:custClr name="Petrol 4">
      <a:srgbClr val="007A93"/>
    </a:custClr>
    <a:custClr name="Petrol 5">
      <a:srgbClr val="00566A"/>
    </a:custClr>
    <a:custClr name="Petrol 6">
      <a:srgbClr val="004355"/>
    </a:custClr>
    <a:custClr>
      <a:srgbClr val="FFFFFF"/>
    </a:custClr>
    <a:custClr>
      <a:srgbClr val="FFFFFF"/>
    </a:custClr>
    <a:custClr>
      <a:srgbClr val="FFFFFF"/>
    </a:custClr>
    <a:custClr name="Deep Red 100%">
      <a:srgbClr val="71180C"/>
    </a:custClr>
    <a:custClr name="Deep Red 1">
      <a:srgbClr val="5A130A"/>
    </a:custClr>
    <a:custClr name="Deep Red 2">
      <a:srgbClr val="440E07"/>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DAIMLER_PPT_CorpoS_01.potx" id="{EC543FD7-5EC4-4BA6-8D46-55751DB26C9A}" vid="{AC52DE23-0984-469A-AEB4-5459A6B76E0F}"/>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AIMLER PPT">
      <a:dk1>
        <a:sysClr val="windowText" lastClr="000000"/>
      </a:dk1>
      <a:lt1>
        <a:sysClr val="window" lastClr="FFFFFF"/>
      </a:lt1>
      <a:dk2>
        <a:srgbClr val="E6E6E6"/>
      </a:dk2>
      <a:lt2>
        <a:srgbClr val="71180C"/>
      </a:lt2>
      <a:accent1>
        <a:srgbClr val="004355"/>
      </a:accent1>
      <a:accent2>
        <a:srgbClr val="00677F"/>
      </a:accent2>
      <a:accent3>
        <a:srgbClr val="007A93"/>
      </a:accent3>
      <a:accent4>
        <a:srgbClr val="A6CAD8"/>
      </a:accent4>
      <a:accent5>
        <a:srgbClr val="444444"/>
      </a:accent5>
      <a:accent6>
        <a:srgbClr val="9E9E9E"/>
      </a:accent6>
      <a:hlink>
        <a:srgbClr val="000000"/>
      </a:hlink>
      <a:folHlink>
        <a:srgbClr val="000000"/>
      </a:folHlink>
    </a:clrScheme>
    <a:fontScheme name="DAIMLER PPT">
      <a:majorFont>
        <a:latin typeface="Daimler CS"/>
        <a:ea typeface=""/>
        <a:cs typeface=""/>
      </a:majorFont>
      <a:minorFont>
        <a:latin typeface="Daimler C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DAIMLER PPT">
      <a:dk1>
        <a:sysClr val="windowText" lastClr="000000"/>
      </a:dk1>
      <a:lt1>
        <a:sysClr val="window" lastClr="FFFFFF"/>
      </a:lt1>
      <a:dk2>
        <a:srgbClr val="E6E6E6"/>
      </a:dk2>
      <a:lt2>
        <a:srgbClr val="71180C"/>
      </a:lt2>
      <a:accent1>
        <a:srgbClr val="004355"/>
      </a:accent1>
      <a:accent2>
        <a:srgbClr val="00677F"/>
      </a:accent2>
      <a:accent3>
        <a:srgbClr val="007A93"/>
      </a:accent3>
      <a:accent4>
        <a:srgbClr val="A6CAD8"/>
      </a:accent4>
      <a:accent5>
        <a:srgbClr val="444444"/>
      </a:accent5>
      <a:accent6>
        <a:srgbClr val="9E9E9E"/>
      </a:accent6>
      <a:hlink>
        <a:srgbClr val="000000"/>
      </a:hlink>
      <a:folHlink>
        <a:srgbClr val="000000"/>
      </a:folHlink>
    </a:clrScheme>
    <a:fontScheme name="DAIMLER PPT">
      <a:majorFont>
        <a:latin typeface="Daimler CS"/>
        <a:ea typeface=""/>
        <a:cs typeface=""/>
      </a:majorFont>
      <a:minorFont>
        <a:latin typeface="Daimler C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Daimler_Trucks_Master_November_2015 16-9</Template>
  <TotalTime>183</TotalTime>
  <Words>523</Words>
  <Application>Microsoft Macintosh PowerPoint</Application>
  <PresentationFormat>Custom</PresentationFormat>
  <Paragraphs>49</Paragraphs>
  <Slides>3</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2" baseType="lpstr">
      <vt:lpstr>Arial</vt:lpstr>
      <vt:lpstr>Calibri</vt:lpstr>
      <vt:lpstr>CorpoA</vt:lpstr>
      <vt:lpstr>CorpoS</vt:lpstr>
      <vt:lpstr>Daimler CS</vt:lpstr>
      <vt:lpstr>Lora</vt:lpstr>
      <vt:lpstr>blank</vt:lpstr>
      <vt:lpstr>1_Office Theme</vt:lpstr>
      <vt:lpstr>think-cell Slide</vt:lpstr>
      <vt:lpstr>PowerPoint Presentation</vt:lpstr>
      <vt:lpstr>PowerPoint Presentation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Niehaus, Friedrich (019)</dc:creator>
  <cp:lastModifiedBy>Sampath Gowda</cp:lastModifiedBy>
  <cp:revision>388</cp:revision>
  <dcterms:created xsi:type="dcterms:W3CDTF">2018-03-07T07:40:31Z</dcterms:created>
  <dcterms:modified xsi:type="dcterms:W3CDTF">2024-05-17T10:43:39Z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5ff3ce-c151-426b-9620-64dd2650a755_Enabled">
    <vt:lpwstr>true</vt:lpwstr>
  </property>
  <property fmtid="{D5CDD505-2E9C-101B-9397-08002B2CF9AE}" pid="3" name="MSIP_Label_ab5ff3ce-c151-426b-9620-64dd2650a755_SetDate">
    <vt:lpwstr>2022-11-02T05:12:44Z</vt:lpwstr>
  </property>
  <property fmtid="{D5CDD505-2E9C-101B-9397-08002B2CF9AE}" pid="4" name="MSIP_Label_ab5ff3ce-c151-426b-9620-64dd2650a755_Method">
    <vt:lpwstr>Standard</vt:lpwstr>
  </property>
  <property fmtid="{D5CDD505-2E9C-101B-9397-08002B2CF9AE}" pid="5" name="MSIP_Label_ab5ff3ce-c151-426b-9620-64dd2650a755_Name">
    <vt:lpwstr>Daimler Truck Internal</vt:lpwstr>
  </property>
  <property fmtid="{D5CDD505-2E9C-101B-9397-08002B2CF9AE}" pid="6" name="MSIP_Label_ab5ff3ce-c151-426b-9620-64dd2650a755_SiteId">
    <vt:lpwstr>505cca53-5750-4134-9501-8d52d5df3cd1</vt:lpwstr>
  </property>
  <property fmtid="{D5CDD505-2E9C-101B-9397-08002B2CF9AE}" pid="7" name="MSIP_Label_ab5ff3ce-c151-426b-9620-64dd2650a755_ActionId">
    <vt:lpwstr>3b99733e-69ee-49ac-8a87-3653ee1dc6b0</vt:lpwstr>
  </property>
  <property fmtid="{D5CDD505-2E9C-101B-9397-08002B2CF9AE}" pid="8" name="MSIP_Label_ab5ff3ce-c151-426b-9620-64dd2650a755_ContentBits">
    <vt:lpwstr>0</vt:lpwstr>
  </property>
  <property fmtid="{D5CDD505-2E9C-101B-9397-08002B2CF9AE}" pid="9" name="MSIP_Label_924dbb1d-991d-4bbd-aad5-33bac1d8ffaf_Enabled">
    <vt:lpwstr>true</vt:lpwstr>
  </property>
  <property fmtid="{D5CDD505-2E9C-101B-9397-08002B2CF9AE}" pid="10" name="MSIP_Label_924dbb1d-991d-4bbd-aad5-33bac1d8ffaf_SetDate">
    <vt:lpwstr>2023-01-02T11:21:20Z</vt:lpwstr>
  </property>
  <property fmtid="{D5CDD505-2E9C-101B-9397-08002B2CF9AE}" pid="11" name="MSIP_Label_924dbb1d-991d-4bbd-aad5-33bac1d8ffaf_Method">
    <vt:lpwstr>Standard</vt:lpwstr>
  </property>
  <property fmtid="{D5CDD505-2E9C-101B-9397-08002B2CF9AE}" pid="12" name="MSIP_Label_924dbb1d-991d-4bbd-aad5-33bac1d8ffaf_Name">
    <vt:lpwstr>924dbb1d-991d-4bbd-aad5-33bac1d8ffaf</vt:lpwstr>
  </property>
  <property fmtid="{D5CDD505-2E9C-101B-9397-08002B2CF9AE}" pid="13" name="MSIP_Label_924dbb1d-991d-4bbd-aad5-33bac1d8ffaf_SiteId">
    <vt:lpwstr>9652d7c2-1ccf-4940-8151-4a92bd474ed0</vt:lpwstr>
  </property>
  <property fmtid="{D5CDD505-2E9C-101B-9397-08002B2CF9AE}" pid="14" name="MSIP_Label_924dbb1d-991d-4bbd-aad5-33bac1d8ffaf_ActionId">
    <vt:lpwstr>e14a8da3-8030-4049-8e26-455cca24a900</vt:lpwstr>
  </property>
  <property fmtid="{D5CDD505-2E9C-101B-9397-08002B2CF9AE}" pid="15" name="MSIP_Label_924dbb1d-991d-4bbd-aad5-33bac1d8ffaf_ContentBits">
    <vt:lpwstr>1</vt:lpwstr>
  </property>
</Properties>
</file>