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65" r:id="rId6"/>
    <p:sldId id="267" r:id="rId7"/>
    <p:sldId id="268" r:id="rId8"/>
    <p:sldId id="269" r:id="rId9"/>
    <p:sldId id="270" r:id="rId10"/>
    <p:sldId id="271" r:id="rId11"/>
    <p:sldId id="272" r:id="rId12"/>
    <p:sldId id="275" r:id="rId13"/>
    <p:sldId id="273" r:id="rId14"/>
    <p:sldId id="274" r:id="rId15"/>
    <p:sldId id="258" r:id="rId16"/>
    <p:sldId id="276" r:id="rId17"/>
    <p:sldId id="259" r:id="rId18"/>
    <p:sldId id="260" r:id="rId19"/>
    <p:sldId id="277" r:id="rId20"/>
    <p:sldId id="278" r:id="rId21"/>
    <p:sldId id="26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F95AB76-4A2D-F133-CE5C-2E6B329C0A4B}" name="Damodara Gottipalli" initials="DG" userId="S::Damodara_Gottipalli@epam.com::4a244ca0-b909-4372-ad0b-1b47d0adba3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55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1480E1-20F7-4E59-8633-EE06995DA59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733E84D2-EE65-4BFE-955D-08E2F568D4D0}">
      <dgm:prSet/>
      <dgm:spPr/>
      <dgm:t>
        <a:bodyPr/>
        <a:lstStyle/>
        <a:p>
          <a:r>
            <a:rPr lang="en-IN" dirty="0"/>
            <a:t>Before Java 11, it was a two-step process to run the java program as below.</a:t>
          </a:r>
          <a:endParaRPr lang="en-US" dirty="0"/>
        </a:p>
      </dgm:t>
    </dgm:pt>
    <dgm:pt modelId="{06006D9A-61EB-4284-A591-3E48744CC71E}" type="parTrans" cxnId="{6B801DDF-54BD-4738-8726-A6862EE18CD2}">
      <dgm:prSet/>
      <dgm:spPr/>
      <dgm:t>
        <a:bodyPr/>
        <a:lstStyle/>
        <a:p>
          <a:endParaRPr lang="en-US"/>
        </a:p>
      </dgm:t>
    </dgm:pt>
    <dgm:pt modelId="{CC8EBC7E-961D-4A8A-8481-C047908AAE82}" type="sibTrans" cxnId="{6B801DDF-54BD-4738-8726-A6862EE18CD2}">
      <dgm:prSet/>
      <dgm:spPr/>
      <dgm:t>
        <a:bodyPr/>
        <a:lstStyle/>
        <a:p>
          <a:endParaRPr lang="en-US"/>
        </a:p>
      </dgm:t>
    </dgm:pt>
    <dgm:pt modelId="{99EE2154-2273-4BC2-941D-29447B2A07D8}">
      <dgm:prSet/>
      <dgm:spPr/>
      <dgm:t>
        <a:bodyPr/>
        <a:lstStyle/>
        <a:p>
          <a:r>
            <a:rPr lang="en-IN" dirty="0"/>
            <a:t>javac HelloWorld.java</a:t>
          </a:r>
          <a:endParaRPr lang="en-US" dirty="0"/>
        </a:p>
      </dgm:t>
    </dgm:pt>
    <dgm:pt modelId="{3D7A16FD-F094-4F7B-B424-E335F32F0EF8}" type="parTrans" cxnId="{1961C413-1E26-48AE-AEDF-880A26238B85}">
      <dgm:prSet/>
      <dgm:spPr/>
      <dgm:t>
        <a:bodyPr/>
        <a:lstStyle/>
        <a:p>
          <a:endParaRPr lang="en-US"/>
        </a:p>
      </dgm:t>
    </dgm:pt>
    <dgm:pt modelId="{84F463A6-CEB6-45CE-83F8-5E02D01EC15C}" type="sibTrans" cxnId="{1961C413-1E26-48AE-AEDF-880A26238B85}">
      <dgm:prSet/>
      <dgm:spPr/>
      <dgm:t>
        <a:bodyPr/>
        <a:lstStyle/>
        <a:p>
          <a:endParaRPr lang="en-US"/>
        </a:p>
      </dgm:t>
    </dgm:pt>
    <dgm:pt modelId="{37920822-25AA-4D0A-BFE9-EAC3FF20022B}">
      <dgm:prSet/>
      <dgm:spPr/>
      <dgm:t>
        <a:bodyPr/>
        <a:lstStyle/>
        <a:p>
          <a:r>
            <a:rPr lang="en-IN" dirty="0"/>
            <a:t>Java HelloWorld</a:t>
          </a:r>
          <a:endParaRPr lang="en-US" dirty="0"/>
        </a:p>
      </dgm:t>
    </dgm:pt>
    <dgm:pt modelId="{0C1612C9-FE67-4649-8FD9-3D2D18EB3743}" type="parTrans" cxnId="{F4960A2F-7E8F-4C5A-8296-156891048967}">
      <dgm:prSet/>
      <dgm:spPr/>
      <dgm:t>
        <a:bodyPr/>
        <a:lstStyle/>
        <a:p>
          <a:endParaRPr lang="en-US"/>
        </a:p>
      </dgm:t>
    </dgm:pt>
    <dgm:pt modelId="{16208A36-E91C-4673-A3BC-2E88FC490953}" type="sibTrans" cxnId="{F4960A2F-7E8F-4C5A-8296-156891048967}">
      <dgm:prSet/>
      <dgm:spPr/>
      <dgm:t>
        <a:bodyPr/>
        <a:lstStyle/>
        <a:p>
          <a:endParaRPr lang="en-US"/>
        </a:p>
      </dgm:t>
    </dgm:pt>
    <dgm:pt modelId="{8157B1F1-FCFB-49C6-A34B-AC637133848D}">
      <dgm:prSet/>
      <dgm:spPr/>
      <dgm:t>
        <a:bodyPr/>
        <a:lstStyle/>
        <a:p>
          <a:r>
            <a:rPr lang="en-IN" dirty="0"/>
            <a:t>With Java 11, in a single step you can run the program as below.</a:t>
          </a:r>
          <a:endParaRPr lang="en-US" dirty="0"/>
        </a:p>
      </dgm:t>
    </dgm:pt>
    <dgm:pt modelId="{DC7AD4E1-04C3-4013-BA4F-6E55C58F482D}" type="parTrans" cxnId="{4266D86C-AB68-4E15-BA89-C0B871700D59}">
      <dgm:prSet/>
      <dgm:spPr/>
      <dgm:t>
        <a:bodyPr/>
        <a:lstStyle/>
        <a:p>
          <a:endParaRPr lang="en-US"/>
        </a:p>
      </dgm:t>
    </dgm:pt>
    <dgm:pt modelId="{CCDA1AF7-DCB3-4560-BBA8-A662C7C7EABA}" type="sibTrans" cxnId="{4266D86C-AB68-4E15-BA89-C0B871700D59}">
      <dgm:prSet/>
      <dgm:spPr/>
      <dgm:t>
        <a:bodyPr/>
        <a:lstStyle/>
        <a:p>
          <a:endParaRPr lang="en-US"/>
        </a:p>
      </dgm:t>
    </dgm:pt>
    <dgm:pt modelId="{A28E70FB-A371-43AE-9BCA-0B7EFF87FF5A}">
      <dgm:prSet/>
      <dgm:spPr/>
      <dgm:t>
        <a:bodyPr/>
        <a:lstStyle/>
        <a:p>
          <a:r>
            <a:rPr lang="en-IN" dirty="0"/>
            <a:t>Java HelloWorld.java</a:t>
          </a:r>
          <a:endParaRPr lang="en-US" dirty="0"/>
        </a:p>
      </dgm:t>
    </dgm:pt>
    <dgm:pt modelId="{1EAD19D8-E8BB-4B67-B9B1-BD1D77561DAE}" type="parTrans" cxnId="{0C7BB339-5668-4379-8571-62D6D1319FB4}">
      <dgm:prSet/>
      <dgm:spPr/>
      <dgm:t>
        <a:bodyPr/>
        <a:lstStyle/>
        <a:p>
          <a:endParaRPr lang="en-US"/>
        </a:p>
      </dgm:t>
    </dgm:pt>
    <dgm:pt modelId="{7C4568CD-ABE7-4BF6-84F8-243A46CB2FF0}" type="sibTrans" cxnId="{0C7BB339-5668-4379-8571-62D6D1319FB4}">
      <dgm:prSet/>
      <dgm:spPr/>
      <dgm:t>
        <a:bodyPr/>
        <a:lstStyle/>
        <a:p>
          <a:endParaRPr lang="en-US"/>
        </a:p>
      </dgm:t>
    </dgm:pt>
    <dgm:pt modelId="{2B28A9BF-856A-41CE-9560-F1DE880AB958}" type="pres">
      <dgm:prSet presAssocID="{671480E1-20F7-4E59-8633-EE06995DA59D}" presName="linear" presStyleCnt="0">
        <dgm:presLayoutVars>
          <dgm:animLvl val="lvl"/>
          <dgm:resizeHandles val="exact"/>
        </dgm:presLayoutVars>
      </dgm:prSet>
      <dgm:spPr/>
    </dgm:pt>
    <dgm:pt modelId="{E2BD982F-3AB1-424C-8DF5-13D75BA9DFD2}" type="pres">
      <dgm:prSet presAssocID="{733E84D2-EE65-4BFE-955D-08E2F568D4D0}" presName="parentText" presStyleLbl="node1" presStyleIdx="0" presStyleCnt="2">
        <dgm:presLayoutVars>
          <dgm:chMax val="0"/>
          <dgm:bulletEnabled val="1"/>
        </dgm:presLayoutVars>
      </dgm:prSet>
      <dgm:spPr/>
    </dgm:pt>
    <dgm:pt modelId="{AE2EEEE3-CE3A-4A56-8FB3-BB7FE2E15876}" type="pres">
      <dgm:prSet presAssocID="{733E84D2-EE65-4BFE-955D-08E2F568D4D0}" presName="childText" presStyleLbl="revTx" presStyleIdx="0" presStyleCnt="2">
        <dgm:presLayoutVars>
          <dgm:bulletEnabled val="1"/>
        </dgm:presLayoutVars>
      </dgm:prSet>
      <dgm:spPr/>
    </dgm:pt>
    <dgm:pt modelId="{0F605326-4229-4D9A-A25A-879FF377499F}" type="pres">
      <dgm:prSet presAssocID="{8157B1F1-FCFB-49C6-A34B-AC637133848D}" presName="parentText" presStyleLbl="node1" presStyleIdx="1" presStyleCnt="2">
        <dgm:presLayoutVars>
          <dgm:chMax val="0"/>
          <dgm:bulletEnabled val="1"/>
        </dgm:presLayoutVars>
      </dgm:prSet>
      <dgm:spPr/>
    </dgm:pt>
    <dgm:pt modelId="{9F2920FB-2F0F-4D85-9794-F3365E47DC64}" type="pres">
      <dgm:prSet presAssocID="{8157B1F1-FCFB-49C6-A34B-AC637133848D}" presName="childText" presStyleLbl="revTx" presStyleIdx="1" presStyleCnt="2">
        <dgm:presLayoutVars>
          <dgm:bulletEnabled val="1"/>
        </dgm:presLayoutVars>
      </dgm:prSet>
      <dgm:spPr/>
    </dgm:pt>
  </dgm:ptLst>
  <dgm:cxnLst>
    <dgm:cxn modelId="{65D6410E-EA91-4E2B-A3B8-A2DF0314197B}" type="presOf" srcId="{733E84D2-EE65-4BFE-955D-08E2F568D4D0}" destId="{E2BD982F-3AB1-424C-8DF5-13D75BA9DFD2}" srcOrd="0" destOrd="0" presId="urn:microsoft.com/office/officeart/2005/8/layout/vList2"/>
    <dgm:cxn modelId="{1961C413-1E26-48AE-AEDF-880A26238B85}" srcId="{733E84D2-EE65-4BFE-955D-08E2F568D4D0}" destId="{99EE2154-2273-4BC2-941D-29447B2A07D8}" srcOrd="0" destOrd="0" parTransId="{3D7A16FD-F094-4F7B-B424-E335F32F0EF8}" sibTransId="{84F463A6-CEB6-45CE-83F8-5E02D01EC15C}"/>
    <dgm:cxn modelId="{2872452E-13C1-4A1F-983E-EE7831DF0E22}" type="presOf" srcId="{99EE2154-2273-4BC2-941D-29447B2A07D8}" destId="{AE2EEEE3-CE3A-4A56-8FB3-BB7FE2E15876}" srcOrd="0" destOrd="0" presId="urn:microsoft.com/office/officeart/2005/8/layout/vList2"/>
    <dgm:cxn modelId="{F4960A2F-7E8F-4C5A-8296-156891048967}" srcId="{733E84D2-EE65-4BFE-955D-08E2F568D4D0}" destId="{37920822-25AA-4D0A-BFE9-EAC3FF20022B}" srcOrd="1" destOrd="0" parTransId="{0C1612C9-FE67-4649-8FD9-3D2D18EB3743}" sibTransId="{16208A36-E91C-4673-A3BC-2E88FC490953}"/>
    <dgm:cxn modelId="{0C7BB339-5668-4379-8571-62D6D1319FB4}" srcId="{8157B1F1-FCFB-49C6-A34B-AC637133848D}" destId="{A28E70FB-A371-43AE-9BCA-0B7EFF87FF5A}" srcOrd="0" destOrd="0" parTransId="{1EAD19D8-E8BB-4B67-B9B1-BD1D77561DAE}" sibTransId="{7C4568CD-ABE7-4BF6-84F8-243A46CB2FF0}"/>
    <dgm:cxn modelId="{723F8963-41A5-4BD5-8DB6-23C99CEA63E1}" type="presOf" srcId="{8157B1F1-FCFB-49C6-A34B-AC637133848D}" destId="{0F605326-4229-4D9A-A25A-879FF377499F}" srcOrd="0" destOrd="0" presId="urn:microsoft.com/office/officeart/2005/8/layout/vList2"/>
    <dgm:cxn modelId="{4266D86C-AB68-4E15-BA89-C0B871700D59}" srcId="{671480E1-20F7-4E59-8633-EE06995DA59D}" destId="{8157B1F1-FCFB-49C6-A34B-AC637133848D}" srcOrd="1" destOrd="0" parTransId="{DC7AD4E1-04C3-4013-BA4F-6E55C58F482D}" sibTransId="{CCDA1AF7-DCB3-4560-BBA8-A662C7C7EABA}"/>
    <dgm:cxn modelId="{53000451-3730-41E6-8464-BE507DCBF655}" type="presOf" srcId="{A28E70FB-A371-43AE-9BCA-0B7EFF87FF5A}" destId="{9F2920FB-2F0F-4D85-9794-F3365E47DC64}" srcOrd="0" destOrd="0" presId="urn:microsoft.com/office/officeart/2005/8/layout/vList2"/>
    <dgm:cxn modelId="{B8AC70D6-E8EE-4D61-96F5-91D13E9385E5}" type="presOf" srcId="{671480E1-20F7-4E59-8633-EE06995DA59D}" destId="{2B28A9BF-856A-41CE-9560-F1DE880AB958}" srcOrd="0" destOrd="0" presId="urn:microsoft.com/office/officeart/2005/8/layout/vList2"/>
    <dgm:cxn modelId="{6B801DDF-54BD-4738-8726-A6862EE18CD2}" srcId="{671480E1-20F7-4E59-8633-EE06995DA59D}" destId="{733E84D2-EE65-4BFE-955D-08E2F568D4D0}" srcOrd="0" destOrd="0" parTransId="{06006D9A-61EB-4284-A591-3E48744CC71E}" sibTransId="{CC8EBC7E-961D-4A8A-8481-C047908AAE82}"/>
    <dgm:cxn modelId="{3D28D6FE-BB87-4F6B-A7B3-55F867F65FC5}" type="presOf" srcId="{37920822-25AA-4D0A-BFE9-EAC3FF20022B}" destId="{AE2EEEE3-CE3A-4A56-8FB3-BB7FE2E15876}" srcOrd="0" destOrd="1" presId="urn:microsoft.com/office/officeart/2005/8/layout/vList2"/>
    <dgm:cxn modelId="{5CD921DB-021F-4024-B8FB-F61EDAD0E1AE}" type="presParOf" srcId="{2B28A9BF-856A-41CE-9560-F1DE880AB958}" destId="{E2BD982F-3AB1-424C-8DF5-13D75BA9DFD2}" srcOrd="0" destOrd="0" presId="urn:microsoft.com/office/officeart/2005/8/layout/vList2"/>
    <dgm:cxn modelId="{A425AE24-FBBB-4A38-9A1F-F5849AFA714F}" type="presParOf" srcId="{2B28A9BF-856A-41CE-9560-F1DE880AB958}" destId="{AE2EEEE3-CE3A-4A56-8FB3-BB7FE2E15876}" srcOrd="1" destOrd="0" presId="urn:microsoft.com/office/officeart/2005/8/layout/vList2"/>
    <dgm:cxn modelId="{AFE7FB2B-F7FC-4E41-895A-411E314560AE}" type="presParOf" srcId="{2B28A9BF-856A-41CE-9560-F1DE880AB958}" destId="{0F605326-4229-4D9A-A25A-879FF377499F}" srcOrd="2" destOrd="0" presId="urn:microsoft.com/office/officeart/2005/8/layout/vList2"/>
    <dgm:cxn modelId="{CCE5907D-2CE0-4A7E-8063-A95423F79096}" type="presParOf" srcId="{2B28A9BF-856A-41CE-9560-F1DE880AB958}" destId="{9F2920FB-2F0F-4D85-9794-F3365E47DC6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6F7943-3E91-481A-8394-0967619B37B2}"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87C96C09-8F57-4488-AF5C-39FA34736432}">
      <dgm:prSet/>
      <dgm:spPr/>
      <dgm:t>
        <a:bodyPr/>
        <a:lstStyle/>
        <a:p>
          <a:r>
            <a:rPr lang="en-IN" dirty="0"/>
            <a:t>The Collection has the toArray() method with two overloaded versions till java 10 and another overloaded version </a:t>
          </a:r>
          <a:r>
            <a:rPr lang="en-IN" b="1" i="1" u="sng" dirty="0"/>
            <a:t>toArray(IntFunction)</a:t>
          </a:r>
          <a:r>
            <a:rPr lang="en-IN" b="1" dirty="0"/>
            <a:t> </a:t>
          </a:r>
          <a:r>
            <a:rPr lang="en-IN" dirty="0"/>
            <a:t>is added in java 11.</a:t>
          </a:r>
          <a:endParaRPr lang="en-US" dirty="0"/>
        </a:p>
      </dgm:t>
    </dgm:pt>
    <dgm:pt modelId="{B7EFA4F8-CF67-4722-BBC5-A5A1F71D271D}" type="parTrans" cxnId="{A4A3E425-1831-4877-B6B2-765460791DA6}">
      <dgm:prSet/>
      <dgm:spPr/>
      <dgm:t>
        <a:bodyPr/>
        <a:lstStyle/>
        <a:p>
          <a:endParaRPr lang="en-US"/>
        </a:p>
      </dgm:t>
    </dgm:pt>
    <dgm:pt modelId="{B4148B71-0D09-4B88-8FFF-A1C9978703E3}" type="sibTrans" cxnId="{A4A3E425-1831-4877-B6B2-765460791DA6}">
      <dgm:prSet/>
      <dgm:spPr/>
      <dgm:t>
        <a:bodyPr/>
        <a:lstStyle/>
        <a:p>
          <a:endParaRPr lang="en-US"/>
        </a:p>
      </dgm:t>
    </dgm:pt>
    <dgm:pt modelId="{204A6B73-8390-4B7D-87A8-C4E8A17B2CF8}">
      <dgm:prSet/>
      <dgm:spPr/>
      <dgm:t>
        <a:bodyPr/>
        <a:lstStyle/>
        <a:p>
          <a:r>
            <a:rPr lang="en-IN" dirty="0"/>
            <a:t>The toArray(IntFunction) is existed before 11. But it is existed in the Stream class.</a:t>
          </a:r>
          <a:endParaRPr lang="en-US" dirty="0"/>
        </a:p>
      </dgm:t>
    </dgm:pt>
    <dgm:pt modelId="{A76B84A9-FCC8-4C99-85FA-6138531C9FA6}" type="parTrans" cxnId="{F85A3596-3035-44D8-92F0-134AA4B74312}">
      <dgm:prSet/>
      <dgm:spPr/>
      <dgm:t>
        <a:bodyPr/>
        <a:lstStyle/>
        <a:p>
          <a:endParaRPr lang="en-US"/>
        </a:p>
      </dgm:t>
    </dgm:pt>
    <dgm:pt modelId="{43872F0B-41FD-4AC3-9994-83D90BF7DBB2}" type="sibTrans" cxnId="{F85A3596-3035-44D8-92F0-134AA4B74312}">
      <dgm:prSet/>
      <dgm:spPr/>
      <dgm:t>
        <a:bodyPr/>
        <a:lstStyle/>
        <a:p>
          <a:endParaRPr lang="en-US"/>
        </a:p>
      </dgm:t>
    </dgm:pt>
    <dgm:pt modelId="{51B984C6-4742-440C-A9B6-92B41225E391}">
      <dgm:prSet/>
      <dgm:spPr/>
      <dgm:t>
        <a:bodyPr/>
        <a:lstStyle/>
        <a:p>
          <a:r>
            <a:rPr lang="en-IN" dirty="0"/>
            <a:t>Collection.stream().toArray(IntFunction)</a:t>
          </a:r>
          <a:endParaRPr lang="en-US" dirty="0"/>
        </a:p>
      </dgm:t>
    </dgm:pt>
    <dgm:pt modelId="{FEF0D438-32F6-4237-9834-E6C54DD32B53}" type="parTrans" cxnId="{AFF0CF6D-881A-435C-841C-4F5D31CDDD96}">
      <dgm:prSet/>
      <dgm:spPr/>
      <dgm:t>
        <a:bodyPr/>
        <a:lstStyle/>
        <a:p>
          <a:endParaRPr lang="en-US"/>
        </a:p>
      </dgm:t>
    </dgm:pt>
    <dgm:pt modelId="{B91261A2-DEFD-4280-BEA4-15DFBCA3E489}" type="sibTrans" cxnId="{AFF0CF6D-881A-435C-841C-4F5D31CDDD96}">
      <dgm:prSet/>
      <dgm:spPr/>
      <dgm:t>
        <a:bodyPr/>
        <a:lstStyle/>
        <a:p>
          <a:endParaRPr lang="en-US"/>
        </a:p>
      </dgm:t>
    </dgm:pt>
    <dgm:pt modelId="{815A0D5E-8FF4-4D8D-B02A-39F90C4692F4}">
      <dgm:prSet/>
      <dgm:spPr/>
      <dgm:t>
        <a:bodyPr/>
        <a:lstStyle/>
        <a:p>
          <a:r>
            <a:rPr lang="en-IN" dirty="0"/>
            <a:t>Sample:  list.stream().toArray(IntFunction)</a:t>
          </a:r>
          <a:endParaRPr lang="en-US" dirty="0"/>
        </a:p>
      </dgm:t>
    </dgm:pt>
    <dgm:pt modelId="{C65702A2-EF37-4408-A9EF-581466C1717E}" type="parTrans" cxnId="{10752B99-3814-41A1-B5D7-CF19E8AEBD15}">
      <dgm:prSet/>
      <dgm:spPr/>
      <dgm:t>
        <a:bodyPr/>
        <a:lstStyle/>
        <a:p>
          <a:endParaRPr lang="en-US"/>
        </a:p>
      </dgm:t>
    </dgm:pt>
    <dgm:pt modelId="{4D44DF5D-E783-4AAC-A838-51BDB1B6411F}" type="sibTrans" cxnId="{10752B99-3814-41A1-B5D7-CF19E8AEBD15}">
      <dgm:prSet/>
      <dgm:spPr/>
      <dgm:t>
        <a:bodyPr/>
        <a:lstStyle/>
        <a:p>
          <a:endParaRPr lang="en-US"/>
        </a:p>
      </dgm:t>
    </dgm:pt>
    <dgm:pt modelId="{2AB75298-1446-442A-9FC6-8873ADBE5DCF}">
      <dgm:prSet/>
      <dgm:spPr/>
      <dgm:t>
        <a:bodyPr/>
        <a:lstStyle/>
        <a:p>
          <a:r>
            <a:rPr lang="en-IN" dirty="0"/>
            <a:t>But In java 11 the toArray(IntFunction) method is added to the java.util.Collection and can be used as below:</a:t>
          </a:r>
          <a:endParaRPr lang="en-US" dirty="0"/>
        </a:p>
      </dgm:t>
    </dgm:pt>
    <dgm:pt modelId="{654E0957-F8CA-4273-BB4F-C6A6930CF773}" type="parTrans" cxnId="{2D8E6861-9EB3-4512-A1CD-26DC30C667BC}">
      <dgm:prSet/>
      <dgm:spPr/>
      <dgm:t>
        <a:bodyPr/>
        <a:lstStyle/>
        <a:p>
          <a:endParaRPr lang="en-US"/>
        </a:p>
      </dgm:t>
    </dgm:pt>
    <dgm:pt modelId="{4403DFDE-EC17-476F-9E21-8C5E0EBE74AE}" type="sibTrans" cxnId="{2D8E6861-9EB3-4512-A1CD-26DC30C667BC}">
      <dgm:prSet/>
      <dgm:spPr/>
      <dgm:t>
        <a:bodyPr/>
        <a:lstStyle/>
        <a:p>
          <a:endParaRPr lang="en-US"/>
        </a:p>
      </dgm:t>
    </dgm:pt>
    <dgm:pt modelId="{6CD138C2-F617-4250-8ACF-10A98C2CCD6A}">
      <dgm:prSet/>
      <dgm:spPr/>
      <dgm:t>
        <a:bodyPr/>
        <a:lstStyle/>
        <a:p>
          <a:r>
            <a:rPr lang="en-IN" dirty="0"/>
            <a:t>list.toArray(IntFunction);</a:t>
          </a:r>
          <a:endParaRPr lang="en-US" dirty="0"/>
        </a:p>
      </dgm:t>
    </dgm:pt>
    <dgm:pt modelId="{01C8F09E-1FD6-4FB6-885A-065840DF21F6}" type="parTrans" cxnId="{4223E146-6282-4DE6-8E3F-4A5AB05F0BF2}">
      <dgm:prSet/>
      <dgm:spPr/>
      <dgm:t>
        <a:bodyPr/>
        <a:lstStyle/>
        <a:p>
          <a:endParaRPr lang="en-US"/>
        </a:p>
      </dgm:t>
    </dgm:pt>
    <dgm:pt modelId="{D80DDCE1-72DF-43FD-8263-C880D298FB90}" type="sibTrans" cxnId="{4223E146-6282-4DE6-8E3F-4A5AB05F0BF2}">
      <dgm:prSet/>
      <dgm:spPr/>
      <dgm:t>
        <a:bodyPr/>
        <a:lstStyle/>
        <a:p>
          <a:endParaRPr lang="en-US"/>
        </a:p>
      </dgm:t>
    </dgm:pt>
    <dgm:pt modelId="{6A3ABB33-A28E-465A-B137-0B8EC5EB0F82}" type="pres">
      <dgm:prSet presAssocID="{B86F7943-3E91-481A-8394-0967619B37B2}" presName="linear" presStyleCnt="0">
        <dgm:presLayoutVars>
          <dgm:animLvl val="lvl"/>
          <dgm:resizeHandles val="exact"/>
        </dgm:presLayoutVars>
      </dgm:prSet>
      <dgm:spPr/>
    </dgm:pt>
    <dgm:pt modelId="{2A0B0ADB-A30C-4C0C-834D-3637DE834283}" type="pres">
      <dgm:prSet presAssocID="{87C96C09-8F57-4488-AF5C-39FA34736432}" presName="parentText" presStyleLbl="node1" presStyleIdx="0" presStyleCnt="3">
        <dgm:presLayoutVars>
          <dgm:chMax val="0"/>
          <dgm:bulletEnabled val="1"/>
        </dgm:presLayoutVars>
      </dgm:prSet>
      <dgm:spPr/>
    </dgm:pt>
    <dgm:pt modelId="{39BAD1BE-728B-45BC-9A3F-C375079DA8E2}" type="pres">
      <dgm:prSet presAssocID="{B4148B71-0D09-4B88-8FFF-A1C9978703E3}" presName="spacer" presStyleCnt="0"/>
      <dgm:spPr/>
    </dgm:pt>
    <dgm:pt modelId="{1D386EC7-5A66-4B48-8A9D-810E41F8E388}" type="pres">
      <dgm:prSet presAssocID="{204A6B73-8390-4B7D-87A8-C4E8A17B2CF8}" presName="parentText" presStyleLbl="node1" presStyleIdx="1" presStyleCnt="3">
        <dgm:presLayoutVars>
          <dgm:chMax val="0"/>
          <dgm:bulletEnabled val="1"/>
        </dgm:presLayoutVars>
      </dgm:prSet>
      <dgm:spPr/>
    </dgm:pt>
    <dgm:pt modelId="{15EC47FB-CF2E-4EC0-A267-3EA5118052C0}" type="pres">
      <dgm:prSet presAssocID="{204A6B73-8390-4B7D-87A8-C4E8A17B2CF8}" presName="childText" presStyleLbl="revTx" presStyleIdx="0" presStyleCnt="2">
        <dgm:presLayoutVars>
          <dgm:bulletEnabled val="1"/>
        </dgm:presLayoutVars>
      </dgm:prSet>
      <dgm:spPr/>
    </dgm:pt>
    <dgm:pt modelId="{23689867-E6D0-4308-9B3D-7EC3EF160157}" type="pres">
      <dgm:prSet presAssocID="{2AB75298-1446-442A-9FC6-8873ADBE5DCF}" presName="parentText" presStyleLbl="node1" presStyleIdx="2" presStyleCnt="3">
        <dgm:presLayoutVars>
          <dgm:chMax val="0"/>
          <dgm:bulletEnabled val="1"/>
        </dgm:presLayoutVars>
      </dgm:prSet>
      <dgm:spPr/>
    </dgm:pt>
    <dgm:pt modelId="{3E721918-0543-4C7F-BEFD-0FCB290B6E78}" type="pres">
      <dgm:prSet presAssocID="{2AB75298-1446-442A-9FC6-8873ADBE5DCF}" presName="childText" presStyleLbl="revTx" presStyleIdx="1" presStyleCnt="2">
        <dgm:presLayoutVars>
          <dgm:bulletEnabled val="1"/>
        </dgm:presLayoutVars>
      </dgm:prSet>
      <dgm:spPr/>
    </dgm:pt>
  </dgm:ptLst>
  <dgm:cxnLst>
    <dgm:cxn modelId="{264FA905-3913-4AE8-A0CE-49A19CA3FA00}" type="presOf" srcId="{6CD138C2-F617-4250-8ACF-10A98C2CCD6A}" destId="{3E721918-0543-4C7F-BEFD-0FCB290B6E78}" srcOrd="0" destOrd="0" presId="urn:microsoft.com/office/officeart/2005/8/layout/vList2"/>
    <dgm:cxn modelId="{A4A3E425-1831-4877-B6B2-765460791DA6}" srcId="{B86F7943-3E91-481A-8394-0967619B37B2}" destId="{87C96C09-8F57-4488-AF5C-39FA34736432}" srcOrd="0" destOrd="0" parTransId="{B7EFA4F8-CF67-4722-BBC5-A5A1F71D271D}" sibTransId="{B4148B71-0D09-4B88-8FFF-A1C9978703E3}"/>
    <dgm:cxn modelId="{2D8E6861-9EB3-4512-A1CD-26DC30C667BC}" srcId="{B86F7943-3E91-481A-8394-0967619B37B2}" destId="{2AB75298-1446-442A-9FC6-8873ADBE5DCF}" srcOrd="2" destOrd="0" parTransId="{654E0957-F8CA-4273-BB4F-C6A6930CF773}" sibTransId="{4403DFDE-EC17-476F-9E21-8C5E0EBE74AE}"/>
    <dgm:cxn modelId="{4223E146-6282-4DE6-8E3F-4A5AB05F0BF2}" srcId="{2AB75298-1446-442A-9FC6-8873ADBE5DCF}" destId="{6CD138C2-F617-4250-8ACF-10A98C2CCD6A}" srcOrd="0" destOrd="0" parTransId="{01C8F09E-1FD6-4FB6-885A-065840DF21F6}" sibTransId="{D80DDCE1-72DF-43FD-8263-C880D298FB90}"/>
    <dgm:cxn modelId="{AFF0CF6D-881A-435C-841C-4F5D31CDDD96}" srcId="{204A6B73-8390-4B7D-87A8-C4E8A17B2CF8}" destId="{51B984C6-4742-440C-A9B6-92B41225E391}" srcOrd="0" destOrd="0" parTransId="{FEF0D438-32F6-4237-9834-E6C54DD32B53}" sibTransId="{B91261A2-DEFD-4280-BEA4-15DFBCA3E489}"/>
    <dgm:cxn modelId="{88036575-863C-4F37-A29E-6215C0EA0966}" type="presOf" srcId="{51B984C6-4742-440C-A9B6-92B41225E391}" destId="{15EC47FB-CF2E-4EC0-A267-3EA5118052C0}" srcOrd="0" destOrd="0" presId="urn:microsoft.com/office/officeart/2005/8/layout/vList2"/>
    <dgm:cxn modelId="{65D0D77C-90D9-4ABD-BDE0-778C30C29355}" type="presOf" srcId="{B86F7943-3E91-481A-8394-0967619B37B2}" destId="{6A3ABB33-A28E-465A-B137-0B8EC5EB0F82}" srcOrd="0" destOrd="0" presId="urn:microsoft.com/office/officeart/2005/8/layout/vList2"/>
    <dgm:cxn modelId="{84C9E67E-FB9C-446C-88AF-D471F86CCA44}" type="presOf" srcId="{2AB75298-1446-442A-9FC6-8873ADBE5DCF}" destId="{23689867-E6D0-4308-9B3D-7EC3EF160157}" srcOrd="0" destOrd="0" presId="urn:microsoft.com/office/officeart/2005/8/layout/vList2"/>
    <dgm:cxn modelId="{F85A3596-3035-44D8-92F0-134AA4B74312}" srcId="{B86F7943-3E91-481A-8394-0967619B37B2}" destId="{204A6B73-8390-4B7D-87A8-C4E8A17B2CF8}" srcOrd="1" destOrd="0" parTransId="{A76B84A9-FCC8-4C99-85FA-6138531C9FA6}" sibTransId="{43872F0B-41FD-4AC3-9994-83D90BF7DBB2}"/>
    <dgm:cxn modelId="{10752B99-3814-41A1-B5D7-CF19E8AEBD15}" srcId="{204A6B73-8390-4B7D-87A8-C4E8A17B2CF8}" destId="{815A0D5E-8FF4-4D8D-B02A-39F90C4692F4}" srcOrd="1" destOrd="0" parTransId="{C65702A2-EF37-4408-A9EF-581466C1717E}" sibTransId="{4D44DF5D-E783-4AAC-A838-51BDB1B6411F}"/>
    <dgm:cxn modelId="{43CBC8AA-8CB7-4BAA-8427-2F431E1C58FE}" type="presOf" srcId="{204A6B73-8390-4B7D-87A8-C4E8A17B2CF8}" destId="{1D386EC7-5A66-4B48-8A9D-810E41F8E388}" srcOrd="0" destOrd="0" presId="urn:microsoft.com/office/officeart/2005/8/layout/vList2"/>
    <dgm:cxn modelId="{0DCF69C1-853E-4188-81B8-1F34BE634F89}" type="presOf" srcId="{87C96C09-8F57-4488-AF5C-39FA34736432}" destId="{2A0B0ADB-A30C-4C0C-834D-3637DE834283}" srcOrd="0" destOrd="0" presId="urn:microsoft.com/office/officeart/2005/8/layout/vList2"/>
    <dgm:cxn modelId="{0927E3C8-1409-4397-AB1F-2DAE7B6B0D4F}" type="presOf" srcId="{815A0D5E-8FF4-4D8D-B02A-39F90C4692F4}" destId="{15EC47FB-CF2E-4EC0-A267-3EA5118052C0}" srcOrd="0" destOrd="1" presId="urn:microsoft.com/office/officeart/2005/8/layout/vList2"/>
    <dgm:cxn modelId="{A255BC02-FB35-4221-AC1E-AAC5CBD4EE2B}" type="presParOf" srcId="{6A3ABB33-A28E-465A-B137-0B8EC5EB0F82}" destId="{2A0B0ADB-A30C-4C0C-834D-3637DE834283}" srcOrd="0" destOrd="0" presId="urn:microsoft.com/office/officeart/2005/8/layout/vList2"/>
    <dgm:cxn modelId="{CE807ED2-F03A-4A41-B554-A94BC60276C1}" type="presParOf" srcId="{6A3ABB33-A28E-465A-B137-0B8EC5EB0F82}" destId="{39BAD1BE-728B-45BC-9A3F-C375079DA8E2}" srcOrd="1" destOrd="0" presId="urn:microsoft.com/office/officeart/2005/8/layout/vList2"/>
    <dgm:cxn modelId="{66443333-0B40-4AFD-BA03-8A441E5BA24C}" type="presParOf" srcId="{6A3ABB33-A28E-465A-B137-0B8EC5EB0F82}" destId="{1D386EC7-5A66-4B48-8A9D-810E41F8E388}" srcOrd="2" destOrd="0" presId="urn:microsoft.com/office/officeart/2005/8/layout/vList2"/>
    <dgm:cxn modelId="{A65140CA-B3DC-4FB9-ABEC-AEF0744547E1}" type="presParOf" srcId="{6A3ABB33-A28E-465A-B137-0B8EC5EB0F82}" destId="{15EC47FB-CF2E-4EC0-A267-3EA5118052C0}" srcOrd="3" destOrd="0" presId="urn:microsoft.com/office/officeart/2005/8/layout/vList2"/>
    <dgm:cxn modelId="{EFB2CC45-47BF-4B86-823C-30BB8E6395A1}" type="presParOf" srcId="{6A3ABB33-A28E-465A-B137-0B8EC5EB0F82}" destId="{23689867-E6D0-4308-9B3D-7EC3EF160157}" srcOrd="4" destOrd="0" presId="urn:microsoft.com/office/officeart/2005/8/layout/vList2"/>
    <dgm:cxn modelId="{28934EBA-F7D6-45C3-AD1A-6379713BB0CC}" type="presParOf" srcId="{6A3ABB33-A28E-465A-B137-0B8EC5EB0F82}" destId="{3E721918-0543-4C7F-BEFD-0FCB290B6E78}"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50ACFD-19C5-4795-B2B2-FFB6062F416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921E522-5709-4900-9C91-1FAFC929DA4C}">
      <dgm:prSet/>
      <dgm:spPr/>
      <dgm:t>
        <a:bodyPr/>
        <a:lstStyle/>
        <a:p>
          <a:r>
            <a:rPr lang="en-IN" b="1" i="1" u="sng" dirty="0"/>
            <a:t>About the var keyword</a:t>
          </a:r>
          <a:r>
            <a:rPr lang="en-IN" dirty="0"/>
            <a:t>: was introduced in java 10. The compiler infers the type based on the value assigned to the variables. The main advantage of this feature is to reduce boilerplate variable type definitions, increase code readability and the </a:t>
          </a:r>
          <a:r>
            <a:rPr lang="en-IN" b="1" i="1" dirty="0"/>
            <a:t>uniformity</a:t>
          </a:r>
          <a:r>
            <a:rPr lang="en-IN" dirty="0"/>
            <a:t>.</a:t>
          </a:r>
          <a:endParaRPr lang="en-US" dirty="0"/>
        </a:p>
      </dgm:t>
    </dgm:pt>
    <dgm:pt modelId="{7547AD67-CAE4-40A8-993D-8803312B02AB}" type="parTrans" cxnId="{7EEFC4D7-76B7-4B08-A031-2D6EC08FF4DB}">
      <dgm:prSet/>
      <dgm:spPr/>
      <dgm:t>
        <a:bodyPr/>
        <a:lstStyle/>
        <a:p>
          <a:endParaRPr lang="en-US"/>
        </a:p>
      </dgm:t>
    </dgm:pt>
    <dgm:pt modelId="{79A61DD7-F75A-47BE-B383-A5F708E70D14}" type="sibTrans" cxnId="{7EEFC4D7-76B7-4B08-A031-2D6EC08FF4DB}">
      <dgm:prSet/>
      <dgm:spPr/>
      <dgm:t>
        <a:bodyPr/>
        <a:lstStyle/>
        <a:p>
          <a:endParaRPr lang="en-US"/>
        </a:p>
      </dgm:t>
    </dgm:pt>
    <dgm:pt modelId="{AECA00B6-5D54-40E8-BE3D-B46224C39D91}">
      <dgm:prSet/>
      <dgm:spPr/>
      <dgm:t>
        <a:bodyPr/>
        <a:lstStyle/>
        <a:p>
          <a:r>
            <a:rPr lang="en-IN" dirty="0"/>
            <a:t>Examine the below expressions.</a:t>
          </a:r>
          <a:endParaRPr lang="en-US" dirty="0"/>
        </a:p>
      </dgm:t>
    </dgm:pt>
    <dgm:pt modelId="{76A5AE35-459D-4C7E-A792-C80325F6884B}" type="parTrans" cxnId="{BAE3F008-CB0E-4BDE-B478-A35AE0082C31}">
      <dgm:prSet/>
      <dgm:spPr/>
      <dgm:t>
        <a:bodyPr/>
        <a:lstStyle/>
        <a:p>
          <a:endParaRPr lang="en-US"/>
        </a:p>
      </dgm:t>
    </dgm:pt>
    <dgm:pt modelId="{4E00222D-B38D-4911-AACC-CC899FADA309}" type="sibTrans" cxnId="{BAE3F008-CB0E-4BDE-B478-A35AE0082C31}">
      <dgm:prSet/>
      <dgm:spPr/>
      <dgm:t>
        <a:bodyPr/>
        <a:lstStyle/>
        <a:p>
          <a:endParaRPr lang="en-US"/>
        </a:p>
      </dgm:t>
    </dgm:pt>
    <dgm:pt modelId="{E97AFC62-9E69-4AAA-B4CC-B5CBEB15F050}">
      <dgm:prSet/>
      <dgm:spPr/>
      <dgm:t>
        <a:bodyPr/>
        <a:lstStyle/>
        <a:p>
          <a:r>
            <a:rPr lang="en-IN" dirty="0"/>
            <a:t>(String s1, String s2) -&gt; s1 + s2 (Valid)</a:t>
          </a:r>
          <a:endParaRPr lang="en-US" dirty="0"/>
        </a:p>
      </dgm:t>
    </dgm:pt>
    <dgm:pt modelId="{05EDDB50-46E0-4911-BE31-339F12ED57DD}" type="parTrans" cxnId="{2128E837-82DC-433D-B820-0D4AEE18E7A4}">
      <dgm:prSet/>
      <dgm:spPr/>
      <dgm:t>
        <a:bodyPr/>
        <a:lstStyle/>
        <a:p>
          <a:endParaRPr lang="en-US"/>
        </a:p>
      </dgm:t>
    </dgm:pt>
    <dgm:pt modelId="{65ACC339-E04B-4C3D-AA9E-9CA4DA50E7DC}" type="sibTrans" cxnId="{2128E837-82DC-433D-B820-0D4AEE18E7A4}">
      <dgm:prSet/>
      <dgm:spPr/>
      <dgm:t>
        <a:bodyPr/>
        <a:lstStyle/>
        <a:p>
          <a:endParaRPr lang="en-US"/>
        </a:p>
      </dgm:t>
    </dgm:pt>
    <dgm:pt modelId="{61509964-0B6C-4EA6-AFFD-1F9A0CF6912C}">
      <dgm:prSet/>
      <dgm:spPr/>
      <dgm:t>
        <a:bodyPr/>
        <a:lstStyle/>
        <a:p>
          <a:r>
            <a:rPr lang="en-IN" dirty="0"/>
            <a:t>(s1, s2) -&gt; s1 + s2 (Valid)</a:t>
          </a:r>
          <a:endParaRPr lang="en-US" dirty="0"/>
        </a:p>
      </dgm:t>
    </dgm:pt>
    <dgm:pt modelId="{4FDD7E5C-8C2F-4941-8BD4-D928C624BFC5}" type="parTrans" cxnId="{D7DC0EA6-EC51-491B-AD19-94CE2617448A}">
      <dgm:prSet/>
      <dgm:spPr/>
      <dgm:t>
        <a:bodyPr/>
        <a:lstStyle/>
        <a:p>
          <a:endParaRPr lang="en-US"/>
        </a:p>
      </dgm:t>
    </dgm:pt>
    <dgm:pt modelId="{95E4BA4D-FE42-4D56-B27C-8DE417613A10}" type="sibTrans" cxnId="{D7DC0EA6-EC51-491B-AD19-94CE2617448A}">
      <dgm:prSet/>
      <dgm:spPr/>
      <dgm:t>
        <a:bodyPr/>
        <a:lstStyle/>
        <a:p>
          <a:endParaRPr lang="en-US"/>
        </a:p>
      </dgm:t>
    </dgm:pt>
    <dgm:pt modelId="{1863F400-CB6D-4B85-8CDF-999994937F29}">
      <dgm:prSet/>
      <dgm:spPr/>
      <dgm:t>
        <a:bodyPr/>
        <a:lstStyle/>
        <a:p>
          <a:r>
            <a:rPr lang="en-IN" b="1" dirty="0"/>
            <a:t>var</a:t>
          </a:r>
          <a:r>
            <a:rPr lang="en-IN" dirty="0"/>
            <a:t> s3 = “Hello World”; (Valid from java 10)</a:t>
          </a:r>
          <a:endParaRPr lang="en-US" dirty="0"/>
        </a:p>
      </dgm:t>
    </dgm:pt>
    <dgm:pt modelId="{6E5C5CD0-55A5-4802-BAEC-8FEEA4AC567E}" type="parTrans" cxnId="{E874F3CC-1E8C-4AC9-A86C-808A1766282E}">
      <dgm:prSet/>
      <dgm:spPr/>
      <dgm:t>
        <a:bodyPr/>
        <a:lstStyle/>
        <a:p>
          <a:endParaRPr lang="en-US"/>
        </a:p>
      </dgm:t>
    </dgm:pt>
    <dgm:pt modelId="{87D7805F-C1C3-47CC-92C0-ACF4B377781E}" type="sibTrans" cxnId="{E874F3CC-1E8C-4AC9-A86C-808A1766282E}">
      <dgm:prSet/>
      <dgm:spPr/>
      <dgm:t>
        <a:bodyPr/>
        <a:lstStyle/>
        <a:p>
          <a:endParaRPr lang="en-US"/>
        </a:p>
      </dgm:t>
    </dgm:pt>
    <dgm:pt modelId="{930B5B7C-98A5-4888-8E6A-11E222F4E9C2}">
      <dgm:prSet/>
      <dgm:spPr/>
      <dgm:t>
        <a:bodyPr/>
        <a:lstStyle/>
        <a:p>
          <a:r>
            <a:rPr lang="en-IN" dirty="0"/>
            <a:t>(</a:t>
          </a:r>
          <a:r>
            <a:rPr lang="en-IN" b="1" dirty="0"/>
            <a:t>var</a:t>
          </a:r>
          <a:r>
            <a:rPr lang="en-IN" dirty="0"/>
            <a:t> s1, </a:t>
          </a:r>
          <a:r>
            <a:rPr lang="en-IN" b="1" dirty="0"/>
            <a:t>var</a:t>
          </a:r>
          <a:r>
            <a:rPr lang="en-IN" dirty="0"/>
            <a:t> s2) -&gt; s1 + s2 (Valid from java 11)</a:t>
          </a:r>
          <a:endParaRPr lang="en-US" dirty="0"/>
        </a:p>
      </dgm:t>
    </dgm:pt>
    <dgm:pt modelId="{6EE9A754-B7F8-453D-9EF3-CFC8E2AD045C}" type="parTrans" cxnId="{7570E8DB-A3C8-4263-945E-48D4072F2A94}">
      <dgm:prSet/>
      <dgm:spPr/>
      <dgm:t>
        <a:bodyPr/>
        <a:lstStyle/>
        <a:p>
          <a:endParaRPr lang="en-US"/>
        </a:p>
      </dgm:t>
    </dgm:pt>
    <dgm:pt modelId="{E0DC3296-DA38-4F17-97FA-B51FDDC488AB}" type="sibTrans" cxnId="{7570E8DB-A3C8-4263-945E-48D4072F2A94}">
      <dgm:prSet/>
      <dgm:spPr/>
      <dgm:t>
        <a:bodyPr/>
        <a:lstStyle/>
        <a:p>
          <a:endParaRPr lang="en-US"/>
        </a:p>
      </dgm:t>
    </dgm:pt>
    <dgm:pt modelId="{77435FD6-BCC2-4642-B956-277484905DC4}">
      <dgm:prSet/>
      <dgm:spPr/>
      <dgm:t>
        <a:bodyPr/>
        <a:lstStyle/>
        <a:p>
          <a:r>
            <a:rPr lang="en-IN" b="1" i="1" dirty="0"/>
            <a:t>Why var for lambda params</a:t>
          </a:r>
          <a:r>
            <a:rPr lang="en-IN" dirty="0"/>
            <a:t>: Generally, the types for lambda params is optional. But sometimes we need to use annotations with lambda params. In these cases, we must use explicit data types (Till java 10). As we have the </a:t>
          </a:r>
          <a:r>
            <a:rPr lang="en-IN" b="1" dirty="0"/>
            <a:t>var</a:t>
          </a:r>
          <a:r>
            <a:rPr lang="en-IN" dirty="0"/>
            <a:t> keyword from java 10, to bring the </a:t>
          </a:r>
          <a:r>
            <a:rPr lang="en-IN" b="1" i="1" dirty="0"/>
            <a:t>uniformity </a:t>
          </a:r>
          <a:r>
            <a:rPr lang="en-IN" dirty="0"/>
            <a:t>and to not loosing the brevity, java 11 introduced this feature. Below are the sample expressions:</a:t>
          </a:r>
          <a:endParaRPr lang="en-US" dirty="0"/>
        </a:p>
      </dgm:t>
    </dgm:pt>
    <dgm:pt modelId="{B39344DF-47DD-458F-B7EF-8C323A642F79}" type="parTrans" cxnId="{7ED3B07B-E391-4739-8F02-A8694469EE30}">
      <dgm:prSet/>
      <dgm:spPr/>
      <dgm:t>
        <a:bodyPr/>
        <a:lstStyle/>
        <a:p>
          <a:endParaRPr lang="en-US"/>
        </a:p>
      </dgm:t>
    </dgm:pt>
    <dgm:pt modelId="{540BF2E6-3698-4B9B-A082-FB28A33228A1}" type="sibTrans" cxnId="{7ED3B07B-E391-4739-8F02-A8694469EE30}">
      <dgm:prSet/>
      <dgm:spPr/>
      <dgm:t>
        <a:bodyPr/>
        <a:lstStyle/>
        <a:p>
          <a:endParaRPr lang="en-US"/>
        </a:p>
      </dgm:t>
    </dgm:pt>
    <dgm:pt modelId="{524DBA27-99C2-4A27-831E-A9E350BD02A5}">
      <dgm:prSet/>
      <dgm:spPr/>
      <dgm:t>
        <a:bodyPr/>
        <a:lstStyle/>
        <a:p>
          <a:r>
            <a:rPr lang="en-US" i="1" dirty="0"/>
            <a:t>(@NonNull String a,  @NonNull String  b ) -&gt; a + b;</a:t>
          </a:r>
          <a:endParaRPr lang="en-US" dirty="0"/>
        </a:p>
      </dgm:t>
    </dgm:pt>
    <dgm:pt modelId="{38E94B49-A753-443A-9627-C8635A792C90}" type="parTrans" cxnId="{7C5A774D-7306-4A4C-8610-6A6B1F1FB1E6}">
      <dgm:prSet/>
      <dgm:spPr/>
      <dgm:t>
        <a:bodyPr/>
        <a:lstStyle/>
        <a:p>
          <a:endParaRPr lang="en-US"/>
        </a:p>
      </dgm:t>
    </dgm:pt>
    <dgm:pt modelId="{6428D079-4AB4-4717-BE21-51E27343F7F5}" type="sibTrans" cxnId="{7C5A774D-7306-4A4C-8610-6A6B1F1FB1E6}">
      <dgm:prSet/>
      <dgm:spPr/>
      <dgm:t>
        <a:bodyPr/>
        <a:lstStyle/>
        <a:p>
          <a:endParaRPr lang="en-US"/>
        </a:p>
      </dgm:t>
    </dgm:pt>
    <dgm:pt modelId="{44ADF0F6-AD87-4A8C-A344-AD8273056E92}">
      <dgm:prSet/>
      <dgm:spPr/>
      <dgm:t>
        <a:bodyPr/>
        <a:lstStyle/>
        <a:p>
          <a:r>
            <a:rPr lang="en-IN" i="1" dirty="0"/>
            <a:t>(@NonNull </a:t>
          </a:r>
          <a:r>
            <a:rPr lang="en-IN" b="1" i="1" dirty="0"/>
            <a:t>var</a:t>
          </a:r>
          <a:r>
            <a:rPr lang="en-IN" i="1" dirty="0"/>
            <a:t> a,  @NonNull </a:t>
          </a:r>
          <a:r>
            <a:rPr lang="en-IN" b="1" i="1" dirty="0"/>
            <a:t>var</a:t>
          </a:r>
          <a:r>
            <a:rPr lang="en-IN" i="1" dirty="0"/>
            <a:t>  b ) -&gt; a + b; </a:t>
          </a:r>
          <a:r>
            <a:rPr lang="en-IN" dirty="0"/>
            <a:t>(valid from java 11)</a:t>
          </a:r>
          <a:r>
            <a:rPr lang="en-IN" i="1" dirty="0"/>
            <a:t>	</a:t>
          </a:r>
          <a:endParaRPr lang="en-US" dirty="0"/>
        </a:p>
      </dgm:t>
    </dgm:pt>
    <dgm:pt modelId="{B534DBB1-7D35-4AC2-84DC-16E45ADC62FD}" type="parTrans" cxnId="{27B6BAF7-E61A-44E4-BF18-02F35EB74CD6}">
      <dgm:prSet/>
      <dgm:spPr/>
      <dgm:t>
        <a:bodyPr/>
        <a:lstStyle/>
        <a:p>
          <a:endParaRPr lang="en-US"/>
        </a:p>
      </dgm:t>
    </dgm:pt>
    <dgm:pt modelId="{541533F7-9DC5-4D4B-B586-E87AD0A07232}" type="sibTrans" cxnId="{27B6BAF7-E61A-44E4-BF18-02F35EB74CD6}">
      <dgm:prSet/>
      <dgm:spPr/>
      <dgm:t>
        <a:bodyPr/>
        <a:lstStyle/>
        <a:p>
          <a:endParaRPr lang="en-US"/>
        </a:p>
      </dgm:t>
    </dgm:pt>
    <dgm:pt modelId="{99808959-BC8F-483C-8CF5-4EB80F37943A}" type="pres">
      <dgm:prSet presAssocID="{7450ACFD-19C5-4795-B2B2-FFB6062F416C}" presName="linear" presStyleCnt="0">
        <dgm:presLayoutVars>
          <dgm:animLvl val="lvl"/>
          <dgm:resizeHandles val="exact"/>
        </dgm:presLayoutVars>
      </dgm:prSet>
      <dgm:spPr/>
    </dgm:pt>
    <dgm:pt modelId="{7CCA49B9-823E-4AF5-85BB-003CAECE11CC}" type="pres">
      <dgm:prSet presAssocID="{A921E522-5709-4900-9C91-1FAFC929DA4C}" presName="parentText" presStyleLbl="node1" presStyleIdx="0" presStyleCnt="3">
        <dgm:presLayoutVars>
          <dgm:chMax val="0"/>
          <dgm:bulletEnabled val="1"/>
        </dgm:presLayoutVars>
      </dgm:prSet>
      <dgm:spPr/>
    </dgm:pt>
    <dgm:pt modelId="{076DB4E2-4BA9-406E-A000-CAAC301B954D}" type="pres">
      <dgm:prSet presAssocID="{79A61DD7-F75A-47BE-B383-A5F708E70D14}" presName="spacer" presStyleCnt="0"/>
      <dgm:spPr/>
    </dgm:pt>
    <dgm:pt modelId="{817D6AAC-9754-4890-BEDF-58EEA0A0F14C}" type="pres">
      <dgm:prSet presAssocID="{AECA00B6-5D54-40E8-BE3D-B46224C39D91}" presName="parentText" presStyleLbl="node1" presStyleIdx="1" presStyleCnt="3">
        <dgm:presLayoutVars>
          <dgm:chMax val="0"/>
          <dgm:bulletEnabled val="1"/>
        </dgm:presLayoutVars>
      </dgm:prSet>
      <dgm:spPr/>
    </dgm:pt>
    <dgm:pt modelId="{21ED485C-7716-4D01-94C5-E27FC1DDF783}" type="pres">
      <dgm:prSet presAssocID="{AECA00B6-5D54-40E8-BE3D-B46224C39D91}" presName="childText" presStyleLbl="revTx" presStyleIdx="0" presStyleCnt="2">
        <dgm:presLayoutVars>
          <dgm:bulletEnabled val="1"/>
        </dgm:presLayoutVars>
      </dgm:prSet>
      <dgm:spPr/>
    </dgm:pt>
    <dgm:pt modelId="{13890F36-12E7-42F3-B655-2A6CB50561DA}" type="pres">
      <dgm:prSet presAssocID="{77435FD6-BCC2-4642-B956-277484905DC4}" presName="parentText" presStyleLbl="node1" presStyleIdx="2" presStyleCnt="3">
        <dgm:presLayoutVars>
          <dgm:chMax val="0"/>
          <dgm:bulletEnabled val="1"/>
        </dgm:presLayoutVars>
      </dgm:prSet>
      <dgm:spPr/>
    </dgm:pt>
    <dgm:pt modelId="{27E829AB-1D6D-4987-B185-2DF02FBC84A4}" type="pres">
      <dgm:prSet presAssocID="{77435FD6-BCC2-4642-B956-277484905DC4}" presName="childText" presStyleLbl="revTx" presStyleIdx="1" presStyleCnt="2">
        <dgm:presLayoutVars>
          <dgm:bulletEnabled val="1"/>
        </dgm:presLayoutVars>
      </dgm:prSet>
      <dgm:spPr/>
    </dgm:pt>
  </dgm:ptLst>
  <dgm:cxnLst>
    <dgm:cxn modelId="{968FAB01-ED6C-451D-97E6-616B97C7CE0E}" type="presOf" srcId="{E97AFC62-9E69-4AAA-B4CC-B5CBEB15F050}" destId="{21ED485C-7716-4D01-94C5-E27FC1DDF783}" srcOrd="0" destOrd="0" presId="urn:microsoft.com/office/officeart/2005/8/layout/vList2"/>
    <dgm:cxn modelId="{BAE3F008-CB0E-4BDE-B478-A35AE0082C31}" srcId="{7450ACFD-19C5-4795-B2B2-FFB6062F416C}" destId="{AECA00B6-5D54-40E8-BE3D-B46224C39D91}" srcOrd="1" destOrd="0" parTransId="{76A5AE35-459D-4C7E-A792-C80325F6884B}" sibTransId="{4E00222D-B38D-4911-AACC-CC899FADA309}"/>
    <dgm:cxn modelId="{BC678E25-3314-4844-BB59-33B2E7253A00}" type="presOf" srcId="{7450ACFD-19C5-4795-B2B2-FFB6062F416C}" destId="{99808959-BC8F-483C-8CF5-4EB80F37943A}" srcOrd="0" destOrd="0" presId="urn:microsoft.com/office/officeart/2005/8/layout/vList2"/>
    <dgm:cxn modelId="{9178EC2E-39FF-4652-9590-CC7AB7A953AB}" type="presOf" srcId="{524DBA27-99C2-4A27-831E-A9E350BD02A5}" destId="{27E829AB-1D6D-4987-B185-2DF02FBC84A4}" srcOrd="0" destOrd="0" presId="urn:microsoft.com/office/officeart/2005/8/layout/vList2"/>
    <dgm:cxn modelId="{2128E837-82DC-433D-B820-0D4AEE18E7A4}" srcId="{AECA00B6-5D54-40E8-BE3D-B46224C39D91}" destId="{E97AFC62-9E69-4AAA-B4CC-B5CBEB15F050}" srcOrd="0" destOrd="0" parTransId="{05EDDB50-46E0-4911-BE31-339F12ED57DD}" sibTransId="{65ACC339-E04B-4C3D-AA9E-9CA4DA50E7DC}"/>
    <dgm:cxn modelId="{7C5A774D-7306-4A4C-8610-6A6B1F1FB1E6}" srcId="{77435FD6-BCC2-4642-B956-277484905DC4}" destId="{524DBA27-99C2-4A27-831E-A9E350BD02A5}" srcOrd="0" destOrd="0" parTransId="{38E94B49-A753-443A-9627-C8635A792C90}" sibTransId="{6428D079-4AB4-4717-BE21-51E27343F7F5}"/>
    <dgm:cxn modelId="{7ED3B07B-E391-4739-8F02-A8694469EE30}" srcId="{7450ACFD-19C5-4795-B2B2-FFB6062F416C}" destId="{77435FD6-BCC2-4642-B956-277484905DC4}" srcOrd="2" destOrd="0" parTransId="{B39344DF-47DD-458F-B7EF-8C323A642F79}" sibTransId="{540BF2E6-3698-4B9B-A082-FB28A33228A1}"/>
    <dgm:cxn modelId="{5E47A091-5D78-4A8C-99E9-62388D554BAF}" type="presOf" srcId="{A921E522-5709-4900-9C91-1FAFC929DA4C}" destId="{7CCA49B9-823E-4AF5-85BB-003CAECE11CC}" srcOrd="0" destOrd="0" presId="urn:microsoft.com/office/officeart/2005/8/layout/vList2"/>
    <dgm:cxn modelId="{1C3A1398-EDF0-4CB7-AF34-9E1EA5D27979}" type="presOf" srcId="{61509964-0B6C-4EA6-AFFD-1F9A0CF6912C}" destId="{21ED485C-7716-4D01-94C5-E27FC1DDF783}" srcOrd="0" destOrd="1" presId="urn:microsoft.com/office/officeart/2005/8/layout/vList2"/>
    <dgm:cxn modelId="{56D3889C-1C3E-4DD2-8E75-95840AE677A1}" type="presOf" srcId="{AECA00B6-5D54-40E8-BE3D-B46224C39D91}" destId="{817D6AAC-9754-4890-BEDF-58EEA0A0F14C}" srcOrd="0" destOrd="0" presId="urn:microsoft.com/office/officeart/2005/8/layout/vList2"/>
    <dgm:cxn modelId="{D7DC0EA6-EC51-491B-AD19-94CE2617448A}" srcId="{AECA00B6-5D54-40E8-BE3D-B46224C39D91}" destId="{61509964-0B6C-4EA6-AFFD-1F9A0CF6912C}" srcOrd="1" destOrd="0" parTransId="{4FDD7E5C-8C2F-4941-8BD4-D928C624BFC5}" sibTransId="{95E4BA4D-FE42-4D56-B27C-8DE417613A10}"/>
    <dgm:cxn modelId="{2C58BAAB-F285-4526-8333-BE64223EA1AD}" type="presOf" srcId="{1863F400-CB6D-4B85-8CDF-999994937F29}" destId="{21ED485C-7716-4D01-94C5-E27FC1DDF783}" srcOrd="0" destOrd="2" presId="urn:microsoft.com/office/officeart/2005/8/layout/vList2"/>
    <dgm:cxn modelId="{49EDDAAC-130F-4D43-85ED-CEDF13F98C4C}" type="presOf" srcId="{77435FD6-BCC2-4642-B956-277484905DC4}" destId="{13890F36-12E7-42F3-B655-2A6CB50561DA}" srcOrd="0" destOrd="0" presId="urn:microsoft.com/office/officeart/2005/8/layout/vList2"/>
    <dgm:cxn modelId="{71B488BF-812E-44C7-8695-4CEA1BEB4444}" type="presOf" srcId="{44ADF0F6-AD87-4A8C-A344-AD8273056E92}" destId="{27E829AB-1D6D-4987-B185-2DF02FBC84A4}" srcOrd="0" destOrd="1" presId="urn:microsoft.com/office/officeart/2005/8/layout/vList2"/>
    <dgm:cxn modelId="{E874F3CC-1E8C-4AC9-A86C-808A1766282E}" srcId="{AECA00B6-5D54-40E8-BE3D-B46224C39D91}" destId="{1863F400-CB6D-4B85-8CDF-999994937F29}" srcOrd="2" destOrd="0" parTransId="{6E5C5CD0-55A5-4802-BAEC-8FEEA4AC567E}" sibTransId="{87D7805F-C1C3-47CC-92C0-ACF4B377781E}"/>
    <dgm:cxn modelId="{7EEFC4D7-76B7-4B08-A031-2D6EC08FF4DB}" srcId="{7450ACFD-19C5-4795-B2B2-FFB6062F416C}" destId="{A921E522-5709-4900-9C91-1FAFC929DA4C}" srcOrd="0" destOrd="0" parTransId="{7547AD67-CAE4-40A8-993D-8803312B02AB}" sibTransId="{79A61DD7-F75A-47BE-B383-A5F708E70D14}"/>
    <dgm:cxn modelId="{7570E8DB-A3C8-4263-945E-48D4072F2A94}" srcId="{AECA00B6-5D54-40E8-BE3D-B46224C39D91}" destId="{930B5B7C-98A5-4888-8E6A-11E222F4E9C2}" srcOrd="3" destOrd="0" parTransId="{6EE9A754-B7F8-453D-9EF3-CFC8E2AD045C}" sibTransId="{E0DC3296-DA38-4F17-97FA-B51FDDC488AB}"/>
    <dgm:cxn modelId="{F40424DE-42FD-4B22-95B2-C4A95B8FEAF0}" type="presOf" srcId="{930B5B7C-98A5-4888-8E6A-11E222F4E9C2}" destId="{21ED485C-7716-4D01-94C5-E27FC1DDF783}" srcOrd="0" destOrd="3" presId="urn:microsoft.com/office/officeart/2005/8/layout/vList2"/>
    <dgm:cxn modelId="{27B6BAF7-E61A-44E4-BF18-02F35EB74CD6}" srcId="{77435FD6-BCC2-4642-B956-277484905DC4}" destId="{44ADF0F6-AD87-4A8C-A344-AD8273056E92}" srcOrd="1" destOrd="0" parTransId="{B534DBB1-7D35-4AC2-84DC-16E45ADC62FD}" sibTransId="{541533F7-9DC5-4D4B-B586-E87AD0A07232}"/>
    <dgm:cxn modelId="{2D3AB227-C9C4-4FAC-A4E8-F47258B596B1}" type="presParOf" srcId="{99808959-BC8F-483C-8CF5-4EB80F37943A}" destId="{7CCA49B9-823E-4AF5-85BB-003CAECE11CC}" srcOrd="0" destOrd="0" presId="urn:microsoft.com/office/officeart/2005/8/layout/vList2"/>
    <dgm:cxn modelId="{83B5F8F1-F383-4501-B657-CC366DB50A8D}" type="presParOf" srcId="{99808959-BC8F-483C-8CF5-4EB80F37943A}" destId="{076DB4E2-4BA9-406E-A000-CAAC301B954D}" srcOrd="1" destOrd="0" presId="urn:microsoft.com/office/officeart/2005/8/layout/vList2"/>
    <dgm:cxn modelId="{8BEB12AB-77B4-459B-B25B-732668233020}" type="presParOf" srcId="{99808959-BC8F-483C-8CF5-4EB80F37943A}" destId="{817D6AAC-9754-4890-BEDF-58EEA0A0F14C}" srcOrd="2" destOrd="0" presId="urn:microsoft.com/office/officeart/2005/8/layout/vList2"/>
    <dgm:cxn modelId="{B1A8A40C-6D28-43FD-BE17-9742B9D248D0}" type="presParOf" srcId="{99808959-BC8F-483C-8CF5-4EB80F37943A}" destId="{21ED485C-7716-4D01-94C5-E27FC1DDF783}" srcOrd="3" destOrd="0" presId="urn:microsoft.com/office/officeart/2005/8/layout/vList2"/>
    <dgm:cxn modelId="{7B98F633-C4C4-4304-8E4C-46DEFAA41621}" type="presParOf" srcId="{99808959-BC8F-483C-8CF5-4EB80F37943A}" destId="{13890F36-12E7-42F3-B655-2A6CB50561DA}" srcOrd="4" destOrd="0" presId="urn:microsoft.com/office/officeart/2005/8/layout/vList2"/>
    <dgm:cxn modelId="{70805C99-586C-4B4A-A330-96892C24844A}" type="presParOf" srcId="{99808959-BC8F-483C-8CF5-4EB80F37943A}" destId="{27E829AB-1D6D-4987-B185-2DF02FBC84A4}"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0B4494-1454-4FAA-8B14-4AC4A4D40B62}"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90C85A9C-73E4-4F9F-886F-EC06DE2A1585}">
      <dgm:prSet/>
      <dgm:spPr/>
      <dgm:t>
        <a:bodyPr/>
        <a:lstStyle/>
        <a:p>
          <a:r>
            <a:rPr lang="en-IN" dirty="0"/>
            <a:t>Note: Please revisit the rules for lambda expressions.</a:t>
          </a:r>
          <a:endParaRPr lang="en-US" dirty="0"/>
        </a:p>
      </dgm:t>
    </dgm:pt>
    <dgm:pt modelId="{02BFA2A1-719B-4A49-855B-F4B172EC8952}" type="parTrans" cxnId="{CF3F1B8A-8C1D-4F8D-98E8-81D09736B718}">
      <dgm:prSet/>
      <dgm:spPr/>
      <dgm:t>
        <a:bodyPr/>
        <a:lstStyle/>
        <a:p>
          <a:endParaRPr lang="en-US"/>
        </a:p>
      </dgm:t>
    </dgm:pt>
    <dgm:pt modelId="{AD1925FC-8066-4DE2-8AF8-8AA397402AD7}" type="sibTrans" cxnId="{CF3F1B8A-8C1D-4F8D-98E8-81D09736B718}">
      <dgm:prSet/>
      <dgm:spPr/>
      <dgm:t>
        <a:bodyPr/>
        <a:lstStyle/>
        <a:p>
          <a:endParaRPr lang="en-US"/>
        </a:p>
      </dgm:t>
    </dgm:pt>
    <dgm:pt modelId="{B38F3F4E-E256-441F-8AD7-ED8B80899243}">
      <dgm:prSet/>
      <dgm:spPr/>
      <dgm:t>
        <a:bodyPr/>
        <a:lstStyle/>
        <a:p>
          <a:r>
            <a:rPr lang="en-IN" dirty="0"/>
            <a:t>We can skip parentheses in single param lambdas for explicit data types. But parentheses is required for </a:t>
          </a:r>
          <a:r>
            <a:rPr lang="en-IN" b="1" dirty="0"/>
            <a:t>var</a:t>
          </a:r>
          <a:r>
            <a:rPr lang="en-IN" dirty="0"/>
            <a:t> type. </a:t>
          </a:r>
          <a:endParaRPr lang="en-US" dirty="0"/>
        </a:p>
      </dgm:t>
    </dgm:pt>
    <dgm:pt modelId="{5315352C-A1E0-4E3C-AA01-8361DF670D4E}" type="parTrans" cxnId="{DC82496B-F23A-44F3-B938-932BA084649E}">
      <dgm:prSet/>
      <dgm:spPr/>
      <dgm:t>
        <a:bodyPr/>
        <a:lstStyle/>
        <a:p>
          <a:endParaRPr lang="en-US"/>
        </a:p>
      </dgm:t>
    </dgm:pt>
    <dgm:pt modelId="{2557C39E-D5D5-43E8-B403-0BBCE202D2CB}" type="sibTrans" cxnId="{DC82496B-F23A-44F3-B938-932BA084649E}">
      <dgm:prSet/>
      <dgm:spPr/>
      <dgm:t>
        <a:bodyPr/>
        <a:lstStyle/>
        <a:p>
          <a:endParaRPr lang="en-US"/>
        </a:p>
      </dgm:t>
    </dgm:pt>
    <dgm:pt modelId="{953207B7-D0CA-4426-92B8-2A0F872A247A}">
      <dgm:prSet/>
      <dgm:spPr/>
      <dgm:t>
        <a:bodyPr/>
        <a:lstStyle/>
        <a:p>
          <a:r>
            <a:rPr lang="en-IN" dirty="0"/>
            <a:t>s1 -&gt; s1.toUpperCase() (Valid)</a:t>
          </a:r>
          <a:endParaRPr lang="en-US" dirty="0"/>
        </a:p>
      </dgm:t>
    </dgm:pt>
    <dgm:pt modelId="{A151D6E9-34D9-498A-8536-37F7B50813AE}" type="parTrans" cxnId="{0E8EAAA7-7033-4B54-8C43-13E6B33AFC9A}">
      <dgm:prSet/>
      <dgm:spPr/>
      <dgm:t>
        <a:bodyPr/>
        <a:lstStyle/>
        <a:p>
          <a:endParaRPr lang="en-US"/>
        </a:p>
      </dgm:t>
    </dgm:pt>
    <dgm:pt modelId="{72A9E8DB-3554-4527-8087-16282F904CFC}" type="sibTrans" cxnId="{0E8EAAA7-7033-4B54-8C43-13E6B33AFC9A}">
      <dgm:prSet/>
      <dgm:spPr/>
      <dgm:t>
        <a:bodyPr/>
        <a:lstStyle/>
        <a:p>
          <a:endParaRPr lang="en-US"/>
        </a:p>
      </dgm:t>
    </dgm:pt>
    <dgm:pt modelId="{B89519D3-FCE8-434F-AB86-2928708AAC3B}">
      <dgm:prSet/>
      <dgm:spPr/>
      <dgm:t>
        <a:bodyPr/>
        <a:lstStyle/>
        <a:p>
          <a:r>
            <a:rPr lang="en-IN" dirty="0"/>
            <a:t>var s1 -&gt; s1.toUpperCase() (Invalid)</a:t>
          </a:r>
          <a:endParaRPr lang="en-US" dirty="0"/>
        </a:p>
      </dgm:t>
    </dgm:pt>
    <dgm:pt modelId="{BA61C0F7-CD8A-4444-9913-B555BC244355}" type="parTrans" cxnId="{88A0E772-B7BF-45D4-912A-29D9F1E9E9E8}">
      <dgm:prSet/>
      <dgm:spPr/>
      <dgm:t>
        <a:bodyPr/>
        <a:lstStyle/>
        <a:p>
          <a:endParaRPr lang="en-US"/>
        </a:p>
      </dgm:t>
    </dgm:pt>
    <dgm:pt modelId="{4052E08C-84E3-491D-8E70-8FBDEA3B11BA}" type="sibTrans" cxnId="{88A0E772-B7BF-45D4-912A-29D9F1E9E9E8}">
      <dgm:prSet/>
      <dgm:spPr/>
      <dgm:t>
        <a:bodyPr/>
        <a:lstStyle/>
        <a:p>
          <a:endParaRPr lang="en-US"/>
        </a:p>
      </dgm:t>
    </dgm:pt>
    <dgm:pt modelId="{27AB8F7D-080E-4E5F-9B1D-59E1736F52E6}">
      <dgm:prSet/>
      <dgm:spPr/>
      <dgm:t>
        <a:bodyPr/>
        <a:lstStyle/>
        <a:p>
          <a:r>
            <a:rPr lang="en-IN" dirty="0"/>
            <a:t>(var s1) -&gt; s1.toUpperCase() (Valid)</a:t>
          </a:r>
          <a:endParaRPr lang="en-US" dirty="0"/>
        </a:p>
      </dgm:t>
    </dgm:pt>
    <dgm:pt modelId="{03D1E2FC-A789-4F66-A5AE-36B4119BAE48}" type="parTrans" cxnId="{C69D08B0-B8C6-4425-A979-5B31E98A9CE8}">
      <dgm:prSet/>
      <dgm:spPr/>
      <dgm:t>
        <a:bodyPr/>
        <a:lstStyle/>
        <a:p>
          <a:endParaRPr lang="en-US"/>
        </a:p>
      </dgm:t>
    </dgm:pt>
    <dgm:pt modelId="{E1529F45-4EBF-47B4-86EB-3C8752CE1C00}" type="sibTrans" cxnId="{C69D08B0-B8C6-4425-A979-5B31E98A9CE8}">
      <dgm:prSet/>
      <dgm:spPr/>
      <dgm:t>
        <a:bodyPr/>
        <a:lstStyle/>
        <a:p>
          <a:endParaRPr lang="en-US"/>
        </a:p>
      </dgm:t>
    </dgm:pt>
    <dgm:pt modelId="{73194009-D607-4C16-81CE-7F7E8A1C1F5C}">
      <dgm:prSet/>
      <dgm:spPr/>
      <dgm:t>
        <a:bodyPr/>
        <a:lstStyle/>
        <a:p>
          <a:r>
            <a:rPr lang="en-IN" dirty="0"/>
            <a:t>We cannot mix var with explicit data types.</a:t>
          </a:r>
          <a:endParaRPr lang="en-US" dirty="0"/>
        </a:p>
      </dgm:t>
    </dgm:pt>
    <dgm:pt modelId="{F66FB50C-D713-49D3-B728-92A9C8075AAE}" type="parTrans" cxnId="{06798324-6BDF-4EDA-8C56-A400CA698EEC}">
      <dgm:prSet/>
      <dgm:spPr/>
      <dgm:t>
        <a:bodyPr/>
        <a:lstStyle/>
        <a:p>
          <a:endParaRPr lang="en-US"/>
        </a:p>
      </dgm:t>
    </dgm:pt>
    <dgm:pt modelId="{B36ED611-9DE9-486C-8FB9-615E4C9349D0}" type="sibTrans" cxnId="{06798324-6BDF-4EDA-8C56-A400CA698EEC}">
      <dgm:prSet/>
      <dgm:spPr/>
      <dgm:t>
        <a:bodyPr/>
        <a:lstStyle/>
        <a:p>
          <a:endParaRPr lang="en-US"/>
        </a:p>
      </dgm:t>
    </dgm:pt>
    <dgm:pt modelId="{49661A3B-1314-4CA0-950F-0700AEF03967}">
      <dgm:prSet/>
      <dgm:spPr/>
      <dgm:t>
        <a:bodyPr/>
        <a:lstStyle/>
        <a:p>
          <a:r>
            <a:rPr lang="en-IN" dirty="0"/>
            <a:t>(var s1, String s2) -&gt; s1 + s2 (Invalid)</a:t>
          </a:r>
          <a:endParaRPr lang="en-US" dirty="0"/>
        </a:p>
      </dgm:t>
    </dgm:pt>
    <dgm:pt modelId="{55313AED-18DF-4130-ADA8-597C97839EA5}" type="parTrans" cxnId="{E4261E59-0FA2-482F-85A4-FA35BBC34216}">
      <dgm:prSet/>
      <dgm:spPr/>
      <dgm:t>
        <a:bodyPr/>
        <a:lstStyle/>
        <a:p>
          <a:endParaRPr lang="en-US"/>
        </a:p>
      </dgm:t>
    </dgm:pt>
    <dgm:pt modelId="{248C1B78-E3FD-4AFB-9F9F-CCEDE1D53EA5}" type="sibTrans" cxnId="{E4261E59-0FA2-482F-85A4-FA35BBC34216}">
      <dgm:prSet/>
      <dgm:spPr/>
      <dgm:t>
        <a:bodyPr/>
        <a:lstStyle/>
        <a:p>
          <a:endParaRPr lang="en-US"/>
        </a:p>
      </dgm:t>
    </dgm:pt>
    <dgm:pt modelId="{32298A9B-7157-488B-A698-6A734D6B0AD7}">
      <dgm:prSet/>
      <dgm:spPr/>
      <dgm:t>
        <a:bodyPr/>
        <a:lstStyle/>
        <a:p>
          <a:r>
            <a:rPr lang="en-IN" dirty="0"/>
            <a:t>We cannot use var for some params and skip for others.</a:t>
          </a:r>
          <a:endParaRPr lang="en-US" dirty="0"/>
        </a:p>
      </dgm:t>
    </dgm:pt>
    <dgm:pt modelId="{3F4B7CEA-47CB-4845-90F1-E56EF9737DEB}" type="parTrans" cxnId="{2BD3FEC0-1FF6-4FCF-88FA-63B533410F93}">
      <dgm:prSet/>
      <dgm:spPr/>
      <dgm:t>
        <a:bodyPr/>
        <a:lstStyle/>
        <a:p>
          <a:endParaRPr lang="en-US"/>
        </a:p>
      </dgm:t>
    </dgm:pt>
    <dgm:pt modelId="{AEB3AD00-F9CE-4E85-91D3-9B15FB82E947}" type="sibTrans" cxnId="{2BD3FEC0-1FF6-4FCF-88FA-63B533410F93}">
      <dgm:prSet/>
      <dgm:spPr/>
      <dgm:t>
        <a:bodyPr/>
        <a:lstStyle/>
        <a:p>
          <a:endParaRPr lang="en-US"/>
        </a:p>
      </dgm:t>
    </dgm:pt>
    <dgm:pt modelId="{90AFC54A-873F-4D87-AF90-E89933B570C5}">
      <dgm:prSet/>
      <dgm:spPr/>
      <dgm:t>
        <a:bodyPr/>
        <a:lstStyle/>
        <a:p>
          <a:r>
            <a:rPr lang="en-IN" dirty="0"/>
            <a:t>(var s1, s2) -&gt; s1 + s2 ( invalid)</a:t>
          </a:r>
          <a:br>
            <a:rPr lang="en-IN" dirty="0"/>
          </a:br>
          <a:r>
            <a:rPr lang="en-IN" dirty="0"/>
            <a:t>	</a:t>
          </a:r>
          <a:endParaRPr lang="en-US" dirty="0"/>
        </a:p>
      </dgm:t>
    </dgm:pt>
    <dgm:pt modelId="{280741F1-BE06-4D4C-A2E2-CB1717E4FABE}" type="parTrans" cxnId="{8A156842-5D24-448F-9538-9D731B7FDCD6}">
      <dgm:prSet/>
      <dgm:spPr/>
      <dgm:t>
        <a:bodyPr/>
        <a:lstStyle/>
        <a:p>
          <a:endParaRPr lang="en-US"/>
        </a:p>
      </dgm:t>
    </dgm:pt>
    <dgm:pt modelId="{711360F8-45F3-4AED-9395-07B78A781F83}" type="sibTrans" cxnId="{8A156842-5D24-448F-9538-9D731B7FDCD6}">
      <dgm:prSet/>
      <dgm:spPr/>
      <dgm:t>
        <a:bodyPr/>
        <a:lstStyle/>
        <a:p>
          <a:endParaRPr lang="en-US"/>
        </a:p>
      </dgm:t>
    </dgm:pt>
    <dgm:pt modelId="{919CC812-619E-4723-8780-9A905B9CC003}" type="pres">
      <dgm:prSet presAssocID="{F30B4494-1454-4FAA-8B14-4AC4A4D40B62}" presName="Name0" presStyleCnt="0">
        <dgm:presLayoutVars>
          <dgm:dir/>
          <dgm:animLvl val="lvl"/>
          <dgm:resizeHandles val="exact"/>
        </dgm:presLayoutVars>
      </dgm:prSet>
      <dgm:spPr/>
    </dgm:pt>
    <dgm:pt modelId="{806B1629-36C8-47E5-996D-868EDDB055DC}" type="pres">
      <dgm:prSet presAssocID="{90C85A9C-73E4-4F9F-886F-EC06DE2A1585}" presName="linNode" presStyleCnt="0"/>
      <dgm:spPr/>
    </dgm:pt>
    <dgm:pt modelId="{6D461CCD-F84D-49A1-A964-17E737E52C04}" type="pres">
      <dgm:prSet presAssocID="{90C85A9C-73E4-4F9F-886F-EC06DE2A1585}" presName="parentText" presStyleLbl="node1" presStyleIdx="0" presStyleCnt="4">
        <dgm:presLayoutVars>
          <dgm:chMax val="1"/>
          <dgm:bulletEnabled val="1"/>
        </dgm:presLayoutVars>
      </dgm:prSet>
      <dgm:spPr/>
    </dgm:pt>
    <dgm:pt modelId="{43C17202-AED3-4C2B-A1AB-4775A5C9B8E2}" type="pres">
      <dgm:prSet presAssocID="{AD1925FC-8066-4DE2-8AF8-8AA397402AD7}" presName="sp" presStyleCnt="0"/>
      <dgm:spPr/>
    </dgm:pt>
    <dgm:pt modelId="{CB4E8951-9352-4241-B7E8-CF9CC149D12B}" type="pres">
      <dgm:prSet presAssocID="{B38F3F4E-E256-441F-8AD7-ED8B80899243}" presName="linNode" presStyleCnt="0"/>
      <dgm:spPr/>
    </dgm:pt>
    <dgm:pt modelId="{57D2CC90-E590-4D9B-B9E1-2E59B12CD067}" type="pres">
      <dgm:prSet presAssocID="{B38F3F4E-E256-441F-8AD7-ED8B80899243}" presName="parentText" presStyleLbl="node1" presStyleIdx="1" presStyleCnt="4">
        <dgm:presLayoutVars>
          <dgm:chMax val="1"/>
          <dgm:bulletEnabled val="1"/>
        </dgm:presLayoutVars>
      </dgm:prSet>
      <dgm:spPr/>
    </dgm:pt>
    <dgm:pt modelId="{E130FF78-5112-407B-A0D9-7CEA1F4BAC4A}" type="pres">
      <dgm:prSet presAssocID="{B38F3F4E-E256-441F-8AD7-ED8B80899243}" presName="descendantText" presStyleLbl="alignAccFollowNode1" presStyleIdx="0" presStyleCnt="3">
        <dgm:presLayoutVars>
          <dgm:bulletEnabled val="1"/>
        </dgm:presLayoutVars>
      </dgm:prSet>
      <dgm:spPr/>
    </dgm:pt>
    <dgm:pt modelId="{2416FCCD-C587-4457-A744-865EB0A63185}" type="pres">
      <dgm:prSet presAssocID="{2557C39E-D5D5-43E8-B403-0BBCE202D2CB}" presName="sp" presStyleCnt="0"/>
      <dgm:spPr/>
    </dgm:pt>
    <dgm:pt modelId="{09C05686-5A39-47E2-A04C-8D843237BC39}" type="pres">
      <dgm:prSet presAssocID="{73194009-D607-4C16-81CE-7F7E8A1C1F5C}" presName="linNode" presStyleCnt="0"/>
      <dgm:spPr/>
    </dgm:pt>
    <dgm:pt modelId="{39EA6DC6-E993-4F00-B386-B5DB4CD7AA1B}" type="pres">
      <dgm:prSet presAssocID="{73194009-D607-4C16-81CE-7F7E8A1C1F5C}" presName="parentText" presStyleLbl="node1" presStyleIdx="2" presStyleCnt="4">
        <dgm:presLayoutVars>
          <dgm:chMax val="1"/>
          <dgm:bulletEnabled val="1"/>
        </dgm:presLayoutVars>
      </dgm:prSet>
      <dgm:spPr/>
    </dgm:pt>
    <dgm:pt modelId="{C434048E-128A-4C3A-BEEE-31F1CCFEE8CB}" type="pres">
      <dgm:prSet presAssocID="{73194009-D607-4C16-81CE-7F7E8A1C1F5C}" presName="descendantText" presStyleLbl="alignAccFollowNode1" presStyleIdx="1" presStyleCnt="3">
        <dgm:presLayoutVars>
          <dgm:bulletEnabled val="1"/>
        </dgm:presLayoutVars>
      </dgm:prSet>
      <dgm:spPr/>
    </dgm:pt>
    <dgm:pt modelId="{C2C8C05F-0D01-423F-8B5B-087876FB92AB}" type="pres">
      <dgm:prSet presAssocID="{B36ED611-9DE9-486C-8FB9-615E4C9349D0}" presName="sp" presStyleCnt="0"/>
      <dgm:spPr/>
    </dgm:pt>
    <dgm:pt modelId="{C7179937-3C2D-4A3C-82E4-466E59EFD722}" type="pres">
      <dgm:prSet presAssocID="{32298A9B-7157-488B-A698-6A734D6B0AD7}" presName="linNode" presStyleCnt="0"/>
      <dgm:spPr/>
    </dgm:pt>
    <dgm:pt modelId="{EFE0D47D-6139-4FCA-834D-BFEBBAF18F19}" type="pres">
      <dgm:prSet presAssocID="{32298A9B-7157-488B-A698-6A734D6B0AD7}" presName="parentText" presStyleLbl="node1" presStyleIdx="3" presStyleCnt="4">
        <dgm:presLayoutVars>
          <dgm:chMax val="1"/>
          <dgm:bulletEnabled val="1"/>
        </dgm:presLayoutVars>
      </dgm:prSet>
      <dgm:spPr/>
    </dgm:pt>
    <dgm:pt modelId="{4B4641E8-E390-4B13-9AA4-EDE0F886C8DD}" type="pres">
      <dgm:prSet presAssocID="{32298A9B-7157-488B-A698-6A734D6B0AD7}" presName="descendantText" presStyleLbl="alignAccFollowNode1" presStyleIdx="2" presStyleCnt="3">
        <dgm:presLayoutVars>
          <dgm:bulletEnabled val="1"/>
        </dgm:presLayoutVars>
      </dgm:prSet>
      <dgm:spPr/>
    </dgm:pt>
  </dgm:ptLst>
  <dgm:cxnLst>
    <dgm:cxn modelId="{307A690F-7CFF-48B4-B378-7DB7EFE6ABCD}" type="presOf" srcId="{953207B7-D0CA-4426-92B8-2A0F872A247A}" destId="{E130FF78-5112-407B-A0D9-7CEA1F4BAC4A}" srcOrd="0" destOrd="0" presId="urn:microsoft.com/office/officeart/2005/8/layout/vList5"/>
    <dgm:cxn modelId="{CEABC31C-DFA3-4E26-888B-C15B2AE5544C}" type="presOf" srcId="{32298A9B-7157-488B-A698-6A734D6B0AD7}" destId="{EFE0D47D-6139-4FCA-834D-BFEBBAF18F19}" srcOrd="0" destOrd="0" presId="urn:microsoft.com/office/officeart/2005/8/layout/vList5"/>
    <dgm:cxn modelId="{06798324-6BDF-4EDA-8C56-A400CA698EEC}" srcId="{F30B4494-1454-4FAA-8B14-4AC4A4D40B62}" destId="{73194009-D607-4C16-81CE-7F7E8A1C1F5C}" srcOrd="2" destOrd="0" parTransId="{F66FB50C-D713-49D3-B728-92A9C8075AAE}" sibTransId="{B36ED611-9DE9-486C-8FB9-615E4C9349D0}"/>
    <dgm:cxn modelId="{8A156842-5D24-448F-9538-9D731B7FDCD6}" srcId="{32298A9B-7157-488B-A698-6A734D6B0AD7}" destId="{90AFC54A-873F-4D87-AF90-E89933B570C5}" srcOrd="0" destOrd="0" parTransId="{280741F1-BE06-4D4C-A2E2-CB1717E4FABE}" sibTransId="{711360F8-45F3-4AED-9395-07B78A781F83}"/>
    <dgm:cxn modelId="{2F4E0765-216E-4D99-BF8C-04218AE5A522}" type="presOf" srcId="{27AB8F7D-080E-4E5F-9B1D-59E1736F52E6}" destId="{E130FF78-5112-407B-A0D9-7CEA1F4BAC4A}" srcOrd="0" destOrd="2" presId="urn:microsoft.com/office/officeart/2005/8/layout/vList5"/>
    <dgm:cxn modelId="{38179048-8692-4CC3-B0D5-34EECAEA5449}" type="presOf" srcId="{F30B4494-1454-4FAA-8B14-4AC4A4D40B62}" destId="{919CC812-619E-4723-8780-9A905B9CC003}" srcOrd="0" destOrd="0" presId="urn:microsoft.com/office/officeart/2005/8/layout/vList5"/>
    <dgm:cxn modelId="{DC82496B-F23A-44F3-B938-932BA084649E}" srcId="{F30B4494-1454-4FAA-8B14-4AC4A4D40B62}" destId="{B38F3F4E-E256-441F-8AD7-ED8B80899243}" srcOrd="1" destOrd="0" parTransId="{5315352C-A1E0-4E3C-AA01-8361DF670D4E}" sibTransId="{2557C39E-D5D5-43E8-B403-0BBCE202D2CB}"/>
    <dgm:cxn modelId="{85C9B36E-EE65-4E8B-8A08-B992FCCBAE8C}" type="presOf" srcId="{90C85A9C-73E4-4F9F-886F-EC06DE2A1585}" destId="{6D461CCD-F84D-49A1-A964-17E737E52C04}" srcOrd="0" destOrd="0" presId="urn:microsoft.com/office/officeart/2005/8/layout/vList5"/>
    <dgm:cxn modelId="{88A0E772-B7BF-45D4-912A-29D9F1E9E9E8}" srcId="{B38F3F4E-E256-441F-8AD7-ED8B80899243}" destId="{B89519D3-FCE8-434F-AB86-2928708AAC3B}" srcOrd="1" destOrd="0" parTransId="{BA61C0F7-CD8A-4444-9913-B555BC244355}" sibTransId="{4052E08C-84E3-491D-8E70-8FBDEA3B11BA}"/>
    <dgm:cxn modelId="{E4261E59-0FA2-482F-85A4-FA35BBC34216}" srcId="{73194009-D607-4C16-81CE-7F7E8A1C1F5C}" destId="{49661A3B-1314-4CA0-950F-0700AEF03967}" srcOrd="0" destOrd="0" parTransId="{55313AED-18DF-4130-ADA8-597C97839EA5}" sibTransId="{248C1B78-E3FD-4AFB-9F9F-CCEDE1D53EA5}"/>
    <dgm:cxn modelId="{833C1C7B-0916-447F-8E44-7C18C6A82499}" type="presOf" srcId="{B89519D3-FCE8-434F-AB86-2928708AAC3B}" destId="{E130FF78-5112-407B-A0D9-7CEA1F4BAC4A}" srcOrd="0" destOrd="1" presId="urn:microsoft.com/office/officeart/2005/8/layout/vList5"/>
    <dgm:cxn modelId="{CF3F1B8A-8C1D-4F8D-98E8-81D09736B718}" srcId="{F30B4494-1454-4FAA-8B14-4AC4A4D40B62}" destId="{90C85A9C-73E4-4F9F-886F-EC06DE2A1585}" srcOrd="0" destOrd="0" parTransId="{02BFA2A1-719B-4A49-855B-F4B172EC8952}" sibTransId="{AD1925FC-8066-4DE2-8AF8-8AA397402AD7}"/>
    <dgm:cxn modelId="{056145A0-96B6-4D48-9DAE-BDA8E4CF563D}" type="presOf" srcId="{49661A3B-1314-4CA0-950F-0700AEF03967}" destId="{C434048E-128A-4C3A-BEEE-31F1CCFEE8CB}" srcOrd="0" destOrd="0" presId="urn:microsoft.com/office/officeart/2005/8/layout/vList5"/>
    <dgm:cxn modelId="{0E8EAAA7-7033-4B54-8C43-13E6B33AFC9A}" srcId="{B38F3F4E-E256-441F-8AD7-ED8B80899243}" destId="{953207B7-D0CA-4426-92B8-2A0F872A247A}" srcOrd="0" destOrd="0" parTransId="{A151D6E9-34D9-498A-8536-37F7B50813AE}" sibTransId="{72A9E8DB-3554-4527-8087-16282F904CFC}"/>
    <dgm:cxn modelId="{C69D08B0-B8C6-4425-A979-5B31E98A9CE8}" srcId="{B38F3F4E-E256-441F-8AD7-ED8B80899243}" destId="{27AB8F7D-080E-4E5F-9B1D-59E1736F52E6}" srcOrd="2" destOrd="0" parTransId="{03D1E2FC-A789-4F66-A5AE-36B4119BAE48}" sibTransId="{E1529F45-4EBF-47B4-86EB-3C8752CE1C00}"/>
    <dgm:cxn modelId="{9A8A83BD-CC97-4A83-A7C3-547C42189F17}" type="presOf" srcId="{73194009-D607-4C16-81CE-7F7E8A1C1F5C}" destId="{39EA6DC6-E993-4F00-B386-B5DB4CD7AA1B}" srcOrd="0" destOrd="0" presId="urn:microsoft.com/office/officeart/2005/8/layout/vList5"/>
    <dgm:cxn modelId="{DD8C1DBF-279A-47C3-BBC1-FA86768B403F}" type="presOf" srcId="{90AFC54A-873F-4D87-AF90-E89933B570C5}" destId="{4B4641E8-E390-4B13-9AA4-EDE0F886C8DD}" srcOrd="0" destOrd="0" presId="urn:microsoft.com/office/officeart/2005/8/layout/vList5"/>
    <dgm:cxn modelId="{2BD3FEC0-1FF6-4FCF-88FA-63B533410F93}" srcId="{F30B4494-1454-4FAA-8B14-4AC4A4D40B62}" destId="{32298A9B-7157-488B-A698-6A734D6B0AD7}" srcOrd="3" destOrd="0" parTransId="{3F4B7CEA-47CB-4845-90F1-E56EF9737DEB}" sibTransId="{AEB3AD00-F9CE-4E85-91D3-9B15FB82E947}"/>
    <dgm:cxn modelId="{79DB1EC5-3B4B-49ED-8E38-84E8A8E3C007}" type="presOf" srcId="{B38F3F4E-E256-441F-8AD7-ED8B80899243}" destId="{57D2CC90-E590-4D9B-B9E1-2E59B12CD067}" srcOrd="0" destOrd="0" presId="urn:microsoft.com/office/officeart/2005/8/layout/vList5"/>
    <dgm:cxn modelId="{890AF9FB-06CA-42F4-9505-89F367F20732}" type="presParOf" srcId="{919CC812-619E-4723-8780-9A905B9CC003}" destId="{806B1629-36C8-47E5-996D-868EDDB055DC}" srcOrd="0" destOrd="0" presId="urn:microsoft.com/office/officeart/2005/8/layout/vList5"/>
    <dgm:cxn modelId="{5AD47ADE-94A1-4F5E-987C-28F57206CC97}" type="presParOf" srcId="{806B1629-36C8-47E5-996D-868EDDB055DC}" destId="{6D461CCD-F84D-49A1-A964-17E737E52C04}" srcOrd="0" destOrd="0" presId="urn:microsoft.com/office/officeart/2005/8/layout/vList5"/>
    <dgm:cxn modelId="{168F8CC7-499F-49EA-A950-50E28AD5C527}" type="presParOf" srcId="{919CC812-619E-4723-8780-9A905B9CC003}" destId="{43C17202-AED3-4C2B-A1AB-4775A5C9B8E2}" srcOrd="1" destOrd="0" presId="urn:microsoft.com/office/officeart/2005/8/layout/vList5"/>
    <dgm:cxn modelId="{23F87190-69EA-4042-A85F-D9F86360237D}" type="presParOf" srcId="{919CC812-619E-4723-8780-9A905B9CC003}" destId="{CB4E8951-9352-4241-B7E8-CF9CC149D12B}" srcOrd="2" destOrd="0" presId="urn:microsoft.com/office/officeart/2005/8/layout/vList5"/>
    <dgm:cxn modelId="{20FF0D4E-F46D-4DF6-BAE2-E50264AC5958}" type="presParOf" srcId="{CB4E8951-9352-4241-B7E8-CF9CC149D12B}" destId="{57D2CC90-E590-4D9B-B9E1-2E59B12CD067}" srcOrd="0" destOrd="0" presId="urn:microsoft.com/office/officeart/2005/8/layout/vList5"/>
    <dgm:cxn modelId="{4276530D-7767-4B68-82F2-462597BE0802}" type="presParOf" srcId="{CB4E8951-9352-4241-B7E8-CF9CC149D12B}" destId="{E130FF78-5112-407B-A0D9-7CEA1F4BAC4A}" srcOrd="1" destOrd="0" presId="urn:microsoft.com/office/officeart/2005/8/layout/vList5"/>
    <dgm:cxn modelId="{AF8C13C0-2B61-44E7-A7ED-90419D97635F}" type="presParOf" srcId="{919CC812-619E-4723-8780-9A905B9CC003}" destId="{2416FCCD-C587-4457-A744-865EB0A63185}" srcOrd="3" destOrd="0" presId="urn:microsoft.com/office/officeart/2005/8/layout/vList5"/>
    <dgm:cxn modelId="{9BEB1C3B-A193-4E67-AD0C-18B389AEECB2}" type="presParOf" srcId="{919CC812-619E-4723-8780-9A905B9CC003}" destId="{09C05686-5A39-47E2-A04C-8D843237BC39}" srcOrd="4" destOrd="0" presId="urn:microsoft.com/office/officeart/2005/8/layout/vList5"/>
    <dgm:cxn modelId="{C068712A-C6FD-43B7-980A-68A4D129DBAE}" type="presParOf" srcId="{09C05686-5A39-47E2-A04C-8D843237BC39}" destId="{39EA6DC6-E993-4F00-B386-B5DB4CD7AA1B}" srcOrd="0" destOrd="0" presId="urn:microsoft.com/office/officeart/2005/8/layout/vList5"/>
    <dgm:cxn modelId="{0399E445-4E45-49AA-B53B-BEDF311067FF}" type="presParOf" srcId="{09C05686-5A39-47E2-A04C-8D843237BC39}" destId="{C434048E-128A-4C3A-BEEE-31F1CCFEE8CB}" srcOrd="1" destOrd="0" presId="urn:microsoft.com/office/officeart/2005/8/layout/vList5"/>
    <dgm:cxn modelId="{98410CCF-C488-450A-9CB7-0E8A0A248A9C}" type="presParOf" srcId="{919CC812-619E-4723-8780-9A905B9CC003}" destId="{C2C8C05F-0D01-423F-8B5B-087876FB92AB}" srcOrd="5" destOrd="0" presId="urn:microsoft.com/office/officeart/2005/8/layout/vList5"/>
    <dgm:cxn modelId="{5903F9F7-EA75-43C8-AA07-76EC64EA5418}" type="presParOf" srcId="{919CC812-619E-4723-8780-9A905B9CC003}" destId="{C7179937-3C2D-4A3C-82E4-466E59EFD722}" srcOrd="6" destOrd="0" presId="urn:microsoft.com/office/officeart/2005/8/layout/vList5"/>
    <dgm:cxn modelId="{76641A6A-F173-4DCC-9F26-B54B56584A5E}" type="presParOf" srcId="{C7179937-3C2D-4A3C-82E4-466E59EFD722}" destId="{EFE0D47D-6139-4FCA-834D-BFEBBAF18F19}" srcOrd="0" destOrd="0" presId="urn:microsoft.com/office/officeart/2005/8/layout/vList5"/>
    <dgm:cxn modelId="{91492F09-6413-4EE1-8ECF-068937B49062}" type="presParOf" srcId="{C7179937-3C2D-4A3C-82E4-466E59EFD722}" destId="{4B4641E8-E390-4B13-9AA4-EDE0F886C8D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BD982F-3AB1-424C-8DF5-13D75BA9DFD2}">
      <dsp:nvSpPr>
        <dsp:cNvPr id="0" name=""/>
        <dsp:cNvSpPr/>
      </dsp:nvSpPr>
      <dsp:spPr>
        <a:xfrm>
          <a:off x="0" y="20201"/>
          <a:ext cx="6735443" cy="1979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IN" sz="3600" kern="1200" dirty="0"/>
            <a:t>Before Java 11, it was a two-step process to run the java program as below.</a:t>
          </a:r>
          <a:endParaRPr lang="en-US" sz="3600" kern="1200" dirty="0"/>
        </a:p>
      </dsp:txBody>
      <dsp:txXfrm>
        <a:off x="96638" y="116839"/>
        <a:ext cx="6542167" cy="1786364"/>
      </dsp:txXfrm>
    </dsp:sp>
    <dsp:sp modelId="{AE2EEEE3-CE3A-4A56-8FB3-BB7FE2E15876}">
      <dsp:nvSpPr>
        <dsp:cNvPr id="0" name=""/>
        <dsp:cNvSpPr/>
      </dsp:nvSpPr>
      <dsp:spPr>
        <a:xfrm>
          <a:off x="0" y="1999841"/>
          <a:ext cx="6735443" cy="96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850"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IN" sz="2800" kern="1200" dirty="0"/>
            <a:t>javac HelloWorld.java</a:t>
          </a:r>
          <a:endParaRPr lang="en-US" sz="2800" kern="1200" dirty="0"/>
        </a:p>
        <a:p>
          <a:pPr marL="285750" lvl="1" indent="-285750" algn="l" defTabSz="1244600">
            <a:lnSpc>
              <a:spcPct val="90000"/>
            </a:lnSpc>
            <a:spcBef>
              <a:spcPct val="0"/>
            </a:spcBef>
            <a:spcAft>
              <a:spcPct val="20000"/>
            </a:spcAft>
            <a:buChar char="•"/>
          </a:pPr>
          <a:r>
            <a:rPr lang="en-IN" sz="2800" kern="1200" dirty="0"/>
            <a:t>Java HelloWorld</a:t>
          </a:r>
          <a:endParaRPr lang="en-US" sz="2800" kern="1200" dirty="0"/>
        </a:p>
      </dsp:txBody>
      <dsp:txXfrm>
        <a:off x="0" y="1999841"/>
        <a:ext cx="6735443" cy="968760"/>
      </dsp:txXfrm>
    </dsp:sp>
    <dsp:sp modelId="{0F605326-4229-4D9A-A25A-879FF377499F}">
      <dsp:nvSpPr>
        <dsp:cNvPr id="0" name=""/>
        <dsp:cNvSpPr/>
      </dsp:nvSpPr>
      <dsp:spPr>
        <a:xfrm>
          <a:off x="0" y="2968601"/>
          <a:ext cx="6735443" cy="19796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IN" sz="3600" kern="1200" dirty="0"/>
            <a:t>With Java 11, in a single step you can run the program as below.</a:t>
          </a:r>
          <a:endParaRPr lang="en-US" sz="3600" kern="1200" dirty="0"/>
        </a:p>
      </dsp:txBody>
      <dsp:txXfrm>
        <a:off x="96638" y="3065239"/>
        <a:ext cx="6542167" cy="1786364"/>
      </dsp:txXfrm>
    </dsp:sp>
    <dsp:sp modelId="{9F2920FB-2F0F-4D85-9794-F3365E47DC64}">
      <dsp:nvSpPr>
        <dsp:cNvPr id="0" name=""/>
        <dsp:cNvSpPr/>
      </dsp:nvSpPr>
      <dsp:spPr>
        <a:xfrm>
          <a:off x="0" y="4948240"/>
          <a:ext cx="6735443"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850"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IN" sz="2800" kern="1200" dirty="0"/>
            <a:t>Java HelloWorld.java</a:t>
          </a:r>
          <a:endParaRPr lang="en-US" sz="2800" kern="1200" dirty="0"/>
        </a:p>
      </dsp:txBody>
      <dsp:txXfrm>
        <a:off x="0" y="4948240"/>
        <a:ext cx="6735443" cy="5961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B0ADB-A30C-4C0C-834D-3637DE834283}">
      <dsp:nvSpPr>
        <dsp:cNvPr id="0" name=""/>
        <dsp:cNvSpPr/>
      </dsp:nvSpPr>
      <dsp:spPr>
        <a:xfrm>
          <a:off x="0" y="457780"/>
          <a:ext cx="6735443" cy="12097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The Collection has the toArray() method with two overloaded versions till java 10 and another overloaded version </a:t>
          </a:r>
          <a:r>
            <a:rPr lang="en-IN" sz="2200" b="1" i="1" u="sng" kern="1200" dirty="0"/>
            <a:t>toArray(IntFunction)</a:t>
          </a:r>
          <a:r>
            <a:rPr lang="en-IN" sz="2200" b="1" kern="1200" dirty="0"/>
            <a:t> </a:t>
          </a:r>
          <a:r>
            <a:rPr lang="en-IN" sz="2200" kern="1200" dirty="0"/>
            <a:t>is added in java 11.</a:t>
          </a:r>
          <a:endParaRPr lang="en-US" sz="2200" kern="1200" dirty="0"/>
        </a:p>
      </dsp:txBody>
      <dsp:txXfrm>
        <a:off x="59057" y="516837"/>
        <a:ext cx="6617329" cy="1091666"/>
      </dsp:txXfrm>
    </dsp:sp>
    <dsp:sp modelId="{1D386EC7-5A66-4B48-8A9D-810E41F8E388}">
      <dsp:nvSpPr>
        <dsp:cNvPr id="0" name=""/>
        <dsp:cNvSpPr/>
      </dsp:nvSpPr>
      <dsp:spPr>
        <a:xfrm>
          <a:off x="0" y="1730920"/>
          <a:ext cx="6735443" cy="120978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The toArray(IntFunction) is existed before 11. But it is existed in the Stream class.</a:t>
          </a:r>
          <a:endParaRPr lang="en-US" sz="2200" kern="1200" dirty="0"/>
        </a:p>
      </dsp:txBody>
      <dsp:txXfrm>
        <a:off x="59057" y="1789977"/>
        <a:ext cx="6617329" cy="1091666"/>
      </dsp:txXfrm>
    </dsp:sp>
    <dsp:sp modelId="{15EC47FB-CF2E-4EC0-A267-3EA5118052C0}">
      <dsp:nvSpPr>
        <dsp:cNvPr id="0" name=""/>
        <dsp:cNvSpPr/>
      </dsp:nvSpPr>
      <dsp:spPr>
        <a:xfrm>
          <a:off x="0" y="2940701"/>
          <a:ext cx="6735443" cy="59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85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IN" sz="1700" kern="1200" dirty="0"/>
            <a:t>Collection.stream().toArray(IntFunction)</a:t>
          </a:r>
          <a:endParaRPr lang="en-US" sz="1700" kern="1200" dirty="0"/>
        </a:p>
        <a:p>
          <a:pPr marL="171450" lvl="1" indent="-171450" algn="l" defTabSz="755650">
            <a:lnSpc>
              <a:spcPct val="90000"/>
            </a:lnSpc>
            <a:spcBef>
              <a:spcPct val="0"/>
            </a:spcBef>
            <a:spcAft>
              <a:spcPct val="20000"/>
            </a:spcAft>
            <a:buChar char="•"/>
          </a:pPr>
          <a:r>
            <a:rPr lang="en-IN" sz="1700" kern="1200" dirty="0"/>
            <a:t>Sample:  list.stream().toArray(IntFunction)</a:t>
          </a:r>
          <a:endParaRPr lang="en-US" sz="1700" kern="1200" dirty="0"/>
        </a:p>
      </dsp:txBody>
      <dsp:txXfrm>
        <a:off x="0" y="2940701"/>
        <a:ext cx="6735443" cy="592020"/>
      </dsp:txXfrm>
    </dsp:sp>
    <dsp:sp modelId="{23689867-E6D0-4308-9B3D-7EC3EF160157}">
      <dsp:nvSpPr>
        <dsp:cNvPr id="0" name=""/>
        <dsp:cNvSpPr/>
      </dsp:nvSpPr>
      <dsp:spPr>
        <a:xfrm>
          <a:off x="0" y="3532721"/>
          <a:ext cx="6735443" cy="12097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But In java 11 the toArray(IntFunction) method is added to the java.util.Collection and can be used as below:</a:t>
          </a:r>
          <a:endParaRPr lang="en-US" sz="2200" kern="1200" dirty="0"/>
        </a:p>
      </dsp:txBody>
      <dsp:txXfrm>
        <a:off x="59057" y="3591778"/>
        <a:ext cx="6617329" cy="1091666"/>
      </dsp:txXfrm>
    </dsp:sp>
    <dsp:sp modelId="{3E721918-0543-4C7F-BEFD-0FCB290B6E78}">
      <dsp:nvSpPr>
        <dsp:cNvPr id="0" name=""/>
        <dsp:cNvSpPr/>
      </dsp:nvSpPr>
      <dsp:spPr>
        <a:xfrm>
          <a:off x="0" y="4742501"/>
          <a:ext cx="6735443"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85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IN" sz="1700" kern="1200" dirty="0"/>
            <a:t>list.toArray(IntFunction);</a:t>
          </a:r>
          <a:endParaRPr lang="en-US" sz="1700" kern="1200" dirty="0"/>
        </a:p>
      </dsp:txBody>
      <dsp:txXfrm>
        <a:off x="0" y="4742501"/>
        <a:ext cx="6735443" cy="3643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CA49B9-823E-4AF5-85BB-003CAECE11CC}">
      <dsp:nvSpPr>
        <dsp:cNvPr id="0" name=""/>
        <dsp:cNvSpPr/>
      </dsp:nvSpPr>
      <dsp:spPr>
        <a:xfrm>
          <a:off x="0" y="50688"/>
          <a:ext cx="6735443" cy="139171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i="1" u="sng" kern="1200" dirty="0"/>
            <a:t>About the var keyword</a:t>
          </a:r>
          <a:r>
            <a:rPr lang="en-IN" sz="1600" kern="1200" dirty="0"/>
            <a:t>: was introduced in java 10. The compiler infers the type based on the value assigned to the variables. The main advantage of this feature is to reduce boilerplate variable type definitions, increase code readability and the </a:t>
          </a:r>
          <a:r>
            <a:rPr lang="en-IN" sz="1600" b="1" i="1" kern="1200" dirty="0"/>
            <a:t>uniformity</a:t>
          </a:r>
          <a:r>
            <a:rPr lang="en-IN" sz="1600" kern="1200" dirty="0"/>
            <a:t>.</a:t>
          </a:r>
          <a:endParaRPr lang="en-US" sz="1600" kern="1200" dirty="0"/>
        </a:p>
      </dsp:txBody>
      <dsp:txXfrm>
        <a:off x="67938" y="118626"/>
        <a:ext cx="6599567" cy="1255839"/>
      </dsp:txXfrm>
    </dsp:sp>
    <dsp:sp modelId="{817D6AAC-9754-4890-BEDF-58EEA0A0F14C}">
      <dsp:nvSpPr>
        <dsp:cNvPr id="0" name=""/>
        <dsp:cNvSpPr/>
      </dsp:nvSpPr>
      <dsp:spPr>
        <a:xfrm>
          <a:off x="0" y="1488483"/>
          <a:ext cx="6735443" cy="139171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t>Examine the below expressions.</a:t>
          </a:r>
          <a:endParaRPr lang="en-US" sz="1600" kern="1200" dirty="0"/>
        </a:p>
      </dsp:txBody>
      <dsp:txXfrm>
        <a:off x="67938" y="1556421"/>
        <a:ext cx="6599567" cy="1255839"/>
      </dsp:txXfrm>
    </dsp:sp>
    <dsp:sp modelId="{21ED485C-7716-4D01-94C5-E27FC1DDF783}">
      <dsp:nvSpPr>
        <dsp:cNvPr id="0" name=""/>
        <dsp:cNvSpPr/>
      </dsp:nvSpPr>
      <dsp:spPr>
        <a:xfrm>
          <a:off x="0" y="2880198"/>
          <a:ext cx="6735443"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850"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IN" sz="1200" kern="1200" dirty="0"/>
            <a:t>(String s1, String s2) -&gt; s1 + s2 (Valid)</a:t>
          </a:r>
          <a:endParaRPr lang="en-US" sz="1200" kern="1200" dirty="0"/>
        </a:p>
        <a:p>
          <a:pPr marL="114300" lvl="1" indent="-114300" algn="l" defTabSz="533400">
            <a:lnSpc>
              <a:spcPct val="90000"/>
            </a:lnSpc>
            <a:spcBef>
              <a:spcPct val="0"/>
            </a:spcBef>
            <a:spcAft>
              <a:spcPct val="20000"/>
            </a:spcAft>
            <a:buChar char="•"/>
          </a:pPr>
          <a:r>
            <a:rPr lang="en-IN" sz="1200" kern="1200" dirty="0"/>
            <a:t>(s1, s2) -&gt; s1 + s2 (Valid)</a:t>
          </a:r>
          <a:endParaRPr lang="en-US" sz="1200" kern="1200" dirty="0"/>
        </a:p>
        <a:p>
          <a:pPr marL="114300" lvl="1" indent="-114300" algn="l" defTabSz="533400">
            <a:lnSpc>
              <a:spcPct val="90000"/>
            </a:lnSpc>
            <a:spcBef>
              <a:spcPct val="0"/>
            </a:spcBef>
            <a:spcAft>
              <a:spcPct val="20000"/>
            </a:spcAft>
            <a:buChar char="•"/>
          </a:pPr>
          <a:r>
            <a:rPr lang="en-IN" sz="1200" b="1" kern="1200" dirty="0"/>
            <a:t>var</a:t>
          </a:r>
          <a:r>
            <a:rPr lang="en-IN" sz="1200" kern="1200" dirty="0"/>
            <a:t> s3 = “Hello World”; (Valid from java 10)</a:t>
          </a:r>
          <a:endParaRPr lang="en-US" sz="1200" kern="1200" dirty="0"/>
        </a:p>
        <a:p>
          <a:pPr marL="114300" lvl="1" indent="-114300" algn="l" defTabSz="533400">
            <a:lnSpc>
              <a:spcPct val="90000"/>
            </a:lnSpc>
            <a:spcBef>
              <a:spcPct val="0"/>
            </a:spcBef>
            <a:spcAft>
              <a:spcPct val="20000"/>
            </a:spcAft>
            <a:buChar char="•"/>
          </a:pPr>
          <a:r>
            <a:rPr lang="en-IN" sz="1200" kern="1200" dirty="0"/>
            <a:t>(</a:t>
          </a:r>
          <a:r>
            <a:rPr lang="en-IN" sz="1200" b="1" kern="1200" dirty="0"/>
            <a:t>var</a:t>
          </a:r>
          <a:r>
            <a:rPr lang="en-IN" sz="1200" kern="1200" dirty="0"/>
            <a:t> s1, </a:t>
          </a:r>
          <a:r>
            <a:rPr lang="en-IN" sz="1200" b="1" kern="1200" dirty="0"/>
            <a:t>var</a:t>
          </a:r>
          <a:r>
            <a:rPr lang="en-IN" sz="1200" kern="1200" dirty="0"/>
            <a:t> s2) -&gt; s1 + s2 (Valid from java 11)</a:t>
          </a:r>
          <a:endParaRPr lang="en-US" sz="1200" kern="1200" dirty="0"/>
        </a:p>
      </dsp:txBody>
      <dsp:txXfrm>
        <a:off x="0" y="2880198"/>
        <a:ext cx="6735443" cy="828000"/>
      </dsp:txXfrm>
    </dsp:sp>
    <dsp:sp modelId="{13890F36-12E7-42F3-B655-2A6CB50561DA}">
      <dsp:nvSpPr>
        <dsp:cNvPr id="0" name=""/>
        <dsp:cNvSpPr/>
      </dsp:nvSpPr>
      <dsp:spPr>
        <a:xfrm>
          <a:off x="0" y="3708198"/>
          <a:ext cx="6735443" cy="139171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i="1" kern="1200" dirty="0"/>
            <a:t>Why var for lambda params</a:t>
          </a:r>
          <a:r>
            <a:rPr lang="en-IN" sz="1600" kern="1200" dirty="0"/>
            <a:t>: Generally, the types for lambda params is optional. But sometimes we need to use annotations with lambda params. In these cases, we must use explicit data types (Till java 10). As we have the </a:t>
          </a:r>
          <a:r>
            <a:rPr lang="en-IN" sz="1600" b="1" kern="1200" dirty="0"/>
            <a:t>var</a:t>
          </a:r>
          <a:r>
            <a:rPr lang="en-IN" sz="1600" kern="1200" dirty="0"/>
            <a:t> keyword from java 10, to bring the </a:t>
          </a:r>
          <a:r>
            <a:rPr lang="en-IN" sz="1600" b="1" i="1" kern="1200" dirty="0"/>
            <a:t>uniformity </a:t>
          </a:r>
          <a:r>
            <a:rPr lang="en-IN" sz="1600" kern="1200" dirty="0"/>
            <a:t>and to not loosing the brevity, java 11 introduced this feature. Below are the sample expressions:</a:t>
          </a:r>
          <a:endParaRPr lang="en-US" sz="1600" kern="1200" dirty="0"/>
        </a:p>
      </dsp:txBody>
      <dsp:txXfrm>
        <a:off x="67938" y="3776136"/>
        <a:ext cx="6599567" cy="1255839"/>
      </dsp:txXfrm>
    </dsp:sp>
    <dsp:sp modelId="{27E829AB-1D6D-4987-B185-2DF02FBC84A4}">
      <dsp:nvSpPr>
        <dsp:cNvPr id="0" name=""/>
        <dsp:cNvSpPr/>
      </dsp:nvSpPr>
      <dsp:spPr>
        <a:xfrm>
          <a:off x="0" y="5099913"/>
          <a:ext cx="6735443"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850"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i="1" kern="1200" dirty="0"/>
            <a:t>(@NonNull String a,  @NonNull String  b ) -&gt; a + b;</a:t>
          </a:r>
          <a:endParaRPr lang="en-US" sz="1200" kern="1200" dirty="0"/>
        </a:p>
        <a:p>
          <a:pPr marL="114300" lvl="1" indent="-114300" algn="l" defTabSz="533400">
            <a:lnSpc>
              <a:spcPct val="90000"/>
            </a:lnSpc>
            <a:spcBef>
              <a:spcPct val="0"/>
            </a:spcBef>
            <a:spcAft>
              <a:spcPct val="20000"/>
            </a:spcAft>
            <a:buChar char="•"/>
          </a:pPr>
          <a:r>
            <a:rPr lang="en-IN" sz="1200" i="1" kern="1200" dirty="0"/>
            <a:t>(@NonNull </a:t>
          </a:r>
          <a:r>
            <a:rPr lang="en-IN" sz="1200" b="1" i="1" kern="1200" dirty="0"/>
            <a:t>var</a:t>
          </a:r>
          <a:r>
            <a:rPr lang="en-IN" sz="1200" i="1" kern="1200" dirty="0"/>
            <a:t> a,  @NonNull </a:t>
          </a:r>
          <a:r>
            <a:rPr lang="en-IN" sz="1200" b="1" i="1" kern="1200" dirty="0"/>
            <a:t>var</a:t>
          </a:r>
          <a:r>
            <a:rPr lang="en-IN" sz="1200" i="1" kern="1200" dirty="0"/>
            <a:t>  b ) -&gt; a + b; </a:t>
          </a:r>
          <a:r>
            <a:rPr lang="en-IN" sz="1200" kern="1200" dirty="0"/>
            <a:t>(valid from java 11)</a:t>
          </a:r>
          <a:r>
            <a:rPr lang="en-IN" sz="1200" i="1" kern="1200" dirty="0"/>
            <a:t>	</a:t>
          </a:r>
          <a:endParaRPr lang="en-US" sz="1200" kern="1200" dirty="0"/>
        </a:p>
      </dsp:txBody>
      <dsp:txXfrm>
        <a:off x="0" y="5099913"/>
        <a:ext cx="6735443" cy="414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461CCD-F84D-49A1-A964-17E737E52C04}">
      <dsp:nvSpPr>
        <dsp:cNvPr id="0" name=""/>
        <dsp:cNvSpPr/>
      </dsp:nvSpPr>
      <dsp:spPr>
        <a:xfrm>
          <a:off x="0" y="2785"/>
          <a:ext cx="2424759" cy="13395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kern="1200" dirty="0"/>
            <a:t>Note: Please revisit the rules for lambda expressions.</a:t>
          </a:r>
          <a:endParaRPr lang="en-US" sz="1600" kern="1200" dirty="0"/>
        </a:p>
      </dsp:txBody>
      <dsp:txXfrm>
        <a:off x="65390" y="68175"/>
        <a:ext cx="2293979" cy="1208745"/>
      </dsp:txXfrm>
    </dsp:sp>
    <dsp:sp modelId="{E130FF78-5112-407B-A0D9-7CEA1F4BAC4A}">
      <dsp:nvSpPr>
        <dsp:cNvPr id="0" name=""/>
        <dsp:cNvSpPr/>
      </dsp:nvSpPr>
      <dsp:spPr>
        <a:xfrm rot="5400000">
          <a:off x="4044290" y="-76291"/>
          <a:ext cx="1071620" cy="4310683"/>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IN" sz="1900" kern="1200" dirty="0"/>
            <a:t>s1 -&gt; s1.toUpperCase() (Valid)</a:t>
          </a:r>
          <a:endParaRPr lang="en-US" sz="1900" kern="1200" dirty="0"/>
        </a:p>
        <a:p>
          <a:pPr marL="171450" lvl="1" indent="-171450" algn="l" defTabSz="844550">
            <a:lnSpc>
              <a:spcPct val="90000"/>
            </a:lnSpc>
            <a:spcBef>
              <a:spcPct val="0"/>
            </a:spcBef>
            <a:spcAft>
              <a:spcPct val="15000"/>
            </a:spcAft>
            <a:buChar char="•"/>
          </a:pPr>
          <a:r>
            <a:rPr lang="en-IN" sz="1900" kern="1200" dirty="0"/>
            <a:t>var s1 -&gt; s1.toUpperCase() (Invalid)</a:t>
          </a:r>
          <a:endParaRPr lang="en-US" sz="1900" kern="1200" dirty="0"/>
        </a:p>
        <a:p>
          <a:pPr marL="171450" lvl="1" indent="-171450" algn="l" defTabSz="844550">
            <a:lnSpc>
              <a:spcPct val="90000"/>
            </a:lnSpc>
            <a:spcBef>
              <a:spcPct val="0"/>
            </a:spcBef>
            <a:spcAft>
              <a:spcPct val="15000"/>
            </a:spcAft>
            <a:buChar char="•"/>
          </a:pPr>
          <a:r>
            <a:rPr lang="en-IN" sz="1900" kern="1200" dirty="0"/>
            <a:t>(var s1) -&gt; s1.toUpperCase() (Valid)</a:t>
          </a:r>
          <a:endParaRPr lang="en-US" sz="1900" kern="1200" dirty="0"/>
        </a:p>
      </dsp:txBody>
      <dsp:txXfrm rot="-5400000">
        <a:off x="2424759" y="1595552"/>
        <a:ext cx="4258371" cy="966996"/>
      </dsp:txXfrm>
    </dsp:sp>
    <dsp:sp modelId="{57D2CC90-E590-4D9B-B9E1-2E59B12CD067}">
      <dsp:nvSpPr>
        <dsp:cNvPr id="0" name=""/>
        <dsp:cNvSpPr/>
      </dsp:nvSpPr>
      <dsp:spPr>
        <a:xfrm>
          <a:off x="0" y="1409287"/>
          <a:ext cx="2424759" cy="1339525"/>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kern="1200" dirty="0"/>
            <a:t>We can skip parentheses in single param lambdas for explicit data types. But parentheses is required for </a:t>
          </a:r>
          <a:r>
            <a:rPr lang="en-IN" sz="1600" b="1" kern="1200" dirty="0"/>
            <a:t>var</a:t>
          </a:r>
          <a:r>
            <a:rPr lang="en-IN" sz="1600" kern="1200" dirty="0"/>
            <a:t> type. </a:t>
          </a:r>
          <a:endParaRPr lang="en-US" sz="1600" kern="1200" dirty="0"/>
        </a:p>
      </dsp:txBody>
      <dsp:txXfrm>
        <a:off x="65390" y="1474677"/>
        <a:ext cx="2293979" cy="1208745"/>
      </dsp:txXfrm>
    </dsp:sp>
    <dsp:sp modelId="{C434048E-128A-4C3A-BEEE-31F1CCFEE8CB}">
      <dsp:nvSpPr>
        <dsp:cNvPr id="0" name=""/>
        <dsp:cNvSpPr/>
      </dsp:nvSpPr>
      <dsp:spPr>
        <a:xfrm rot="5400000">
          <a:off x="4044290" y="1330210"/>
          <a:ext cx="1071620" cy="4310683"/>
        </a:xfrm>
        <a:prstGeom prst="round2Same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IN" sz="1900" kern="1200" dirty="0"/>
            <a:t>(var s1, String s2) -&gt; s1 + s2 (Invalid)</a:t>
          </a:r>
          <a:endParaRPr lang="en-US" sz="1900" kern="1200" dirty="0"/>
        </a:p>
      </dsp:txBody>
      <dsp:txXfrm rot="-5400000">
        <a:off x="2424759" y="3002053"/>
        <a:ext cx="4258371" cy="966996"/>
      </dsp:txXfrm>
    </dsp:sp>
    <dsp:sp modelId="{39EA6DC6-E993-4F00-B386-B5DB4CD7AA1B}">
      <dsp:nvSpPr>
        <dsp:cNvPr id="0" name=""/>
        <dsp:cNvSpPr/>
      </dsp:nvSpPr>
      <dsp:spPr>
        <a:xfrm>
          <a:off x="0" y="2815789"/>
          <a:ext cx="2424759" cy="1339525"/>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kern="1200" dirty="0"/>
            <a:t>We cannot mix var with explicit data types.</a:t>
          </a:r>
          <a:endParaRPr lang="en-US" sz="1600" kern="1200" dirty="0"/>
        </a:p>
      </dsp:txBody>
      <dsp:txXfrm>
        <a:off x="65390" y="2881179"/>
        <a:ext cx="2293979" cy="1208745"/>
      </dsp:txXfrm>
    </dsp:sp>
    <dsp:sp modelId="{4B4641E8-E390-4B13-9AA4-EDE0F886C8DD}">
      <dsp:nvSpPr>
        <dsp:cNvPr id="0" name=""/>
        <dsp:cNvSpPr/>
      </dsp:nvSpPr>
      <dsp:spPr>
        <a:xfrm rot="5400000">
          <a:off x="4044290" y="2736712"/>
          <a:ext cx="1071620" cy="4310683"/>
        </a:xfrm>
        <a:prstGeom prst="round2Same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IN" sz="1900" kern="1200" dirty="0"/>
            <a:t>(var s1, s2) -&gt; s1 + s2 ( invalid)</a:t>
          </a:r>
          <a:br>
            <a:rPr lang="en-IN" sz="1900" kern="1200" dirty="0"/>
          </a:br>
          <a:r>
            <a:rPr lang="en-IN" sz="1900" kern="1200" dirty="0"/>
            <a:t>	</a:t>
          </a:r>
          <a:endParaRPr lang="en-US" sz="1900" kern="1200" dirty="0"/>
        </a:p>
      </dsp:txBody>
      <dsp:txXfrm rot="-5400000">
        <a:off x="2424759" y="4408555"/>
        <a:ext cx="4258371" cy="966996"/>
      </dsp:txXfrm>
    </dsp:sp>
    <dsp:sp modelId="{EFE0D47D-6139-4FCA-834D-BFEBBAF18F19}">
      <dsp:nvSpPr>
        <dsp:cNvPr id="0" name=""/>
        <dsp:cNvSpPr/>
      </dsp:nvSpPr>
      <dsp:spPr>
        <a:xfrm>
          <a:off x="0" y="4222291"/>
          <a:ext cx="2424759" cy="133952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kern="1200" dirty="0"/>
            <a:t>We cannot use var for some params and skip for others.</a:t>
          </a:r>
          <a:endParaRPr lang="en-US" sz="1600" kern="1200" dirty="0"/>
        </a:p>
      </dsp:txBody>
      <dsp:txXfrm>
        <a:off x="65390" y="4287681"/>
        <a:ext cx="2293979" cy="120874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50475-E9C4-85FE-FEC2-EBFF69D7A6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C14ADF-DF37-3B74-F8C8-ADDD5D4F4F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F61EFB-5CCC-5B0C-CD30-11B580C572BB}"/>
              </a:ext>
            </a:extLst>
          </p:cNvPr>
          <p:cNvSpPr>
            <a:spLocks noGrp="1"/>
          </p:cNvSpPr>
          <p:nvPr>
            <p:ph type="dt" sz="half" idx="10"/>
          </p:nvPr>
        </p:nvSpPr>
        <p:spPr/>
        <p:txBody>
          <a:bodyPr/>
          <a:lstStyle/>
          <a:p>
            <a:fld id="{6E8E4462-4485-4649-9104-A7417EF288B4}" type="datetimeFigureOut">
              <a:rPr lang="en-IN" smtClean="0"/>
              <a:t>23-11-2022</a:t>
            </a:fld>
            <a:endParaRPr lang="en-IN" dirty="0"/>
          </a:p>
        </p:txBody>
      </p:sp>
      <p:sp>
        <p:nvSpPr>
          <p:cNvPr id="5" name="Footer Placeholder 4">
            <a:extLst>
              <a:ext uri="{FF2B5EF4-FFF2-40B4-BE49-F238E27FC236}">
                <a16:creationId xmlns:a16="http://schemas.microsoft.com/office/drawing/2014/main" id="{A569E34C-CEBA-F34E-ECD2-DDA056AB9EA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5E8A36A-1E50-0147-334B-27A9671FDD19}"/>
              </a:ext>
            </a:extLst>
          </p:cNvPr>
          <p:cNvSpPr>
            <a:spLocks noGrp="1"/>
          </p:cNvSpPr>
          <p:nvPr>
            <p:ph type="sldNum" sz="quarter" idx="12"/>
          </p:nvPr>
        </p:nvSpPr>
        <p:spPr/>
        <p:txBody>
          <a:bodyPr/>
          <a:lstStyle/>
          <a:p>
            <a:fld id="{78BC0398-FD9B-4E05-91CC-1FD01F0F9191}" type="slidenum">
              <a:rPr lang="en-IN" smtClean="0"/>
              <a:t>‹#›</a:t>
            </a:fld>
            <a:endParaRPr lang="en-IN" dirty="0"/>
          </a:p>
        </p:txBody>
      </p:sp>
    </p:spTree>
    <p:extLst>
      <p:ext uri="{BB962C8B-B14F-4D97-AF65-F5344CB8AC3E}">
        <p14:creationId xmlns:p14="http://schemas.microsoft.com/office/powerpoint/2010/main" val="293909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39D47-B2B8-986C-3C58-4FA70ABBE46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8EB43B-2944-27A2-7E4F-7DE3C62302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B274B7-4677-1B42-B481-24BA7632A9DE}"/>
              </a:ext>
            </a:extLst>
          </p:cNvPr>
          <p:cNvSpPr>
            <a:spLocks noGrp="1"/>
          </p:cNvSpPr>
          <p:nvPr>
            <p:ph type="dt" sz="half" idx="10"/>
          </p:nvPr>
        </p:nvSpPr>
        <p:spPr/>
        <p:txBody>
          <a:bodyPr/>
          <a:lstStyle/>
          <a:p>
            <a:fld id="{6E8E4462-4485-4649-9104-A7417EF288B4}" type="datetimeFigureOut">
              <a:rPr lang="en-IN" smtClean="0"/>
              <a:t>23-11-2022</a:t>
            </a:fld>
            <a:endParaRPr lang="en-IN" dirty="0"/>
          </a:p>
        </p:txBody>
      </p:sp>
      <p:sp>
        <p:nvSpPr>
          <p:cNvPr id="5" name="Footer Placeholder 4">
            <a:extLst>
              <a:ext uri="{FF2B5EF4-FFF2-40B4-BE49-F238E27FC236}">
                <a16:creationId xmlns:a16="http://schemas.microsoft.com/office/drawing/2014/main" id="{5C0CCEC4-6A6B-846F-ECCB-E37F59274B0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819F08F-0A68-CC98-5B06-8E379F4234BA}"/>
              </a:ext>
            </a:extLst>
          </p:cNvPr>
          <p:cNvSpPr>
            <a:spLocks noGrp="1"/>
          </p:cNvSpPr>
          <p:nvPr>
            <p:ph type="sldNum" sz="quarter" idx="12"/>
          </p:nvPr>
        </p:nvSpPr>
        <p:spPr/>
        <p:txBody>
          <a:bodyPr/>
          <a:lstStyle/>
          <a:p>
            <a:fld id="{78BC0398-FD9B-4E05-91CC-1FD01F0F9191}" type="slidenum">
              <a:rPr lang="en-IN" smtClean="0"/>
              <a:t>‹#›</a:t>
            </a:fld>
            <a:endParaRPr lang="en-IN" dirty="0"/>
          </a:p>
        </p:txBody>
      </p:sp>
    </p:spTree>
    <p:extLst>
      <p:ext uri="{BB962C8B-B14F-4D97-AF65-F5344CB8AC3E}">
        <p14:creationId xmlns:p14="http://schemas.microsoft.com/office/powerpoint/2010/main" val="1949997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6E01CE-6B9C-E1C9-9F48-4824D7D96D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579054-E16B-1B8C-E773-0E24A77910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DA6F5B-7C6D-747F-6118-C0B1B2EE482B}"/>
              </a:ext>
            </a:extLst>
          </p:cNvPr>
          <p:cNvSpPr>
            <a:spLocks noGrp="1"/>
          </p:cNvSpPr>
          <p:nvPr>
            <p:ph type="dt" sz="half" idx="10"/>
          </p:nvPr>
        </p:nvSpPr>
        <p:spPr/>
        <p:txBody>
          <a:bodyPr/>
          <a:lstStyle/>
          <a:p>
            <a:fld id="{6E8E4462-4485-4649-9104-A7417EF288B4}" type="datetimeFigureOut">
              <a:rPr lang="en-IN" smtClean="0"/>
              <a:t>23-11-2022</a:t>
            </a:fld>
            <a:endParaRPr lang="en-IN" dirty="0"/>
          </a:p>
        </p:txBody>
      </p:sp>
      <p:sp>
        <p:nvSpPr>
          <p:cNvPr id="5" name="Footer Placeholder 4">
            <a:extLst>
              <a:ext uri="{FF2B5EF4-FFF2-40B4-BE49-F238E27FC236}">
                <a16:creationId xmlns:a16="http://schemas.microsoft.com/office/drawing/2014/main" id="{4BE4E124-42B4-F936-03DA-F03CE78EBDE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76E6D93-3AC7-DEBF-9577-BAEA697ADEEB}"/>
              </a:ext>
            </a:extLst>
          </p:cNvPr>
          <p:cNvSpPr>
            <a:spLocks noGrp="1"/>
          </p:cNvSpPr>
          <p:nvPr>
            <p:ph type="sldNum" sz="quarter" idx="12"/>
          </p:nvPr>
        </p:nvSpPr>
        <p:spPr/>
        <p:txBody>
          <a:bodyPr/>
          <a:lstStyle/>
          <a:p>
            <a:fld id="{78BC0398-FD9B-4E05-91CC-1FD01F0F9191}" type="slidenum">
              <a:rPr lang="en-IN" smtClean="0"/>
              <a:t>‹#›</a:t>
            </a:fld>
            <a:endParaRPr lang="en-IN" dirty="0"/>
          </a:p>
        </p:txBody>
      </p:sp>
    </p:spTree>
    <p:extLst>
      <p:ext uri="{BB962C8B-B14F-4D97-AF65-F5344CB8AC3E}">
        <p14:creationId xmlns:p14="http://schemas.microsoft.com/office/powerpoint/2010/main" val="1396677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4DCE5-82C0-AB5A-0805-2BA765981C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68AD27-0D02-180F-2B91-F626FF935E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A397AD-7740-C70B-7CCB-232F20F38F98}"/>
              </a:ext>
            </a:extLst>
          </p:cNvPr>
          <p:cNvSpPr>
            <a:spLocks noGrp="1"/>
          </p:cNvSpPr>
          <p:nvPr>
            <p:ph type="dt" sz="half" idx="10"/>
          </p:nvPr>
        </p:nvSpPr>
        <p:spPr/>
        <p:txBody>
          <a:bodyPr/>
          <a:lstStyle/>
          <a:p>
            <a:fld id="{6E8E4462-4485-4649-9104-A7417EF288B4}" type="datetimeFigureOut">
              <a:rPr lang="en-IN" smtClean="0"/>
              <a:t>23-11-2022</a:t>
            </a:fld>
            <a:endParaRPr lang="en-IN" dirty="0"/>
          </a:p>
        </p:txBody>
      </p:sp>
      <p:sp>
        <p:nvSpPr>
          <p:cNvPr id="5" name="Footer Placeholder 4">
            <a:extLst>
              <a:ext uri="{FF2B5EF4-FFF2-40B4-BE49-F238E27FC236}">
                <a16:creationId xmlns:a16="http://schemas.microsoft.com/office/drawing/2014/main" id="{8D052720-E58C-E4A0-51DA-2D72F8814F1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A30CDEE-61C5-4ACC-C1E8-C2CDAC90B603}"/>
              </a:ext>
            </a:extLst>
          </p:cNvPr>
          <p:cNvSpPr>
            <a:spLocks noGrp="1"/>
          </p:cNvSpPr>
          <p:nvPr>
            <p:ph type="sldNum" sz="quarter" idx="12"/>
          </p:nvPr>
        </p:nvSpPr>
        <p:spPr/>
        <p:txBody>
          <a:bodyPr/>
          <a:lstStyle/>
          <a:p>
            <a:fld id="{78BC0398-FD9B-4E05-91CC-1FD01F0F9191}" type="slidenum">
              <a:rPr lang="en-IN" smtClean="0"/>
              <a:t>‹#›</a:t>
            </a:fld>
            <a:endParaRPr lang="en-IN" dirty="0"/>
          </a:p>
        </p:txBody>
      </p:sp>
    </p:spTree>
    <p:extLst>
      <p:ext uri="{BB962C8B-B14F-4D97-AF65-F5344CB8AC3E}">
        <p14:creationId xmlns:p14="http://schemas.microsoft.com/office/powerpoint/2010/main" val="1505837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2033D-3A29-4D4B-0623-E8D94043DC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977E87C-1CED-8101-D33D-FA9C797031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705D21-BAE2-7BF5-1793-B306D246A1BB}"/>
              </a:ext>
            </a:extLst>
          </p:cNvPr>
          <p:cNvSpPr>
            <a:spLocks noGrp="1"/>
          </p:cNvSpPr>
          <p:nvPr>
            <p:ph type="dt" sz="half" idx="10"/>
          </p:nvPr>
        </p:nvSpPr>
        <p:spPr/>
        <p:txBody>
          <a:bodyPr/>
          <a:lstStyle/>
          <a:p>
            <a:fld id="{6E8E4462-4485-4649-9104-A7417EF288B4}" type="datetimeFigureOut">
              <a:rPr lang="en-IN" smtClean="0"/>
              <a:t>23-11-2022</a:t>
            </a:fld>
            <a:endParaRPr lang="en-IN" dirty="0"/>
          </a:p>
        </p:txBody>
      </p:sp>
      <p:sp>
        <p:nvSpPr>
          <p:cNvPr id="5" name="Footer Placeholder 4">
            <a:extLst>
              <a:ext uri="{FF2B5EF4-FFF2-40B4-BE49-F238E27FC236}">
                <a16:creationId xmlns:a16="http://schemas.microsoft.com/office/drawing/2014/main" id="{3CE45AB8-1CED-9294-75D5-7F9CE8922D0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4E5E161-CCCF-36E8-3F55-7DFC84B9BE6C}"/>
              </a:ext>
            </a:extLst>
          </p:cNvPr>
          <p:cNvSpPr>
            <a:spLocks noGrp="1"/>
          </p:cNvSpPr>
          <p:nvPr>
            <p:ph type="sldNum" sz="quarter" idx="12"/>
          </p:nvPr>
        </p:nvSpPr>
        <p:spPr/>
        <p:txBody>
          <a:bodyPr/>
          <a:lstStyle/>
          <a:p>
            <a:fld id="{78BC0398-FD9B-4E05-91CC-1FD01F0F9191}" type="slidenum">
              <a:rPr lang="en-IN" smtClean="0"/>
              <a:t>‹#›</a:t>
            </a:fld>
            <a:endParaRPr lang="en-IN" dirty="0"/>
          </a:p>
        </p:txBody>
      </p:sp>
    </p:spTree>
    <p:extLst>
      <p:ext uri="{BB962C8B-B14F-4D97-AF65-F5344CB8AC3E}">
        <p14:creationId xmlns:p14="http://schemas.microsoft.com/office/powerpoint/2010/main" val="2007096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D6744-FF18-12A5-18B3-F62E06EAFF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DCDF19-07DB-1BC7-1125-A31170243E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F7E35B3-BC33-51AE-B61C-276B76BFD0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69E96F8-E924-EF0A-6581-97101B281D62}"/>
              </a:ext>
            </a:extLst>
          </p:cNvPr>
          <p:cNvSpPr>
            <a:spLocks noGrp="1"/>
          </p:cNvSpPr>
          <p:nvPr>
            <p:ph type="dt" sz="half" idx="10"/>
          </p:nvPr>
        </p:nvSpPr>
        <p:spPr/>
        <p:txBody>
          <a:bodyPr/>
          <a:lstStyle/>
          <a:p>
            <a:fld id="{6E8E4462-4485-4649-9104-A7417EF288B4}" type="datetimeFigureOut">
              <a:rPr lang="en-IN" smtClean="0"/>
              <a:t>23-11-2022</a:t>
            </a:fld>
            <a:endParaRPr lang="en-IN" dirty="0"/>
          </a:p>
        </p:txBody>
      </p:sp>
      <p:sp>
        <p:nvSpPr>
          <p:cNvPr id="6" name="Footer Placeholder 5">
            <a:extLst>
              <a:ext uri="{FF2B5EF4-FFF2-40B4-BE49-F238E27FC236}">
                <a16:creationId xmlns:a16="http://schemas.microsoft.com/office/drawing/2014/main" id="{5F47B768-2013-102F-8244-65D194E3C6C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35870B5-4E6C-EADB-2E6E-F20DAA92A131}"/>
              </a:ext>
            </a:extLst>
          </p:cNvPr>
          <p:cNvSpPr>
            <a:spLocks noGrp="1"/>
          </p:cNvSpPr>
          <p:nvPr>
            <p:ph type="sldNum" sz="quarter" idx="12"/>
          </p:nvPr>
        </p:nvSpPr>
        <p:spPr/>
        <p:txBody>
          <a:bodyPr/>
          <a:lstStyle/>
          <a:p>
            <a:fld id="{78BC0398-FD9B-4E05-91CC-1FD01F0F9191}" type="slidenum">
              <a:rPr lang="en-IN" smtClean="0"/>
              <a:t>‹#›</a:t>
            </a:fld>
            <a:endParaRPr lang="en-IN" dirty="0"/>
          </a:p>
        </p:txBody>
      </p:sp>
    </p:spTree>
    <p:extLst>
      <p:ext uri="{BB962C8B-B14F-4D97-AF65-F5344CB8AC3E}">
        <p14:creationId xmlns:p14="http://schemas.microsoft.com/office/powerpoint/2010/main" val="120441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806BA-01F6-A9ED-1E56-573ABEB0DA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BFF5B2-5C81-D092-23E4-195A14F0DF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CC6E57-B9ED-C87F-46C1-7AAE97A4E9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61B4850-0C96-FDFA-4D40-1A55532F0A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A04790-EC0D-4B3B-E49F-1756A4501C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EE312D-4C3F-174D-61F6-3285F91FD580}"/>
              </a:ext>
            </a:extLst>
          </p:cNvPr>
          <p:cNvSpPr>
            <a:spLocks noGrp="1"/>
          </p:cNvSpPr>
          <p:nvPr>
            <p:ph type="dt" sz="half" idx="10"/>
          </p:nvPr>
        </p:nvSpPr>
        <p:spPr/>
        <p:txBody>
          <a:bodyPr/>
          <a:lstStyle/>
          <a:p>
            <a:fld id="{6E8E4462-4485-4649-9104-A7417EF288B4}" type="datetimeFigureOut">
              <a:rPr lang="en-IN" smtClean="0"/>
              <a:t>23-11-2022</a:t>
            </a:fld>
            <a:endParaRPr lang="en-IN" dirty="0"/>
          </a:p>
        </p:txBody>
      </p:sp>
      <p:sp>
        <p:nvSpPr>
          <p:cNvPr id="8" name="Footer Placeholder 7">
            <a:extLst>
              <a:ext uri="{FF2B5EF4-FFF2-40B4-BE49-F238E27FC236}">
                <a16:creationId xmlns:a16="http://schemas.microsoft.com/office/drawing/2014/main" id="{98FC9497-32E4-DE38-9B2C-0FC82D5E4667}"/>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B1EBAA6F-E31D-BA6E-39EE-5A7EFFED2BDC}"/>
              </a:ext>
            </a:extLst>
          </p:cNvPr>
          <p:cNvSpPr>
            <a:spLocks noGrp="1"/>
          </p:cNvSpPr>
          <p:nvPr>
            <p:ph type="sldNum" sz="quarter" idx="12"/>
          </p:nvPr>
        </p:nvSpPr>
        <p:spPr/>
        <p:txBody>
          <a:bodyPr/>
          <a:lstStyle/>
          <a:p>
            <a:fld id="{78BC0398-FD9B-4E05-91CC-1FD01F0F9191}" type="slidenum">
              <a:rPr lang="en-IN" smtClean="0"/>
              <a:t>‹#›</a:t>
            </a:fld>
            <a:endParaRPr lang="en-IN" dirty="0"/>
          </a:p>
        </p:txBody>
      </p:sp>
    </p:spTree>
    <p:extLst>
      <p:ext uri="{BB962C8B-B14F-4D97-AF65-F5344CB8AC3E}">
        <p14:creationId xmlns:p14="http://schemas.microsoft.com/office/powerpoint/2010/main" val="271728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45C33-3BE6-11D0-B30A-D544B15F81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9BC9B46-D0C3-9C5E-F72D-F616B75169D2}"/>
              </a:ext>
            </a:extLst>
          </p:cNvPr>
          <p:cNvSpPr>
            <a:spLocks noGrp="1"/>
          </p:cNvSpPr>
          <p:nvPr>
            <p:ph type="dt" sz="half" idx="10"/>
          </p:nvPr>
        </p:nvSpPr>
        <p:spPr/>
        <p:txBody>
          <a:bodyPr/>
          <a:lstStyle/>
          <a:p>
            <a:fld id="{6E8E4462-4485-4649-9104-A7417EF288B4}" type="datetimeFigureOut">
              <a:rPr lang="en-IN" smtClean="0"/>
              <a:t>23-11-2022</a:t>
            </a:fld>
            <a:endParaRPr lang="en-IN" dirty="0"/>
          </a:p>
        </p:txBody>
      </p:sp>
      <p:sp>
        <p:nvSpPr>
          <p:cNvPr id="4" name="Footer Placeholder 3">
            <a:extLst>
              <a:ext uri="{FF2B5EF4-FFF2-40B4-BE49-F238E27FC236}">
                <a16:creationId xmlns:a16="http://schemas.microsoft.com/office/drawing/2014/main" id="{682E3821-253E-CC14-5B2D-189D50B67AA3}"/>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7503849D-BE72-49C9-22CD-A1A1E50970C8}"/>
              </a:ext>
            </a:extLst>
          </p:cNvPr>
          <p:cNvSpPr>
            <a:spLocks noGrp="1"/>
          </p:cNvSpPr>
          <p:nvPr>
            <p:ph type="sldNum" sz="quarter" idx="12"/>
          </p:nvPr>
        </p:nvSpPr>
        <p:spPr/>
        <p:txBody>
          <a:bodyPr/>
          <a:lstStyle/>
          <a:p>
            <a:fld id="{78BC0398-FD9B-4E05-91CC-1FD01F0F9191}" type="slidenum">
              <a:rPr lang="en-IN" smtClean="0"/>
              <a:t>‹#›</a:t>
            </a:fld>
            <a:endParaRPr lang="en-IN" dirty="0"/>
          </a:p>
        </p:txBody>
      </p:sp>
    </p:spTree>
    <p:extLst>
      <p:ext uri="{BB962C8B-B14F-4D97-AF65-F5344CB8AC3E}">
        <p14:creationId xmlns:p14="http://schemas.microsoft.com/office/powerpoint/2010/main" val="3800956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0E24DB-B67F-7E60-BF1C-E35C41D926AC}"/>
              </a:ext>
            </a:extLst>
          </p:cNvPr>
          <p:cNvSpPr>
            <a:spLocks noGrp="1"/>
          </p:cNvSpPr>
          <p:nvPr>
            <p:ph type="dt" sz="half" idx="10"/>
          </p:nvPr>
        </p:nvSpPr>
        <p:spPr/>
        <p:txBody>
          <a:bodyPr/>
          <a:lstStyle/>
          <a:p>
            <a:fld id="{6E8E4462-4485-4649-9104-A7417EF288B4}" type="datetimeFigureOut">
              <a:rPr lang="en-IN" smtClean="0"/>
              <a:t>23-11-2022</a:t>
            </a:fld>
            <a:endParaRPr lang="en-IN" dirty="0"/>
          </a:p>
        </p:txBody>
      </p:sp>
      <p:sp>
        <p:nvSpPr>
          <p:cNvPr id="3" name="Footer Placeholder 2">
            <a:extLst>
              <a:ext uri="{FF2B5EF4-FFF2-40B4-BE49-F238E27FC236}">
                <a16:creationId xmlns:a16="http://schemas.microsoft.com/office/drawing/2014/main" id="{3DC108D9-EB2A-F2A8-DE25-605CA5481CC5}"/>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59FA6C40-29FF-A198-0ADA-20E24C6E3A16}"/>
              </a:ext>
            </a:extLst>
          </p:cNvPr>
          <p:cNvSpPr>
            <a:spLocks noGrp="1"/>
          </p:cNvSpPr>
          <p:nvPr>
            <p:ph type="sldNum" sz="quarter" idx="12"/>
          </p:nvPr>
        </p:nvSpPr>
        <p:spPr/>
        <p:txBody>
          <a:bodyPr/>
          <a:lstStyle/>
          <a:p>
            <a:fld id="{78BC0398-FD9B-4E05-91CC-1FD01F0F9191}" type="slidenum">
              <a:rPr lang="en-IN" smtClean="0"/>
              <a:t>‹#›</a:t>
            </a:fld>
            <a:endParaRPr lang="en-IN" dirty="0"/>
          </a:p>
        </p:txBody>
      </p:sp>
    </p:spTree>
    <p:extLst>
      <p:ext uri="{BB962C8B-B14F-4D97-AF65-F5344CB8AC3E}">
        <p14:creationId xmlns:p14="http://schemas.microsoft.com/office/powerpoint/2010/main" val="2021012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5CF22-3402-C381-9A7E-D4AC77C49F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D7A6A1-E7E0-B24A-5B45-27A665E8A0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CC55064-2A6F-6D87-3072-5B12DC9F59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7B5700-D827-FEDD-94AE-65447F63CEC5}"/>
              </a:ext>
            </a:extLst>
          </p:cNvPr>
          <p:cNvSpPr>
            <a:spLocks noGrp="1"/>
          </p:cNvSpPr>
          <p:nvPr>
            <p:ph type="dt" sz="half" idx="10"/>
          </p:nvPr>
        </p:nvSpPr>
        <p:spPr/>
        <p:txBody>
          <a:bodyPr/>
          <a:lstStyle/>
          <a:p>
            <a:fld id="{6E8E4462-4485-4649-9104-A7417EF288B4}" type="datetimeFigureOut">
              <a:rPr lang="en-IN" smtClean="0"/>
              <a:t>23-11-2022</a:t>
            </a:fld>
            <a:endParaRPr lang="en-IN" dirty="0"/>
          </a:p>
        </p:txBody>
      </p:sp>
      <p:sp>
        <p:nvSpPr>
          <p:cNvPr id="6" name="Footer Placeholder 5">
            <a:extLst>
              <a:ext uri="{FF2B5EF4-FFF2-40B4-BE49-F238E27FC236}">
                <a16:creationId xmlns:a16="http://schemas.microsoft.com/office/drawing/2014/main" id="{FF4023E6-BCAE-1A55-3900-C591339EEEB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2AC2A09-9011-A778-528C-3FE76E4F7E9B}"/>
              </a:ext>
            </a:extLst>
          </p:cNvPr>
          <p:cNvSpPr>
            <a:spLocks noGrp="1"/>
          </p:cNvSpPr>
          <p:nvPr>
            <p:ph type="sldNum" sz="quarter" idx="12"/>
          </p:nvPr>
        </p:nvSpPr>
        <p:spPr/>
        <p:txBody>
          <a:bodyPr/>
          <a:lstStyle/>
          <a:p>
            <a:fld id="{78BC0398-FD9B-4E05-91CC-1FD01F0F9191}" type="slidenum">
              <a:rPr lang="en-IN" smtClean="0"/>
              <a:t>‹#›</a:t>
            </a:fld>
            <a:endParaRPr lang="en-IN" dirty="0"/>
          </a:p>
        </p:txBody>
      </p:sp>
    </p:spTree>
    <p:extLst>
      <p:ext uri="{BB962C8B-B14F-4D97-AF65-F5344CB8AC3E}">
        <p14:creationId xmlns:p14="http://schemas.microsoft.com/office/powerpoint/2010/main" val="31682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98635-1346-9EDB-A7F8-8B2E0138F8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F3093C-FDFD-7B46-39C5-30D05FD30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A56CCB53-6F04-F24F-48E5-F275C794CE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E72E76-1E6C-DDF9-4BBB-3878FA1EEC8E}"/>
              </a:ext>
            </a:extLst>
          </p:cNvPr>
          <p:cNvSpPr>
            <a:spLocks noGrp="1"/>
          </p:cNvSpPr>
          <p:nvPr>
            <p:ph type="dt" sz="half" idx="10"/>
          </p:nvPr>
        </p:nvSpPr>
        <p:spPr/>
        <p:txBody>
          <a:bodyPr/>
          <a:lstStyle/>
          <a:p>
            <a:fld id="{6E8E4462-4485-4649-9104-A7417EF288B4}" type="datetimeFigureOut">
              <a:rPr lang="en-IN" smtClean="0"/>
              <a:t>23-11-2022</a:t>
            </a:fld>
            <a:endParaRPr lang="en-IN" dirty="0"/>
          </a:p>
        </p:txBody>
      </p:sp>
      <p:sp>
        <p:nvSpPr>
          <p:cNvPr id="6" name="Footer Placeholder 5">
            <a:extLst>
              <a:ext uri="{FF2B5EF4-FFF2-40B4-BE49-F238E27FC236}">
                <a16:creationId xmlns:a16="http://schemas.microsoft.com/office/drawing/2014/main" id="{5761F591-1425-4320-0BE6-8FCCFA2FA55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A6EBCB5-04D8-C129-4A46-13A06D8E2F81}"/>
              </a:ext>
            </a:extLst>
          </p:cNvPr>
          <p:cNvSpPr>
            <a:spLocks noGrp="1"/>
          </p:cNvSpPr>
          <p:nvPr>
            <p:ph type="sldNum" sz="quarter" idx="12"/>
          </p:nvPr>
        </p:nvSpPr>
        <p:spPr/>
        <p:txBody>
          <a:bodyPr/>
          <a:lstStyle/>
          <a:p>
            <a:fld id="{78BC0398-FD9B-4E05-91CC-1FD01F0F9191}" type="slidenum">
              <a:rPr lang="en-IN" smtClean="0"/>
              <a:t>‹#›</a:t>
            </a:fld>
            <a:endParaRPr lang="en-IN" dirty="0"/>
          </a:p>
        </p:txBody>
      </p:sp>
    </p:spTree>
    <p:extLst>
      <p:ext uri="{BB962C8B-B14F-4D97-AF65-F5344CB8AC3E}">
        <p14:creationId xmlns:p14="http://schemas.microsoft.com/office/powerpoint/2010/main" val="1973842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53C979-ACD4-26E0-4AF4-A6110921B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3FE6D6-86DE-B041-E8D2-407F2C460C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9D9FED-E5F3-7865-311E-50F4D98F38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E4462-4485-4649-9104-A7417EF288B4}" type="datetimeFigureOut">
              <a:rPr lang="en-IN" smtClean="0"/>
              <a:t>23-11-2022</a:t>
            </a:fld>
            <a:endParaRPr lang="en-IN" dirty="0"/>
          </a:p>
        </p:txBody>
      </p:sp>
      <p:sp>
        <p:nvSpPr>
          <p:cNvPr id="5" name="Footer Placeholder 4">
            <a:extLst>
              <a:ext uri="{FF2B5EF4-FFF2-40B4-BE49-F238E27FC236}">
                <a16:creationId xmlns:a16="http://schemas.microsoft.com/office/drawing/2014/main" id="{FBF0BE72-3F1B-0F0B-B496-2FF7377A04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510D5330-4E92-7879-9F24-E0F5C2A721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BC0398-FD9B-4E05-91CC-1FD01F0F9191}" type="slidenum">
              <a:rPr lang="en-IN" smtClean="0"/>
              <a:t>‹#›</a:t>
            </a:fld>
            <a:endParaRPr lang="en-IN" dirty="0"/>
          </a:p>
        </p:txBody>
      </p:sp>
    </p:spTree>
    <p:extLst>
      <p:ext uri="{BB962C8B-B14F-4D97-AF65-F5344CB8AC3E}">
        <p14:creationId xmlns:p14="http://schemas.microsoft.com/office/powerpoint/2010/main" val="2320426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baeldung.com/java-nest-based-access-contro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epam.com/damodara_gottipalli/java-11-featur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31AC4C-85FB-0B1E-DC35-A8AB6D09F997}"/>
              </a:ext>
            </a:extLst>
          </p:cNvPr>
          <p:cNvSpPr>
            <a:spLocks noGrp="1"/>
          </p:cNvSpPr>
          <p:nvPr>
            <p:ph type="ctrTitle"/>
          </p:nvPr>
        </p:nvSpPr>
        <p:spPr>
          <a:xfrm>
            <a:off x="4038600" y="1939159"/>
            <a:ext cx="7644627" cy="2751086"/>
          </a:xfrm>
        </p:spPr>
        <p:txBody>
          <a:bodyPr>
            <a:normAutofit/>
          </a:bodyPr>
          <a:lstStyle/>
          <a:p>
            <a:pPr algn="r"/>
            <a:r>
              <a:rPr lang="en-IN" dirty="0"/>
              <a:t>Java 11 Features</a:t>
            </a:r>
          </a:p>
        </p:txBody>
      </p:sp>
      <p:sp>
        <p:nvSpPr>
          <p:cNvPr id="3" name="Subtitle 2">
            <a:extLst>
              <a:ext uri="{FF2B5EF4-FFF2-40B4-BE49-F238E27FC236}">
                <a16:creationId xmlns:a16="http://schemas.microsoft.com/office/drawing/2014/main" id="{9C52AE61-FC37-A233-4577-E5E2011B9681}"/>
              </a:ext>
            </a:extLst>
          </p:cNvPr>
          <p:cNvSpPr>
            <a:spLocks noGrp="1"/>
          </p:cNvSpPr>
          <p:nvPr>
            <p:ph type="subTitle" idx="1"/>
          </p:nvPr>
        </p:nvSpPr>
        <p:spPr>
          <a:xfrm>
            <a:off x="4038600" y="4782320"/>
            <a:ext cx="7644627" cy="1329443"/>
          </a:xfrm>
        </p:spPr>
        <p:txBody>
          <a:bodyPr>
            <a:normAutofit/>
          </a:bodyPr>
          <a:lstStyle/>
          <a:p>
            <a:pPr algn="r"/>
            <a:r>
              <a:rPr lang="en-IN" dirty="0"/>
              <a:t>OSTD Java Practice</a:t>
            </a:r>
          </a:p>
        </p:txBody>
      </p:sp>
    </p:spTree>
    <p:extLst>
      <p:ext uri="{BB962C8B-B14F-4D97-AF65-F5344CB8AC3E}">
        <p14:creationId xmlns:p14="http://schemas.microsoft.com/office/powerpoint/2010/main" val="344426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A3168E-76C4-9A10-A5E4-BCE1CAB3CA9B}"/>
              </a:ext>
            </a:extLst>
          </p:cNvPr>
          <p:cNvSpPr>
            <a:spLocks noGrp="1"/>
          </p:cNvSpPr>
          <p:nvPr>
            <p:ph type="title"/>
          </p:nvPr>
        </p:nvSpPr>
        <p:spPr>
          <a:xfrm>
            <a:off x="686834" y="1153572"/>
            <a:ext cx="3200400" cy="4461163"/>
          </a:xfrm>
        </p:spPr>
        <p:txBody>
          <a:bodyPr>
            <a:normAutofit/>
          </a:bodyPr>
          <a:lstStyle/>
          <a:p>
            <a:r>
              <a:rPr lang="en-IN" dirty="0">
                <a:solidFill>
                  <a:srgbClr val="FFFFFF"/>
                </a:solidFill>
              </a:rPr>
              <a:t>7.Files readString and writeString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9D211AF-7579-73C2-FFFD-770596E951D6}"/>
              </a:ext>
            </a:extLst>
          </p:cNvPr>
          <p:cNvSpPr>
            <a:spLocks noGrp="1"/>
          </p:cNvSpPr>
          <p:nvPr>
            <p:ph idx="1"/>
          </p:nvPr>
        </p:nvSpPr>
        <p:spPr>
          <a:xfrm>
            <a:off x="4447308" y="591344"/>
            <a:ext cx="6906491" cy="5585619"/>
          </a:xfrm>
        </p:spPr>
        <p:txBody>
          <a:bodyPr anchor="ctr">
            <a:normAutofit/>
          </a:bodyPr>
          <a:lstStyle/>
          <a:p>
            <a:r>
              <a:rPr lang="en-IN" dirty="0"/>
              <a:t>readString() -&gt; </a:t>
            </a:r>
            <a:r>
              <a:rPr lang="en-US" dirty="0"/>
              <a:t>Reads all content from a file into a string. If there are multiple lines, then we can use the lines() method from String and process that stream.</a:t>
            </a:r>
          </a:p>
          <a:p>
            <a:r>
              <a:rPr lang="en-US" dirty="0"/>
              <a:t>writeString()-&gt; Writes the CharSequence to a file. There are different modes like APPEND, CREATE_NEW.. can be used while writing to  a file.</a:t>
            </a:r>
            <a:endParaRPr lang="en-IN" dirty="0"/>
          </a:p>
        </p:txBody>
      </p:sp>
    </p:spTree>
    <p:extLst>
      <p:ext uri="{BB962C8B-B14F-4D97-AF65-F5344CB8AC3E}">
        <p14:creationId xmlns:p14="http://schemas.microsoft.com/office/powerpoint/2010/main" val="1594751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E5D784-77F9-7DC3-68FC-B6A102D7F45A}"/>
              </a:ext>
            </a:extLst>
          </p:cNvPr>
          <p:cNvSpPr>
            <a:spLocks noGrp="1"/>
          </p:cNvSpPr>
          <p:nvPr>
            <p:ph type="title"/>
          </p:nvPr>
        </p:nvSpPr>
        <p:spPr>
          <a:xfrm>
            <a:off x="686834" y="1153572"/>
            <a:ext cx="3200400" cy="4461163"/>
          </a:xfrm>
        </p:spPr>
        <p:txBody>
          <a:bodyPr>
            <a:normAutofit/>
          </a:bodyPr>
          <a:lstStyle/>
          <a:p>
            <a:r>
              <a:rPr lang="en-IN" dirty="0">
                <a:solidFill>
                  <a:srgbClr val="FFFFFF"/>
                </a:solidFill>
              </a:rPr>
              <a:t>8. Http Client API</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985AD48-532A-F7FF-E797-22C9E6EAE8F6}"/>
              </a:ext>
            </a:extLst>
          </p:cNvPr>
          <p:cNvSpPr>
            <a:spLocks noGrp="1"/>
          </p:cNvSpPr>
          <p:nvPr>
            <p:ph idx="1"/>
          </p:nvPr>
        </p:nvSpPr>
        <p:spPr>
          <a:xfrm>
            <a:off x="4447308" y="591344"/>
            <a:ext cx="6906491" cy="5585619"/>
          </a:xfrm>
        </p:spPr>
        <p:txBody>
          <a:bodyPr anchor="ctr">
            <a:normAutofit/>
          </a:bodyPr>
          <a:lstStyle/>
          <a:p>
            <a:r>
              <a:rPr lang="en-US" dirty="0"/>
              <a:t>This is the incubated feature from previous versions. The new HTTP API improves overall performance and provides support for both HTTP/1.1 and HTTP/2.</a:t>
            </a:r>
            <a:endParaRPr lang="en-IN" dirty="0"/>
          </a:p>
          <a:p>
            <a:r>
              <a:rPr lang="en-IN" dirty="0"/>
              <a:t>Alternate to HttpURLConnection. Http Client provides synchronous and asynchronous request mechanisms.</a:t>
            </a:r>
          </a:p>
          <a:p>
            <a:r>
              <a:rPr lang="en-IN" dirty="0"/>
              <a:t>Can handle multiple requests/responses at the same time.</a:t>
            </a:r>
          </a:p>
        </p:txBody>
      </p:sp>
    </p:spTree>
    <p:extLst>
      <p:ext uri="{BB962C8B-B14F-4D97-AF65-F5344CB8AC3E}">
        <p14:creationId xmlns:p14="http://schemas.microsoft.com/office/powerpoint/2010/main" val="1408429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DA9037F1-198E-2EB0-3A04-B04A2DDFBB7D}"/>
              </a:ext>
            </a:extLst>
          </p:cNvPr>
          <p:cNvSpPr>
            <a:spLocks noGrp="1"/>
          </p:cNvSpPr>
          <p:nvPr>
            <p:ph type="title"/>
          </p:nvPr>
        </p:nvSpPr>
        <p:spPr>
          <a:xfrm>
            <a:off x="958506" y="800392"/>
            <a:ext cx="10264697" cy="1212102"/>
          </a:xfrm>
        </p:spPr>
        <p:txBody>
          <a:bodyPr>
            <a:normAutofit/>
          </a:bodyPr>
          <a:lstStyle/>
          <a:p>
            <a:r>
              <a:rPr lang="en-IN" sz="4000" dirty="0">
                <a:solidFill>
                  <a:srgbClr val="FFFFFF"/>
                </a:solidFill>
              </a:rPr>
              <a:t>9.Nest-based Access Control.</a:t>
            </a:r>
          </a:p>
        </p:txBody>
      </p:sp>
      <p:sp>
        <p:nvSpPr>
          <p:cNvPr id="3" name="Content Placeholder 2">
            <a:extLst>
              <a:ext uri="{FF2B5EF4-FFF2-40B4-BE49-F238E27FC236}">
                <a16:creationId xmlns:a16="http://schemas.microsoft.com/office/drawing/2014/main" id="{7D7919A3-FC23-A6E0-56A0-9CA8DDBDB420}"/>
              </a:ext>
            </a:extLst>
          </p:cNvPr>
          <p:cNvSpPr>
            <a:spLocks noGrp="1"/>
          </p:cNvSpPr>
          <p:nvPr>
            <p:ph idx="1"/>
          </p:nvPr>
        </p:nvSpPr>
        <p:spPr>
          <a:xfrm>
            <a:off x="1367624" y="2490436"/>
            <a:ext cx="9708995" cy="3567173"/>
          </a:xfrm>
        </p:spPr>
        <p:txBody>
          <a:bodyPr anchor="ctr">
            <a:normAutofit/>
          </a:bodyPr>
          <a:lstStyle/>
          <a:p>
            <a:r>
              <a:rPr lang="en-IN" sz="1300" b="1" dirty="0"/>
              <a:t>Nestmates</a:t>
            </a:r>
            <a:r>
              <a:rPr lang="en-IN" sz="1300" dirty="0"/>
              <a:t>: The member </a:t>
            </a:r>
            <a:r>
              <a:rPr lang="en-IN" sz="1300" b="1" i="1" dirty="0"/>
              <a:t>variables/methods</a:t>
            </a:r>
            <a:r>
              <a:rPr lang="en-IN" sz="1300" dirty="0"/>
              <a:t> and the </a:t>
            </a:r>
            <a:r>
              <a:rPr lang="en-IN" sz="1300" b="1" i="1" dirty="0"/>
              <a:t>Inner classes</a:t>
            </a:r>
            <a:r>
              <a:rPr lang="en-IN" sz="1300" dirty="0"/>
              <a:t> (its variables and methods) are at the same level and can be called nestmates. The Inner classes can access all the private methods/variables of its outer (enclosing) class.</a:t>
            </a:r>
          </a:p>
          <a:p>
            <a:r>
              <a:rPr lang="en-IN" sz="1300" b="1" dirty="0"/>
              <a:t>But what happens in the background? </a:t>
            </a:r>
            <a:r>
              <a:rPr lang="en-IN" sz="1300" dirty="0"/>
              <a:t>The compiler creates ‘</a:t>
            </a:r>
            <a:r>
              <a:rPr lang="en-US" sz="1300" b="1" i="1" dirty="0"/>
              <a:t>accessibility-broadening bridge methods’ </a:t>
            </a:r>
            <a:r>
              <a:rPr lang="en-US" sz="1300" i="1" dirty="0"/>
              <a:t> </a:t>
            </a:r>
            <a:r>
              <a:rPr lang="en-US" sz="1300" dirty="0"/>
              <a:t>and inserts these methods into the code during program execution which increases the size of the deployable code.</a:t>
            </a:r>
          </a:p>
          <a:p>
            <a:r>
              <a:rPr lang="en-IN" sz="1300" b="1" dirty="0"/>
              <a:t>Issues with Reflection: </a:t>
            </a:r>
            <a:r>
              <a:rPr lang="en-IN" sz="1300" dirty="0"/>
              <a:t>If we use the reflection to access the private methods/variables of Outer class, we need to set the permissions like Method. setAccessible(true) or Field. setAccessible(true). </a:t>
            </a:r>
          </a:p>
          <a:p>
            <a:r>
              <a:rPr lang="en-IN" sz="1300" b="1" dirty="0"/>
              <a:t>Sample Bridge Method and It’s Role: </a:t>
            </a:r>
            <a:r>
              <a:rPr lang="en-IN" sz="1300" dirty="0"/>
              <a:t>The sample bridge method is </a:t>
            </a:r>
            <a:r>
              <a:rPr lang="en-US" sz="1300" i="1" u="sng" dirty="0"/>
              <a:t>access$000()</a:t>
            </a:r>
            <a:r>
              <a:rPr lang="en-US" sz="1300" dirty="0"/>
              <a:t>. The methods in the inner class goes through this method to call the private methods of outer class.</a:t>
            </a:r>
            <a:endParaRPr lang="en-IN" sz="1300" b="1" dirty="0"/>
          </a:p>
          <a:p>
            <a:r>
              <a:rPr lang="en-IN" sz="1300" b="1" dirty="0"/>
              <a:t>What is Nest-base Access Control</a:t>
            </a:r>
            <a:r>
              <a:rPr lang="en-IN" sz="1300" dirty="0"/>
              <a:t>? Instead of communicating with the outer class private methods through this bridge methods, why can’t the nest-mates communicate directly? This is the enhancement made in the java 11. So How It works ?</a:t>
            </a:r>
            <a:endParaRPr lang="en-US" sz="1300" dirty="0"/>
          </a:p>
          <a:p>
            <a:pPr lvl="1"/>
            <a:r>
              <a:rPr lang="en-US" sz="1300" dirty="0"/>
              <a:t>There will be no bridge methods generated. The inner class can now make a direct call to the ‘private methods of the outer </a:t>
            </a:r>
            <a:r>
              <a:rPr lang="en-US" sz="1300" dirty="0" err="1"/>
              <a:t>class’</a:t>
            </a:r>
            <a:r>
              <a:rPr lang="en-US" sz="1300" dirty="0"/>
              <a:t> (happens in the background).</a:t>
            </a:r>
          </a:p>
          <a:p>
            <a:pPr lvl="1"/>
            <a:r>
              <a:rPr lang="en-US" sz="1300" dirty="0"/>
              <a:t>We don’t need to use setAccessible(true) while accessing the private variables/methods through reflection from inner classes. </a:t>
            </a:r>
          </a:p>
          <a:p>
            <a:pPr marL="457200" lvl="1" indent="0">
              <a:buNone/>
            </a:pPr>
            <a:endParaRPr lang="en-US" sz="1300" dirty="0"/>
          </a:p>
          <a:p>
            <a:pPr marL="457200" lvl="1" indent="0">
              <a:buNone/>
            </a:pPr>
            <a:r>
              <a:rPr lang="en-US" sz="1300" dirty="0"/>
              <a:t>Please refer the github code for more details and this link </a:t>
            </a:r>
            <a:r>
              <a:rPr lang="en-US" sz="1300" dirty="0">
                <a:hlinkClick r:id="rId2"/>
              </a:rPr>
              <a:t>https://www.baeldung.com/java-nest-based-access-control</a:t>
            </a:r>
            <a:r>
              <a:rPr lang="en-US" sz="1300" dirty="0"/>
              <a:t>.</a:t>
            </a:r>
          </a:p>
          <a:p>
            <a:endParaRPr lang="en-IN" sz="1300" dirty="0"/>
          </a:p>
        </p:txBody>
      </p:sp>
    </p:spTree>
    <p:extLst>
      <p:ext uri="{BB962C8B-B14F-4D97-AF65-F5344CB8AC3E}">
        <p14:creationId xmlns:p14="http://schemas.microsoft.com/office/powerpoint/2010/main" val="1032152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A8C968-03DF-8F24-9899-89F7D2F6F117}"/>
              </a:ext>
            </a:extLst>
          </p:cNvPr>
          <p:cNvSpPr>
            <a:spLocks noGrp="1"/>
          </p:cNvSpPr>
          <p:nvPr>
            <p:ph type="title"/>
          </p:nvPr>
        </p:nvSpPr>
        <p:spPr>
          <a:xfrm>
            <a:off x="686834" y="1153572"/>
            <a:ext cx="3200400" cy="4461163"/>
          </a:xfrm>
        </p:spPr>
        <p:txBody>
          <a:bodyPr>
            <a:normAutofit/>
          </a:bodyPr>
          <a:lstStyle/>
          <a:p>
            <a:r>
              <a:rPr lang="en-IN" dirty="0">
                <a:solidFill>
                  <a:srgbClr val="FFFFFF"/>
                </a:solidFill>
              </a:rPr>
              <a:t>Git Repository for Source Code</a:t>
            </a:r>
          </a:p>
        </p:txBody>
      </p:sp>
      <p:sp>
        <p:nvSpPr>
          <p:cNvPr id="18"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C79BBFA-754F-3974-AA62-BADE94FF10B7}"/>
              </a:ext>
            </a:extLst>
          </p:cNvPr>
          <p:cNvSpPr>
            <a:spLocks noGrp="1"/>
          </p:cNvSpPr>
          <p:nvPr>
            <p:ph idx="1"/>
          </p:nvPr>
        </p:nvSpPr>
        <p:spPr>
          <a:xfrm>
            <a:off x="4447308" y="591344"/>
            <a:ext cx="6906491" cy="5585619"/>
          </a:xfrm>
        </p:spPr>
        <p:txBody>
          <a:bodyPr anchor="ctr">
            <a:normAutofit/>
          </a:bodyPr>
          <a:lstStyle/>
          <a:p>
            <a:r>
              <a:rPr lang="en-IN" dirty="0"/>
              <a:t>Please refer the below for source code</a:t>
            </a:r>
          </a:p>
          <a:p>
            <a:pPr lvl="1"/>
            <a:r>
              <a:rPr lang="en-IN" dirty="0">
                <a:hlinkClick r:id="rId2"/>
              </a:rPr>
              <a:t>Damodara Gottipalli / java-11-features · GitLab (epam.com)</a:t>
            </a:r>
            <a:endParaRPr lang="en-IN" dirty="0"/>
          </a:p>
        </p:txBody>
      </p:sp>
    </p:spTree>
    <p:extLst>
      <p:ext uri="{BB962C8B-B14F-4D97-AF65-F5344CB8AC3E}">
        <p14:creationId xmlns:p14="http://schemas.microsoft.com/office/powerpoint/2010/main" val="2967930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2098A-7CDE-9A71-E3FD-20BC9B18B541}"/>
              </a:ext>
            </a:extLst>
          </p:cNvPr>
          <p:cNvSpPr>
            <a:spLocks noGrp="1"/>
          </p:cNvSpPr>
          <p:nvPr>
            <p:ph type="title"/>
          </p:nvPr>
        </p:nvSpPr>
        <p:spPr/>
        <p:txBody>
          <a:bodyPr/>
          <a:lstStyle/>
          <a:p>
            <a:r>
              <a:rPr lang="en-IN" dirty="0"/>
              <a:t>Q &amp; A</a:t>
            </a:r>
          </a:p>
        </p:txBody>
      </p:sp>
      <p:sp>
        <p:nvSpPr>
          <p:cNvPr id="3" name="Content Placeholder 2">
            <a:extLst>
              <a:ext uri="{FF2B5EF4-FFF2-40B4-BE49-F238E27FC236}">
                <a16:creationId xmlns:a16="http://schemas.microsoft.com/office/drawing/2014/main" id="{E67288B6-8BF4-6368-2D56-4D77982A8494}"/>
              </a:ext>
            </a:extLst>
          </p:cNvPr>
          <p:cNvSpPr>
            <a:spLocks noGrp="1"/>
          </p:cNvSpPr>
          <p:nvPr>
            <p:ph idx="1"/>
          </p:nvPr>
        </p:nvSpPr>
        <p:spPr/>
        <p:txBody>
          <a:bodyPr/>
          <a:lstStyle/>
          <a:p>
            <a:r>
              <a:rPr lang="en-IN" dirty="0"/>
              <a:t>Please add any questions here.</a:t>
            </a:r>
          </a:p>
        </p:txBody>
      </p:sp>
    </p:spTree>
    <p:extLst>
      <p:ext uri="{BB962C8B-B14F-4D97-AF65-F5344CB8AC3E}">
        <p14:creationId xmlns:p14="http://schemas.microsoft.com/office/powerpoint/2010/main" val="3054473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0456C-6713-F3E6-EB6B-972164B178F6}"/>
              </a:ext>
            </a:extLst>
          </p:cNvPr>
          <p:cNvSpPr>
            <a:spLocks noGrp="1"/>
          </p:cNvSpPr>
          <p:nvPr>
            <p:ph type="title"/>
          </p:nvPr>
        </p:nvSpPr>
        <p:spPr/>
        <p:txBody>
          <a:bodyPr/>
          <a:lstStyle/>
          <a:p>
            <a:r>
              <a:rPr lang="en-IN" dirty="0"/>
              <a:t>Java 9 Features -1.</a:t>
            </a:r>
          </a:p>
        </p:txBody>
      </p:sp>
      <p:sp>
        <p:nvSpPr>
          <p:cNvPr id="3" name="Content Placeholder 2">
            <a:extLst>
              <a:ext uri="{FF2B5EF4-FFF2-40B4-BE49-F238E27FC236}">
                <a16:creationId xmlns:a16="http://schemas.microsoft.com/office/drawing/2014/main" id="{D6ED7898-4F9B-3542-2C3F-6D0BF1CBA2B9}"/>
              </a:ext>
            </a:extLst>
          </p:cNvPr>
          <p:cNvSpPr>
            <a:spLocks noGrp="1"/>
          </p:cNvSpPr>
          <p:nvPr>
            <p:ph idx="1"/>
          </p:nvPr>
        </p:nvSpPr>
        <p:spPr/>
        <p:txBody>
          <a:bodyPr/>
          <a:lstStyle/>
          <a:p>
            <a:r>
              <a:rPr lang="en-IN" dirty="0"/>
              <a:t>Modularity( Java Platform Module System).</a:t>
            </a:r>
          </a:p>
          <a:p>
            <a:r>
              <a:rPr lang="en-IN" dirty="0"/>
              <a:t>You can add private methods in the interfaces.</a:t>
            </a:r>
          </a:p>
          <a:p>
            <a:r>
              <a:rPr lang="en-IN" dirty="0" err="1"/>
              <a:t>Jshell</a:t>
            </a:r>
            <a:r>
              <a:rPr lang="en-IN" dirty="0"/>
              <a:t>. </a:t>
            </a:r>
          </a:p>
          <a:p>
            <a:endParaRPr lang="en-IN" dirty="0"/>
          </a:p>
        </p:txBody>
      </p:sp>
    </p:spTree>
    <p:extLst>
      <p:ext uri="{BB962C8B-B14F-4D97-AF65-F5344CB8AC3E}">
        <p14:creationId xmlns:p14="http://schemas.microsoft.com/office/powerpoint/2010/main" val="2135765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B6E32-8FBC-83E6-19DB-E6CD1888B5F7}"/>
              </a:ext>
            </a:extLst>
          </p:cNvPr>
          <p:cNvSpPr>
            <a:spLocks noGrp="1"/>
          </p:cNvSpPr>
          <p:nvPr>
            <p:ph type="title"/>
          </p:nvPr>
        </p:nvSpPr>
        <p:spPr/>
        <p:txBody>
          <a:bodyPr/>
          <a:lstStyle/>
          <a:p>
            <a:r>
              <a:rPr lang="en-IN" dirty="0"/>
              <a:t>Modularity With an Example</a:t>
            </a:r>
          </a:p>
        </p:txBody>
      </p:sp>
      <p:sp>
        <p:nvSpPr>
          <p:cNvPr id="3" name="Content Placeholder 2">
            <a:extLst>
              <a:ext uri="{FF2B5EF4-FFF2-40B4-BE49-F238E27FC236}">
                <a16:creationId xmlns:a16="http://schemas.microsoft.com/office/drawing/2014/main" id="{5793D3FA-4469-DC9F-66F7-D9D09E987793}"/>
              </a:ext>
            </a:extLst>
          </p:cNvPr>
          <p:cNvSpPr>
            <a:spLocks noGrp="1"/>
          </p:cNvSpPr>
          <p:nvPr>
            <p:ph idx="1"/>
          </p:nvPr>
        </p:nvSpPr>
        <p:spPr/>
        <p:txBody>
          <a:bodyPr>
            <a:normAutofit fontScale="85000" lnSpcReduction="10000"/>
          </a:bodyPr>
          <a:lstStyle/>
          <a:p>
            <a:r>
              <a:rPr lang="en-IN" dirty="0"/>
              <a:t>The rt.jar contains thousands of packages and classes. This is required in all the java projects. But do we really need all the packages/classes from rt.jar to run your application?</a:t>
            </a:r>
          </a:p>
          <a:p>
            <a:r>
              <a:rPr lang="en-IN" dirty="0"/>
              <a:t>Every time java releases a new version, a new set of packages/classes added to the rt.jar file. Due to the backward compatibility the old packages/classes are not removed. So the size of the rt.jar may grow up to  100MB, 200MB….1 GB.</a:t>
            </a:r>
          </a:p>
          <a:p>
            <a:r>
              <a:rPr lang="en-IN" dirty="0"/>
              <a:t>Your App size may be 1MB. But the rt.jar file size could be 1 GB. So why can’t we take the required classes from rt.jar, add those only to your app and run your app? How can we solve this? The answer is modularity.</a:t>
            </a:r>
          </a:p>
          <a:p>
            <a:r>
              <a:rPr lang="en-IN" dirty="0"/>
              <a:t>What is a module? A module is a group of packages/classes which are relevant. </a:t>
            </a:r>
          </a:p>
          <a:p>
            <a:r>
              <a:rPr lang="en-IN" dirty="0"/>
              <a:t>Break the rt.jar into multiple jars (modules) and add only the required modules to your application.</a:t>
            </a:r>
          </a:p>
          <a:p>
            <a:endParaRPr lang="en-IN" dirty="0"/>
          </a:p>
          <a:p>
            <a:endParaRPr lang="en-IN" dirty="0"/>
          </a:p>
        </p:txBody>
      </p:sp>
    </p:spTree>
    <p:extLst>
      <p:ext uri="{BB962C8B-B14F-4D97-AF65-F5344CB8AC3E}">
        <p14:creationId xmlns:p14="http://schemas.microsoft.com/office/powerpoint/2010/main" val="2361420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AB2AE-4B1E-3CBF-65AB-8076C8857346}"/>
              </a:ext>
            </a:extLst>
          </p:cNvPr>
          <p:cNvSpPr>
            <a:spLocks noGrp="1"/>
          </p:cNvSpPr>
          <p:nvPr>
            <p:ph type="title"/>
          </p:nvPr>
        </p:nvSpPr>
        <p:spPr/>
        <p:txBody>
          <a:bodyPr/>
          <a:lstStyle/>
          <a:p>
            <a:r>
              <a:rPr lang="en-IN" dirty="0"/>
              <a:t>Java 9 Features -2</a:t>
            </a:r>
          </a:p>
        </p:txBody>
      </p:sp>
      <p:sp>
        <p:nvSpPr>
          <p:cNvPr id="3" name="Content Placeholder 2">
            <a:extLst>
              <a:ext uri="{FF2B5EF4-FFF2-40B4-BE49-F238E27FC236}">
                <a16:creationId xmlns:a16="http://schemas.microsoft.com/office/drawing/2014/main" id="{55B5463A-119B-F559-361B-4D7FA01EE852}"/>
              </a:ext>
            </a:extLst>
          </p:cNvPr>
          <p:cNvSpPr>
            <a:spLocks noGrp="1"/>
          </p:cNvSpPr>
          <p:nvPr>
            <p:ph idx="1"/>
          </p:nvPr>
        </p:nvSpPr>
        <p:spPr/>
        <p:txBody>
          <a:bodyPr/>
          <a:lstStyle/>
          <a:p>
            <a:r>
              <a:rPr lang="en-IN" dirty="0"/>
              <a:t>Jigsaw - No rt.jar. All are modules. Modules can be found in jmods in the folder \jdk-11.0.6\jmods.</a:t>
            </a:r>
          </a:p>
          <a:p>
            <a:r>
              <a:rPr lang="en-IN" dirty="0"/>
              <a:t>Jshell -&gt; REPL for java ( Read Eval Print Loop). Interactive console.</a:t>
            </a:r>
          </a:p>
          <a:p>
            <a:endParaRPr lang="en-IN" dirty="0"/>
          </a:p>
        </p:txBody>
      </p:sp>
      <p:pic>
        <p:nvPicPr>
          <p:cNvPr id="5" name="Picture 4">
            <a:extLst>
              <a:ext uri="{FF2B5EF4-FFF2-40B4-BE49-F238E27FC236}">
                <a16:creationId xmlns:a16="http://schemas.microsoft.com/office/drawing/2014/main" id="{08FCBB02-5B9D-1D06-C85C-69327A2D7D97}"/>
              </a:ext>
            </a:extLst>
          </p:cNvPr>
          <p:cNvPicPr>
            <a:picLocks noChangeAspect="1"/>
          </p:cNvPicPr>
          <p:nvPr/>
        </p:nvPicPr>
        <p:blipFill>
          <a:blip r:embed="rId2"/>
          <a:stretch>
            <a:fillRect/>
          </a:stretch>
        </p:blipFill>
        <p:spPr>
          <a:xfrm>
            <a:off x="1263566" y="3429000"/>
            <a:ext cx="4467225" cy="1485900"/>
          </a:xfrm>
          <a:prstGeom prst="rect">
            <a:avLst/>
          </a:prstGeom>
        </p:spPr>
      </p:pic>
      <p:pic>
        <p:nvPicPr>
          <p:cNvPr id="7" name="Picture 6">
            <a:extLst>
              <a:ext uri="{FF2B5EF4-FFF2-40B4-BE49-F238E27FC236}">
                <a16:creationId xmlns:a16="http://schemas.microsoft.com/office/drawing/2014/main" id="{1C97DE4F-40C9-3B3F-8858-813AF6D7ACBB}"/>
              </a:ext>
            </a:extLst>
          </p:cNvPr>
          <p:cNvPicPr>
            <a:picLocks noChangeAspect="1"/>
          </p:cNvPicPr>
          <p:nvPr/>
        </p:nvPicPr>
        <p:blipFill>
          <a:blip r:embed="rId3"/>
          <a:stretch>
            <a:fillRect/>
          </a:stretch>
        </p:blipFill>
        <p:spPr>
          <a:xfrm>
            <a:off x="1263566" y="5060156"/>
            <a:ext cx="7258050" cy="971550"/>
          </a:xfrm>
          <a:prstGeom prst="rect">
            <a:avLst/>
          </a:prstGeom>
        </p:spPr>
      </p:pic>
      <p:pic>
        <p:nvPicPr>
          <p:cNvPr id="9" name="Picture 8">
            <a:extLst>
              <a:ext uri="{FF2B5EF4-FFF2-40B4-BE49-F238E27FC236}">
                <a16:creationId xmlns:a16="http://schemas.microsoft.com/office/drawing/2014/main" id="{7010594C-74C6-B76A-3345-F17B88964F34}"/>
              </a:ext>
            </a:extLst>
          </p:cNvPr>
          <p:cNvPicPr>
            <a:picLocks noChangeAspect="1"/>
          </p:cNvPicPr>
          <p:nvPr/>
        </p:nvPicPr>
        <p:blipFill>
          <a:blip r:embed="rId4"/>
          <a:stretch>
            <a:fillRect/>
          </a:stretch>
        </p:blipFill>
        <p:spPr>
          <a:xfrm>
            <a:off x="7004134" y="3244056"/>
            <a:ext cx="3924300" cy="1514475"/>
          </a:xfrm>
          <a:prstGeom prst="rect">
            <a:avLst/>
          </a:prstGeom>
        </p:spPr>
      </p:pic>
    </p:spTree>
    <p:extLst>
      <p:ext uri="{BB962C8B-B14F-4D97-AF65-F5344CB8AC3E}">
        <p14:creationId xmlns:p14="http://schemas.microsoft.com/office/powerpoint/2010/main" val="2251646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25E74-F52B-38E2-0DA3-C7CA64079EEC}"/>
              </a:ext>
            </a:extLst>
          </p:cNvPr>
          <p:cNvSpPr>
            <a:spLocks noGrp="1"/>
          </p:cNvSpPr>
          <p:nvPr>
            <p:ph type="title"/>
          </p:nvPr>
        </p:nvSpPr>
        <p:spPr/>
        <p:txBody>
          <a:bodyPr/>
          <a:lstStyle/>
          <a:p>
            <a:r>
              <a:rPr lang="en-IN" dirty="0"/>
              <a:t>Java 9 Features -3 </a:t>
            </a:r>
          </a:p>
        </p:txBody>
      </p:sp>
      <p:sp>
        <p:nvSpPr>
          <p:cNvPr id="3" name="Content Placeholder 2">
            <a:extLst>
              <a:ext uri="{FF2B5EF4-FFF2-40B4-BE49-F238E27FC236}">
                <a16:creationId xmlns:a16="http://schemas.microsoft.com/office/drawing/2014/main" id="{A931CEEA-C1AF-897A-922B-04C2B0536D9A}"/>
              </a:ext>
            </a:extLst>
          </p:cNvPr>
          <p:cNvSpPr>
            <a:spLocks noGrp="1"/>
          </p:cNvSpPr>
          <p:nvPr>
            <p:ph idx="1"/>
          </p:nvPr>
        </p:nvSpPr>
        <p:spPr/>
        <p:txBody>
          <a:bodyPr/>
          <a:lstStyle/>
          <a:p>
            <a:r>
              <a:rPr lang="en-IN" dirty="0"/>
              <a:t>Modularity -&gt; rt.jar has so many classes, packages. Currently it is 50 MB.  But every time a new version is released, the rt.jar’s size gets increased. right? There are so many classes we don’t use. Then we do we need the whole rt.jar</a:t>
            </a:r>
          </a:p>
          <a:p>
            <a:r>
              <a:rPr lang="en-IN" dirty="0"/>
              <a:t>The rt.jar is broken into small trojan's modules. Think about modularity. The jdk itself is using the modules.</a:t>
            </a:r>
          </a:p>
        </p:txBody>
      </p:sp>
    </p:spTree>
    <p:extLst>
      <p:ext uri="{BB962C8B-B14F-4D97-AF65-F5344CB8AC3E}">
        <p14:creationId xmlns:p14="http://schemas.microsoft.com/office/powerpoint/2010/main" val="3267074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9CCFC-DAD2-F7A9-9728-FA3463553897}"/>
              </a:ext>
            </a:extLst>
          </p:cNvPr>
          <p:cNvSpPr>
            <a:spLocks noGrp="1"/>
          </p:cNvSpPr>
          <p:nvPr>
            <p:ph type="title"/>
          </p:nvPr>
        </p:nvSpPr>
        <p:spPr/>
        <p:txBody>
          <a:bodyPr/>
          <a:lstStyle/>
          <a:p>
            <a:r>
              <a:rPr lang="en-IN" dirty="0"/>
              <a:t>The Java Shell (REPL)</a:t>
            </a:r>
          </a:p>
        </p:txBody>
      </p:sp>
      <p:sp>
        <p:nvSpPr>
          <p:cNvPr id="3" name="Content Placeholder 2">
            <a:extLst>
              <a:ext uri="{FF2B5EF4-FFF2-40B4-BE49-F238E27FC236}">
                <a16:creationId xmlns:a16="http://schemas.microsoft.com/office/drawing/2014/main" id="{62CB12B7-A601-E94D-A13E-E61FB61608C8}"/>
              </a:ext>
            </a:extLst>
          </p:cNvPr>
          <p:cNvSpPr>
            <a:spLocks noGrp="1"/>
          </p:cNvSpPr>
          <p:nvPr>
            <p:ph idx="1"/>
          </p:nvPr>
        </p:nvSpPr>
        <p:spPr/>
        <p:txBody>
          <a:bodyPr>
            <a:normAutofit fontScale="92500"/>
          </a:bodyPr>
          <a:lstStyle/>
          <a:p>
            <a:r>
              <a:rPr lang="en-IN" dirty="0"/>
              <a:t>With the traditional way, we have to write class, PSVM, compile and Run.</a:t>
            </a:r>
          </a:p>
          <a:p>
            <a:r>
              <a:rPr lang="en-IN" dirty="0"/>
              <a:t>But sometimes Immediate feedback is important when learning a programming language and its APIs or while working at a large scale application.</a:t>
            </a:r>
          </a:p>
          <a:p>
            <a:r>
              <a:rPr lang="en-IN" dirty="0"/>
              <a:t>Many programming languages have REPLs exist in language such as Python, Lisp, Scala</a:t>
            </a:r>
          </a:p>
          <a:p>
            <a:r>
              <a:rPr lang="en-IN" dirty="0"/>
              <a:t>Useful for testing small code snippets.</a:t>
            </a:r>
          </a:p>
          <a:p>
            <a:r>
              <a:rPr lang="en-IN" dirty="0"/>
              <a:t>No class Def, no PSVM. </a:t>
            </a:r>
            <a:r>
              <a:rPr lang="en-IN" dirty="0" err="1"/>
              <a:t>System.out.println</a:t>
            </a:r>
            <a:r>
              <a:rPr lang="en-IN" dirty="0"/>
              <a:t> (“Hello”). No semicolon is required.</a:t>
            </a:r>
          </a:p>
          <a:p>
            <a:r>
              <a:rPr lang="en-IN" dirty="0" err="1"/>
              <a:t>Jshell</a:t>
            </a:r>
            <a:r>
              <a:rPr lang="en-IN" dirty="0"/>
              <a:t> handles all the checked Exceptions for you.</a:t>
            </a:r>
          </a:p>
        </p:txBody>
      </p:sp>
    </p:spTree>
    <p:extLst>
      <p:ext uri="{BB962C8B-B14F-4D97-AF65-F5344CB8AC3E}">
        <p14:creationId xmlns:p14="http://schemas.microsoft.com/office/powerpoint/2010/main" val="1138856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48F03A-0D3D-89DB-87A8-B63447FEC51F}"/>
              </a:ext>
            </a:extLst>
          </p:cNvPr>
          <p:cNvSpPr>
            <a:spLocks noGrp="1"/>
          </p:cNvSpPr>
          <p:nvPr>
            <p:ph type="title"/>
          </p:nvPr>
        </p:nvSpPr>
        <p:spPr>
          <a:xfrm>
            <a:off x="1171074" y="1396686"/>
            <a:ext cx="3240506" cy="4064628"/>
          </a:xfrm>
        </p:spPr>
        <p:txBody>
          <a:bodyPr>
            <a:normAutofit/>
          </a:bodyPr>
          <a:lstStyle/>
          <a:p>
            <a:r>
              <a:rPr lang="en-IN" dirty="0">
                <a:solidFill>
                  <a:srgbClr val="FFFFFF"/>
                </a:solidFill>
              </a:rPr>
              <a:t>Java 11 New Features</a:t>
            </a:r>
          </a:p>
        </p:txBody>
      </p:sp>
      <p:sp>
        <p:nvSpPr>
          <p:cNvPr id="43"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45" name="Content Placeholder 2">
            <a:extLst>
              <a:ext uri="{FF2B5EF4-FFF2-40B4-BE49-F238E27FC236}">
                <a16:creationId xmlns:a16="http://schemas.microsoft.com/office/drawing/2014/main" id="{245E5075-45F2-4770-60F5-C6662ABE899D}"/>
              </a:ext>
            </a:extLst>
          </p:cNvPr>
          <p:cNvSpPr>
            <a:spLocks noGrp="1"/>
          </p:cNvSpPr>
          <p:nvPr>
            <p:ph idx="1"/>
          </p:nvPr>
        </p:nvSpPr>
        <p:spPr>
          <a:xfrm>
            <a:off x="5370153" y="1526033"/>
            <a:ext cx="5536397" cy="3935281"/>
          </a:xfrm>
        </p:spPr>
        <p:txBody>
          <a:bodyPr>
            <a:normAutofit/>
          </a:bodyPr>
          <a:lstStyle/>
          <a:p>
            <a:r>
              <a:rPr lang="en-IN" sz="1800" dirty="0"/>
              <a:t>JRE is no longer offered. So no Auto-updates on JRE on your machine. </a:t>
            </a:r>
          </a:p>
          <a:p>
            <a:r>
              <a:rPr lang="en-IN" sz="1800" dirty="0"/>
              <a:t>Run single-file programs without compilation.</a:t>
            </a:r>
          </a:p>
          <a:p>
            <a:r>
              <a:rPr lang="en-IN" sz="1800" dirty="0"/>
              <a:t>New method in java.util.collection.</a:t>
            </a:r>
          </a:p>
          <a:p>
            <a:r>
              <a:rPr lang="en-IN" sz="1800" dirty="0"/>
              <a:t>Local variable syntax for lambda parameters.</a:t>
            </a:r>
          </a:p>
          <a:p>
            <a:r>
              <a:rPr lang="en-IN" sz="1800" dirty="0"/>
              <a:t>The not() method in Predicate interface.</a:t>
            </a:r>
          </a:p>
          <a:p>
            <a:r>
              <a:rPr lang="en-IN" sz="1800" dirty="0"/>
              <a:t>New methods in String class.</a:t>
            </a:r>
          </a:p>
          <a:p>
            <a:r>
              <a:rPr lang="en-IN" sz="1800" dirty="0"/>
              <a:t>isEmpty() method in Optional class</a:t>
            </a:r>
          </a:p>
          <a:p>
            <a:r>
              <a:rPr lang="en-IN" sz="1800" dirty="0"/>
              <a:t>readString() and writeString() in Files class.</a:t>
            </a:r>
          </a:p>
          <a:p>
            <a:r>
              <a:rPr lang="en-IN" sz="1800" dirty="0"/>
              <a:t>Http Client API.</a:t>
            </a:r>
          </a:p>
          <a:p>
            <a:endParaRPr lang="en-IN" sz="1800" dirty="0"/>
          </a:p>
          <a:p>
            <a:endParaRPr lang="en-IN" sz="1800" dirty="0"/>
          </a:p>
          <a:p>
            <a:endParaRPr lang="en-IN" sz="1800" dirty="0"/>
          </a:p>
          <a:p>
            <a:endParaRPr lang="en-IN" sz="1800" dirty="0"/>
          </a:p>
          <a:p>
            <a:endParaRPr lang="en-IN" sz="1800" dirty="0"/>
          </a:p>
          <a:p>
            <a:endParaRPr lang="en-IN" sz="1800" dirty="0"/>
          </a:p>
        </p:txBody>
      </p:sp>
    </p:spTree>
    <p:extLst>
      <p:ext uri="{BB962C8B-B14F-4D97-AF65-F5344CB8AC3E}">
        <p14:creationId xmlns:p14="http://schemas.microsoft.com/office/powerpoint/2010/main" val="4187977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DB9E8-EB42-B1BE-8E29-F97E6FF01948}"/>
              </a:ext>
            </a:extLst>
          </p:cNvPr>
          <p:cNvSpPr>
            <a:spLocks noGrp="1"/>
          </p:cNvSpPr>
          <p:nvPr>
            <p:ph type="title"/>
          </p:nvPr>
        </p:nvSpPr>
        <p:spPr/>
        <p:txBody>
          <a:bodyPr/>
          <a:lstStyle/>
          <a:p>
            <a:r>
              <a:rPr lang="en-IN" dirty="0" err="1"/>
              <a:t>JShell</a:t>
            </a:r>
            <a:r>
              <a:rPr lang="en-IN" dirty="0"/>
              <a:t> </a:t>
            </a:r>
            <a:r>
              <a:rPr lang="en-IN" dirty="0" err="1"/>
              <a:t>contd</a:t>
            </a:r>
            <a:endParaRPr lang="en-IN" dirty="0"/>
          </a:p>
        </p:txBody>
      </p:sp>
      <p:sp>
        <p:nvSpPr>
          <p:cNvPr id="3" name="Content Placeholder 2">
            <a:extLst>
              <a:ext uri="{FF2B5EF4-FFF2-40B4-BE49-F238E27FC236}">
                <a16:creationId xmlns:a16="http://schemas.microsoft.com/office/drawing/2014/main" id="{18CAA48C-FA63-E3C2-2B45-AA9215E1AD62}"/>
              </a:ext>
            </a:extLst>
          </p:cNvPr>
          <p:cNvSpPr>
            <a:spLocks noGrp="1"/>
          </p:cNvSpPr>
          <p:nvPr>
            <p:ph idx="1"/>
          </p:nvPr>
        </p:nvSpPr>
        <p:spPr/>
        <p:txBody>
          <a:bodyPr/>
          <a:lstStyle/>
          <a:p>
            <a:r>
              <a:rPr lang="en-IN" dirty="0"/>
              <a:t>Maintains the history of all the commands you ran.</a:t>
            </a:r>
          </a:p>
        </p:txBody>
      </p:sp>
    </p:spTree>
    <p:extLst>
      <p:ext uri="{BB962C8B-B14F-4D97-AF65-F5344CB8AC3E}">
        <p14:creationId xmlns:p14="http://schemas.microsoft.com/office/powerpoint/2010/main" val="890034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D6AC9-6025-E814-A952-43CC0549F851}"/>
              </a:ext>
            </a:extLst>
          </p:cNvPr>
          <p:cNvSpPr>
            <a:spLocks noGrp="1"/>
          </p:cNvSpPr>
          <p:nvPr>
            <p:ph type="title"/>
          </p:nvPr>
        </p:nvSpPr>
        <p:spPr/>
        <p:txBody>
          <a:bodyPr/>
          <a:lstStyle/>
          <a:p>
            <a:r>
              <a:rPr lang="en-IN" dirty="0"/>
              <a:t>Java 9 Modularity</a:t>
            </a:r>
          </a:p>
        </p:txBody>
      </p:sp>
      <p:sp>
        <p:nvSpPr>
          <p:cNvPr id="3" name="Content Placeholder 2">
            <a:extLst>
              <a:ext uri="{FF2B5EF4-FFF2-40B4-BE49-F238E27FC236}">
                <a16:creationId xmlns:a16="http://schemas.microsoft.com/office/drawing/2014/main" id="{418F00A0-1493-0962-C47C-BE479CC7B929}"/>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101760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7">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Arc 19">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D3ECD3-0F72-B57E-DE25-F29B9D10659D}"/>
              </a:ext>
            </a:extLst>
          </p:cNvPr>
          <p:cNvSpPr>
            <a:spLocks noGrp="1"/>
          </p:cNvSpPr>
          <p:nvPr>
            <p:ph type="title"/>
          </p:nvPr>
        </p:nvSpPr>
        <p:spPr>
          <a:xfrm>
            <a:off x="838200" y="643467"/>
            <a:ext cx="2951205" cy="5571066"/>
          </a:xfrm>
        </p:spPr>
        <p:txBody>
          <a:bodyPr>
            <a:normAutofit/>
          </a:bodyPr>
          <a:lstStyle/>
          <a:p>
            <a:r>
              <a:rPr lang="en-IN" dirty="0">
                <a:solidFill>
                  <a:srgbClr val="FFFFFF"/>
                </a:solidFill>
              </a:rPr>
              <a:t>1.Run single-file programs without compilation</a:t>
            </a:r>
          </a:p>
        </p:txBody>
      </p:sp>
      <p:sp>
        <p:nvSpPr>
          <p:cNvPr id="26" name="Rectangle: Rounded Corners 21">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7" name="Content Placeholder 2">
            <a:extLst>
              <a:ext uri="{FF2B5EF4-FFF2-40B4-BE49-F238E27FC236}">
                <a16:creationId xmlns:a16="http://schemas.microsoft.com/office/drawing/2014/main" id="{49A1F59E-DF9E-26C4-3183-EC30856F410A}"/>
              </a:ext>
            </a:extLst>
          </p:cNvPr>
          <p:cNvGraphicFramePr>
            <a:graphicFrameLocks noGrp="1"/>
          </p:cNvGraphicFramePr>
          <p:nvPr>
            <p:ph idx="1"/>
            <p:extLst>
              <p:ext uri="{D42A27DB-BD31-4B8C-83A1-F6EECF244321}">
                <p14:modId xmlns:p14="http://schemas.microsoft.com/office/powerpoint/2010/main" val="2566402321"/>
              </p:ext>
            </p:extLst>
          </p:nvPr>
        </p:nvGraphicFramePr>
        <p:xfrm>
          <a:off x="4763911" y="609600"/>
          <a:ext cx="6735443" cy="5564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3794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Arc 42">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2B6E615-0613-B059-5EC6-4D9AFCD5120E}"/>
              </a:ext>
            </a:extLst>
          </p:cNvPr>
          <p:cNvSpPr>
            <a:spLocks noGrp="1"/>
          </p:cNvSpPr>
          <p:nvPr>
            <p:ph type="title"/>
          </p:nvPr>
        </p:nvSpPr>
        <p:spPr>
          <a:xfrm>
            <a:off x="838200" y="643467"/>
            <a:ext cx="2951205" cy="5571066"/>
          </a:xfrm>
        </p:spPr>
        <p:txBody>
          <a:bodyPr>
            <a:normAutofit/>
          </a:bodyPr>
          <a:lstStyle/>
          <a:p>
            <a:r>
              <a:rPr lang="en-IN" sz="2800" dirty="0">
                <a:solidFill>
                  <a:srgbClr val="FFFFFF"/>
                </a:solidFill>
              </a:rPr>
              <a:t>2.New method in java.util.Collection</a:t>
            </a:r>
          </a:p>
        </p:txBody>
      </p:sp>
      <p:sp>
        <p:nvSpPr>
          <p:cNvPr id="45" name="Rectangle: Rounded Corners 44">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6" name="Content Placeholder 2" descr="asda">
            <a:extLst>
              <a:ext uri="{FF2B5EF4-FFF2-40B4-BE49-F238E27FC236}">
                <a16:creationId xmlns:a16="http://schemas.microsoft.com/office/drawing/2014/main" id="{9DFB2941-0D98-C95A-071E-90A2AB6316F6}"/>
              </a:ext>
            </a:extLst>
          </p:cNvPr>
          <p:cNvGraphicFramePr>
            <a:graphicFrameLocks noGrp="1"/>
          </p:cNvGraphicFramePr>
          <p:nvPr>
            <p:ph idx="1"/>
            <p:extLst>
              <p:ext uri="{D42A27DB-BD31-4B8C-83A1-F6EECF244321}">
                <p14:modId xmlns:p14="http://schemas.microsoft.com/office/powerpoint/2010/main" val="191597416"/>
              </p:ext>
            </p:extLst>
          </p:nvPr>
        </p:nvGraphicFramePr>
        <p:xfrm>
          <a:off x="4763911" y="609600"/>
          <a:ext cx="6735443" cy="5564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7270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c 10">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D5A8CA-28F6-BC55-7AB4-389BA9A2EF81}"/>
              </a:ext>
            </a:extLst>
          </p:cNvPr>
          <p:cNvSpPr>
            <a:spLocks noGrp="1"/>
          </p:cNvSpPr>
          <p:nvPr>
            <p:ph type="title"/>
          </p:nvPr>
        </p:nvSpPr>
        <p:spPr>
          <a:xfrm>
            <a:off x="838200" y="643467"/>
            <a:ext cx="2951205" cy="5571066"/>
          </a:xfrm>
        </p:spPr>
        <p:txBody>
          <a:bodyPr>
            <a:normAutofit/>
          </a:bodyPr>
          <a:lstStyle/>
          <a:p>
            <a:r>
              <a:rPr lang="en-IN" dirty="0">
                <a:solidFill>
                  <a:srgbClr val="FFFFFF"/>
                </a:solidFill>
              </a:rPr>
              <a:t>3.Local Variable Syntax for Lambda Parameters</a:t>
            </a:r>
          </a:p>
        </p:txBody>
      </p:sp>
      <p:sp>
        <p:nvSpPr>
          <p:cNvPr id="13" name="Rectangle: Rounded Corners 12">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1EB8B177-8209-5A41-F471-7C02FDF7DC29}"/>
              </a:ext>
            </a:extLst>
          </p:cNvPr>
          <p:cNvGraphicFramePr>
            <a:graphicFrameLocks noGrp="1"/>
          </p:cNvGraphicFramePr>
          <p:nvPr>
            <p:ph idx="1"/>
            <p:extLst>
              <p:ext uri="{D42A27DB-BD31-4B8C-83A1-F6EECF244321}">
                <p14:modId xmlns:p14="http://schemas.microsoft.com/office/powerpoint/2010/main" val="2679475674"/>
              </p:ext>
            </p:extLst>
          </p:nvPr>
        </p:nvGraphicFramePr>
        <p:xfrm>
          <a:off x="4763911" y="609600"/>
          <a:ext cx="6735443" cy="5564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0193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rc 10">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E84A537-1799-6A1F-248B-B9B9833EE969}"/>
              </a:ext>
            </a:extLst>
          </p:cNvPr>
          <p:cNvSpPr>
            <a:spLocks noGrp="1"/>
          </p:cNvSpPr>
          <p:nvPr>
            <p:ph type="title"/>
          </p:nvPr>
        </p:nvSpPr>
        <p:spPr>
          <a:xfrm>
            <a:off x="838200" y="643467"/>
            <a:ext cx="2951205" cy="5571066"/>
          </a:xfrm>
        </p:spPr>
        <p:txBody>
          <a:bodyPr>
            <a:normAutofit/>
          </a:bodyPr>
          <a:lstStyle/>
          <a:p>
            <a:r>
              <a:rPr lang="en-IN" dirty="0">
                <a:solidFill>
                  <a:srgbClr val="FFFFFF"/>
                </a:solidFill>
              </a:rPr>
              <a:t>Limitations to use var in Lambdas</a:t>
            </a:r>
          </a:p>
        </p:txBody>
      </p:sp>
      <p:sp>
        <p:nvSpPr>
          <p:cNvPr id="17" name="Rectangle: Rounded Corners 12">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8" name="Content Placeholder 2">
            <a:extLst>
              <a:ext uri="{FF2B5EF4-FFF2-40B4-BE49-F238E27FC236}">
                <a16:creationId xmlns:a16="http://schemas.microsoft.com/office/drawing/2014/main" id="{31A00B07-5776-136B-C1CE-7A6D74F4F9DD}"/>
              </a:ext>
            </a:extLst>
          </p:cNvPr>
          <p:cNvGraphicFramePr>
            <a:graphicFrameLocks noGrp="1"/>
          </p:cNvGraphicFramePr>
          <p:nvPr>
            <p:ph idx="1"/>
            <p:extLst>
              <p:ext uri="{D42A27DB-BD31-4B8C-83A1-F6EECF244321}">
                <p14:modId xmlns:p14="http://schemas.microsoft.com/office/powerpoint/2010/main" val="421035175"/>
              </p:ext>
            </p:extLst>
          </p:nvPr>
        </p:nvGraphicFramePr>
        <p:xfrm>
          <a:off x="4763911" y="609600"/>
          <a:ext cx="6735443" cy="5564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1411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Freeform: Shape 8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A7A6BA-279E-ED27-E3C3-53972552B140}"/>
              </a:ext>
            </a:extLst>
          </p:cNvPr>
          <p:cNvSpPr>
            <a:spLocks noGrp="1"/>
          </p:cNvSpPr>
          <p:nvPr>
            <p:ph type="title"/>
          </p:nvPr>
        </p:nvSpPr>
        <p:spPr>
          <a:xfrm>
            <a:off x="686834" y="1153572"/>
            <a:ext cx="3200400" cy="4461163"/>
          </a:xfrm>
        </p:spPr>
        <p:txBody>
          <a:bodyPr>
            <a:normAutofit/>
          </a:bodyPr>
          <a:lstStyle/>
          <a:p>
            <a:r>
              <a:rPr lang="en-IN" dirty="0">
                <a:solidFill>
                  <a:srgbClr val="FFFFFF"/>
                </a:solidFill>
              </a:rPr>
              <a:t>4.The Not Predicate Method</a:t>
            </a:r>
          </a:p>
        </p:txBody>
      </p:sp>
      <p:sp>
        <p:nvSpPr>
          <p:cNvPr id="88" name="Arc 8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Content Placeholder 2">
            <a:extLst>
              <a:ext uri="{FF2B5EF4-FFF2-40B4-BE49-F238E27FC236}">
                <a16:creationId xmlns:a16="http://schemas.microsoft.com/office/drawing/2014/main" id="{0BBFCDF0-815D-5AAE-5BD7-C8DF308A41C1}"/>
              </a:ext>
            </a:extLst>
          </p:cNvPr>
          <p:cNvSpPr>
            <a:spLocks noGrp="1"/>
          </p:cNvSpPr>
          <p:nvPr>
            <p:ph idx="1"/>
          </p:nvPr>
        </p:nvSpPr>
        <p:spPr>
          <a:xfrm>
            <a:off x="4447308" y="591344"/>
            <a:ext cx="6906491" cy="5585619"/>
          </a:xfrm>
        </p:spPr>
        <p:txBody>
          <a:bodyPr anchor="ctr">
            <a:normAutofit lnSpcReduction="10000"/>
          </a:bodyPr>
          <a:lstStyle/>
          <a:p>
            <a:r>
              <a:rPr lang="en-IN" dirty="0"/>
              <a:t>A static </a:t>
            </a:r>
            <a:r>
              <a:rPr lang="en-IN" b="1" dirty="0"/>
              <a:t>not()</a:t>
            </a:r>
            <a:r>
              <a:rPr lang="en-IN" dirty="0"/>
              <a:t> method was added to the </a:t>
            </a:r>
            <a:r>
              <a:rPr lang="en-IN" i="1" dirty="0"/>
              <a:t>Predicate</a:t>
            </a:r>
            <a:r>
              <a:rPr lang="en-IN" dirty="0"/>
              <a:t> interface. We can use it to negate the existing predicate.</a:t>
            </a:r>
          </a:p>
          <a:p>
            <a:r>
              <a:rPr lang="en-IN" dirty="0"/>
              <a:t>A sample example:</a:t>
            </a:r>
          </a:p>
          <a:p>
            <a:pPr lvl="1"/>
            <a:r>
              <a:rPr lang="en-IN" dirty="0"/>
              <a:t>To negate, we can write the predicate as </a:t>
            </a:r>
          </a:p>
          <a:p>
            <a:pPr marL="457200" lvl="1" indent="0">
              <a:buNone/>
            </a:pPr>
            <a:r>
              <a:rPr lang="en-IN" dirty="0"/>
              <a:t>	“s -&gt; ! s.isBlank()” or</a:t>
            </a:r>
          </a:p>
          <a:p>
            <a:pPr lvl="1"/>
            <a:r>
              <a:rPr lang="en-US" dirty="0"/>
              <a:t>((Predicate&lt;String&gt;) (s -&gt; ((String) s).isBlank())).negate()</a:t>
            </a:r>
          </a:p>
          <a:p>
            <a:r>
              <a:rPr lang="en-IN" dirty="0"/>
              <a:t>But with java 11, we can write as below</a:t>
            </a:r>
          </a:p>
          <a:p>
            <a:pPr lvl="1"/>
            <a:r>
              <a:rPr lang="en-IN" dirty="0"/>
              <a:t>Predicate.not(String::isBlank).</a:t>
            </a:r>
          </a:p>
          <a:p>
            <a:pPr lvl="1"/>
            <a:r>
              <a:rPr lang="en-IN" dirty="0"/>
              <a:t>NOTE: We could use method reference here which is not possible in above lambdas.</a:t>
            </a:r>
          </a:p>
          <a:p>
            <a:pPr lvl="1"/>
            <a:r>
              <a:rPr lang="en-IN" dirty="0"/>
              <a:t>NOTE: The isBlank() method in String class was introduced in java 11.</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2937043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2A6BF8-7029-F6F3-3C37-80D2B47F1379}"/>
              </a:ext>
            </a:extLst>
          </p:cNvPr>
          <p:cNvSpPr>
            <a:spLocks noGrp="1"/>
          </p:cNvSpPr>
          <p:nvPr>
            <p:ph type="title"/>
          </p:nvPr>
        </p:nvSpPr>
        <p:spPr>
          <a:xfrm>
            <a:off x="686834" y="1153572"/>
            <a:ext cx="3200400" cy="4461163"/>
          </a:xfrm>
        </p:spPr>
        <p:txBody>
          <a:bodyPr>
            <a:normAutofit/>
          </a:bodyPr>
          <a:lstStyle/>
          <a:p>
            <a:r>
              <a:rPr lang="en-IN" dirty="0">
                <a:solidFill>
                  <a:srgbClr val="FFFFFF"/>
                </a:solidFill>
              </a:rPr>
              <a:t>5. New String Methods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F5E0CF6-A541-1E54-4B37-C9618B0507EF}"/>
              </a:ext>
            </a:extLst>
          </p:cNvPr>
          <p:cNvSpPr>
            <a:spLocks noGrp="1"/>
          </p:cNvSpPr>
          <p:nvPr>
            <p:ph idx="1"/>
          </p:nvPr>
        </p:nvSpPr>
        <p:spPr>
          <a:xfrm>
            <a:off x="4447308" y="591344"/>
            <a:ext cx="6906491" cy="5585619"/>
          </a:xfrm>
        </p:spPr>
        <p:txBody>
          <a:bodyPr anchor="ctr">
            <a:normAutofit/>
          </a:bodyPr>
          <a:lstStyle/>
          <a:p>
            <a:r>
              <a:rPr lang="en-IN" sz="2600" dirty="0"/>
              <a:t>isBlank() -&gt; </a:t>
            </a:r>
            <a:r>
              <a:rPr lang="en-US" sz="2600" dirty="0"/>
              <a:t>Returns true if the string is empty.</a:t>
            </a:r>
          </a:p>
          <a:p>
            <a:r>
              <a:rPr lang="en-US" sz="2600" dirty="0"/>
              <a:t>lines() -&gt; Returns a stream of lines extracted from the string separated by line terminators.</a:t>
            </a:r>
          </a:p>
          <a:p>
            <a:r>
              <a:rPr lang="en-US" sz="2600" dirty="0"/>
              <a:t>strip() is an alternative to trim() -&gt; Both methods remove leading and trailing whitespaces. But the strip() works with finer control and Unicode support. </a:t>
            </a:r>
          </a:p>
          <a:p>
            <a:r>
              <a:rPr lang="en-US" sz="2600" dirty="0"/>
              <a:t>stripLeading() -&gt; removes the leading whitespaces.</a:t>
            </a:r>
          </a:p>
          <a:p>
            <a:r>
              <a:rPr lang="en-IN" sz="2600" dirty="0"/>
              <a:t>stripTrailing()</a:t>
            </a:r>
            <a:r>
              <a:rPr lang="en-US" sz="2600" dirty="0"/>
              <a:t> -&gt; removes the trailing whitespaces.</a:t>
            </a:r>
          </a:p>
          <a:p>
            <a:r>
              <a:rPr lang="en-US" sz="2600" dirty="0"/>
              <a:t>repeat() -&gt; Returns a string whose value is the concatenation of this string repeated n times</a:t>
            </a:r>
            <a:endParaRPr lang="en-IN" sz="2600" dirty="0"/>
          </a:p>
        </p:txBody>
      </p:sp>
    </p:spTree>
    <p:extLst>
      <p:ext uri="{BB962C8B-B14F-4D97-AF65-F5344CB8AC3E}">
        <p14:creationId xmlns:p14="http://schemas.microsoft.com/office/powerpoint/2010/main" val="1550360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E86D85-6653-A795-4C8E-3176B9C00167}"/>
              </a:ext>
            </a:extLst>
          </p:cNvPr>
          <p:cNvSpPr>
            <a:spLocks noGrp="1"/>
          </p:cNvSpPr>
          <p:nvPr>
            <p:ph type="title"/>
          </p:nvPr>
        </p:nvSpPr>
        <p:spPr>
          <a:xfrm>
            <a:off x="686834" y="1153572"/>
            <a:ext cx="3200400" cy="4461163"/>
          </a:xfrm>
        </p:spPr>
        <p:txBody>
          <a:bodyPr>
            <a:normAutofit/>
          </a:bodyPr>
          <a:lstStyle/>
          <a:p>
            <a:r>
              <a:rPr lang="en-IN" sz="2800" dirty="0">
                <a:solidFill>
                  <a:srgbClr val="FFFFFF"/>
                </a:solidFill>
              </a:rPr>
              <a:t>6.Optional.isEmpty()</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134B07A-95B4-B74E-2B78-6AF08EA0E0F3}"/>
              </a:ext>
            </a:extLst>
          </p:cNvPr>
          <p:cNvSpPr>
            <a:spLocks noGrp="1"/>
          </p:cNvSpPr>
          <p:nvPr>
            <p:ph idx="1"/>
          </p:nvPr>
        </p:nvSpPr>
        <p:spPr>
          <a:xfrm>
            <a:off x="4447308" y="591344"/>
            <a:ext cx="6906491" cy="5585619"/>
          </a:xfrm>
        </p:spPr>
        <p:txBody>
          <a:bodyPr anchor="ctr">
            <a:normAutofit/>
          </a:bodyPr>
          <a:lstStyle/>
          <a:p>
            <a:r>
              <a:rPr lang="en-US" dirty="0"/>
              <a:t>NOTE: Please recollect Optional class which is introduced in java 8. </a:t>
            </a:r>
          </a:p>
          <a:p>
            <a:r>
              <a:rPr lang="en-US" dirty="0"/>
              <a:t>isEmpty() -&gt; If a value is not present, then it returns true. </a:t>
            </a:r>
          </a:p>
          <a:p>
            <a:r>
              <a:rPr lang="en-US" dirty="0"/>
              <a:t>NOTE: There is another method isPresent() works in other way.</a:t>
            </a:r>
            <a:endParaRPr lang="en-IN" dirty="0"/>
          </a:p>
        </p:txBody>
      </p:sp>
    </p:spTree>
    <p:extLst>
      <p:ext uri="{BB962C8B-B14F-4D97-AF65-F5344CB8AC3E}">
        <p14:creationId xmlns:p14="http://schemas.microsoft.com/office/powerpoint/2010/main" val="3951667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7397</TotalTime>
  <Words>1736</Words>
  <Application>Microsoft Office PowerPoint</Application>
  <PresentationFormat>Widescreen</PresentationFormat>
  <Paragraphs>118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Java 11 Features</vt:lpstr>
      <vt:lpstr>Java 11 New Features</vt:lpstr>
      <vt:lpstr>1.Run single-file programs without compilation</vt:lpstr>
      <vt:lpstr>2.New method in java.util.Collection</vt:lpstr>
      <vt:lpstr>3.Local Variable Syntax for Lambda Parameters</vt:lpstr>
      <vt:lpstr>Limitations to use var in Lambdas</vt:lpstr>
      <vt:lpstr>4.The Not Predicate Method</vt:lpstr>
      <vt:lpstr>5. New String Methods</vt:lpstr>
      <vt:lpstr>6.Optional.isEmpty()</vt:lpstr>
      <vt:lpstr>7.Files readString and writeString</vt:lpstr>
      <vt:lpstr>8. Http Client API</vt:lpstr>
      <vt:lpstr>9.Nest-based Access Control.</vt:lpstr>
      <vt:lpstr>Git Repository for Source Code</vt:lpstr>
      <vt:lpstr>Q &amp; A</vt:lpstr>
      <vt:lpstr>Java 9 Features -1.</vt:lpstr>
      <vt:lpstr>Modularity With an Example</vt:lpstr>
      <vt:lpstr>Java 9 Features -2</vt:lpstr>
      <vt:lpstr>Java 9 Features -3 </vt:lpstr>
      <vt:lpstr>The Java Shell (REPL)</vt:lpstr>
      <vt:lpstr>JShell contd</vt:lpstr>
      <vt:lpstr>Java 9 Modularity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11 Features</dc:title>
  <dc:creator>Damodara Gottipalli</dc:creator>
  <cp:lastModifiedBy>Damodara Gottipalli</cp:lastModifiedBy>
  <cp:revision>114</cp:revision>
  <dcterms:created xsi:type="dcterms:W3CDTF">2022-10-27T07:16:55Z</dcterms:created>
  <dcterms:modified xsi:type="dcterms:W3CDTF">2022-11-24T05:08:37Z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a535040-0af2-483f-adc3-a132c21e3e2b_Enabled">
    <vt:lpwstr>true</vt:lpwstr>
  </property>
  <property fmtid="{D5CDD505-2E9C-101B-9397-08002B2CF9AE}" pid="3" name="MSIP_Label_2a535040-0af2-483f-adc3-a132c21e3e2b_SetDate">
    <vt:lpwstr>2022-10-30T09:37:57Z</vt:lpwstr>
  </property>
  <property fmtid="{D5CDD505-2E9C-101B-9397-08002B2CF9AE}" pid="4" name="MSIP_Label_2a535040-0af2-483f-adc3-a132c21e3e2b_Method">
    <vt:lpwstr>Standard</vt:lpwstr>
  </property>
  <property fmtid="{D5CDD505-2E9C-101B-9397-08002B2CF9AE}" pid="5" name="MSIP_Label_2a535040-0af2-483f-adc3-a132c21e3e2b_Name">
    <vt:lpwstr>EPAM_Confidential</vt:lpwstr>
  </property>
  <property fmtid="{D5CDD505-2E9C-101B-9397-08002B2CF9AE}" pid="6" name="MSIP_Label_2a535040-0af2-483f-adc3-a132c21e3e2b_SiteId">
    <vt:lpwstr>b41b72d0-4e9f-4c26-8a69-f949f367c91d</vt:lpwstr>
  </property>
  <property fmtid="{D5CDD505-2E9C-101B-9397-08002B2CF9AE}" pid="7" name="MSIP_Label_2a535040-0af2-483f-adc3-a132c21e3e2b_ActionId">
    <vt:lpwstr>46fe9f60-2409-4e02-9d80-6ffcdbba2d73</vt:lpwstr>
  </property>
  <property fmtid="{D5CDD505-2E9C-101B-9397-08002B2CF9AE}" pid="8" name="MSIP_Label_2a535040-0af2-483f-adc3-a132c21e3e2b_ContentBits">
    <vt:lpwstr>0</vt:lpwstr>
  </property>
</Properties>
</file>