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err="1" smtClean="0"/>
              <a:t>Goodsbase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Как это было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5163127" y="2752436"/>
            <a:ext cx="1579419" cy="13208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2980" y="1616364"/>
            <a:ext cx="196734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Управление товарами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61162" y="2521528"/>
            <a:ext cx="711201" cy="48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99308" y="3011055"/>
            <a:ext cx="196734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Управление категориями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68253" y="3412836"/>
            <a:ext cx="1593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416800" y="1607128"/>
            <a:ext cx="196734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Поиск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00471" y="2955636"/>
            <a:ext cx="196734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Просмотр Статистики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59418" y="2461491"/>
            <a:ext cx="757382" cy="434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16436" y="3412836"/>
            <a:ext cx="1450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641272" y="4886036"/>
            <a:ext cx="2623127" cy="11637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Грабить </a:t>
            </a:r>
            <a:r>
              <a:rPr lang="ru-RU" dirty="0" err="1"/>
              <a:t>к</a:t>
            </a:r>
            <a:r>
              <a:rPr lang="ru-RU" dirty="0" err="1" smtClean="0"/>
              <a:t>орованы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451926" y="4812145"/>
            <a:ext cx="2964874" cy="12376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51926" y="4729018"/>
            <a:ext cx="2964874" cy="1320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1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2031998" y="3661059"/>
            <a:ext cx="692728" cy="400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2031999" y="3407479"/>
            <a:ext cx="692728" cy="3302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031999" y="3121610"/>
            <a:ext cx="692727" cy="3302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0871" y="2650836"/>
            <a:ext cx="118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База данных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174833" y="2894487"/>
            <a:ext cx="1117600" cy="1533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70033" y="231228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Сервер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214252" y="3495917"/>
            <a:ext cx="572654" cy="30650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8872" y="2945661"/>
            <a:ext cx="2022764" cy="923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81272" y="3098061"/>
            <a:ext cx="2022764" cy="923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3672" y="3250461"/>
            <a:ext cx="2022764" cy="923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58867" y="3250461"/>
            <a:ext cx="655782" cy="4188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828143" y="3402861"/>
            <a:ext cx="655782" cy="4188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906655" y="3555261"/>
            <a:ext cx="655782" cy="4188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28872" y="2275865"/>
            <a:ext cx="20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Клиентские приложения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64" y="944936"/>
            <a:ext cx="7001104" cy="50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</TotalTime>
  <Words>18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Goodsbase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Goodsbase</dc:title>
  <dc:creator>User</dc:creator>
  <cp:lastModifiedBy>User</cp:lastModifiedBy>
  <cp:revision>7</cp:revision>
  <dcterms:created xsi:type="dcterms:W3CDTF">2015-08-10T09:52:09Z</dcterms:created>
  <dcterms:modified xsi:type="dcterms:W3CDTF">2015-08-10T10:45:55Z</dcterms:modified>
</cp:coreProperties>
</file>