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grim/GoodsBase.gi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US" dirty="0" err="1" smtClean="0"/>
              <a:t>Goodsbase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77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354553" y="316194"/>
            <a:ext cx="7174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Клиентская часть</a:t>
            </a:r>
            <a:endParaRPr lang="en-US" sz="28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007" y="1266647"/>
            <a:ext cx="7432527" cy="488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47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531" y="1182168"/>
            <a:ext cx="7620000" cy="42672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54553" y="316194"/>
            <a:ext cx="7174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Интерфейс пользователя</a:t>
            </a:r>
            <a:endParaRPr lang="en-US" sz="28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1191" y="2555726"/>
            <a:ext cx="2934680" cy="195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0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354553" y="316194"/>
            <a:ext cx="7174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Редактирование категорий</a:t>
            </a:r>
            <a:endParaRPr lang="en-US" sz="28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069" y="1247908"/>
            <a:ext cx="7620000" cy="4276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7348" y="3762086"/>
            <a:ext cx="4048181" cy="269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82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354553" y="316194"/>
            <a:ext cx="7174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Редактирование товаров</a:t>
            </a:r>
            <a:endParaRPr lang="en-US" sz="28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295400"/>
            <a:ext cx="7620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3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679293" y="350377"/>
            <a:ext cx="7174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Добавление и списание товаров</a:t>
            </a:r>
            <a:endParaRPr lang="en-US" sz="28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490" y="873597"/>
            <a:ext cx="7648575" cy="4305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293" y="3208323"/>
            <a:ext cx="59055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3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679293" y="350377"/>
            <a:ext cx="7174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Добавление и списание товаров</a:t>
            </a:r>
            <a:endParaRPr lang="en-US" sz="28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700" y="1017484"/>
            <a:ext cx="5876925" cy="285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4910" y="2053127"/>
            <a:ext cx="5715000" cy="285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89" y="3036694"/>
            <a:ext cx="5886450" cy="2886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8983" y="4910627"/>
            <a:ext cx="37433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4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679293" y="350377"/>
            <a:ext cx="7174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Поиск</a:t>
            </a:r>
            <a:endParaRPr lang="en-US" sz="28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879" y="1209942"/>
            <a:ext cx="7620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2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679293" y="350377"/>
            <a:ext cx="7174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Статистика</a:t>
            </a:r>
            <a:endParaRPr lang="en-US" sz="28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434" y="873597"/>
            <a:ext cx="4443813" cy="564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6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875847" y="367469"/>
            <a:ext cx="7174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Пользователи и роли</a:t>
            </a:r>
            <a:endParaRPr lang="en-US" sz="28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miley Face 2"/>
          <p:cNvSpPr/>
          <p:nvPr/>
        </p:nvSpPr>
        <p:spPr>
          <a:xfrm>
            <a:off x="2153541" y="1705136"/>
            <a:ext cx="905854" cy="803305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4664580" y="3758725"/>
            <a:ext cx="905854" cy="80330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7192711" y="1705135"/>
            <a:ext cx="905854" cy="803305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80972" y="2657742"/>
            <a:ext cx="21877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bg1"/>
                </a:solidFill>
              </a:rPr>
              <a:t>Администратор – может все (но ему лень)</a:t>
            </a:r>
            <a:r>
              <a:rPr lang="ru-RU" sz="1400" dirty="0" smtClean="0">
                <a:solidFill>
                  <a:schemeClr val="bg1"/>
                </a:solidFill>
                <a:sym typeface="Wingdings" panose="05000000000000000000" pitchFamily="2" charset="2"/>
              </a:rPr>
              <a:t>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44710" y="4742916"/>
            <a:ext cx="21535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bg1"/>
                </a:solidFill>
              </a:rPr>
              <a:t>Управляющий складом – все действия, кроме списания товаров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30639" y="2508441"/>
            <a:ext cx="188862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bg1"/>
                </a:solidFill>
              </a:rPr>
              <a:t>Менеджер по продажам – не может добавлять и редактировать категории и товары, но может списывать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02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3342" y="512748"/>
            <a:ext cx="7084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Исходники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2607" y="2726108"/>
            <a:ext cx="9126908" cy="369332"/>
          </a:xfrm>
          <a:prstGeom prst="rect">
            <a:avLst/>
          </a:prstGeom>
          <a:solidFill>
            <a:srgbClr val="00206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hlinkClick r:id="rId3"/>
              </a:rPr>
              <a:t>https://github.com/samgrim/GoodsBase.git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83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Face 3"/>
          <p:cNvSpPr/>
          <p:nvPr/>
        </p:nvSpPr>
        <p:spPr>
          <a:xfrm>
            <a:off x="5163127" y="2752436"/>
            <a:ext cx="1579419" cy="132080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382980" y="1616364"/>
            <a:ext cx="1967345" cy="914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Управление товарами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461162" y="2521528"/>
            <a:ext cx="711201" cy="489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249054" y="3335795"/>
            <a:ext cx="1967345" cy="914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Управление категориями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350325" y="3412836"/>
            <a:ext cx="711202" cy="2789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7416800" y="1607128"/>
            <a:ext cx="1967345" cy="914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Поиск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813618" y="3412836"/>
            <a:ext cx="1967345" cy="914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Просмотр Статистики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659418" y="2461491"/>
            <a:ext cx="757382" cy="434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816436" y="3412836"/>
            <a:ext cx="832050" cy="2789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51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Magnetic Disk 4"/>
          <p:cNvSpPr/>
          <p:nvPr/>
        </p:nvSpPr>
        <p:spPr>
          <a:xfrm>
            <a:off x="2031998" y="3661059"/>
            <a:ext cx="692728" cy="40047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Magnetic Disk 3"/>
          <p:cNvSpPr/>
          <p:nvPr/>
        </p:nvSpPr>
        <p:spPr>
          <a:xfrm>
            <a:off x="2031999" y="3407479"/>
            <a:ext cx="692728" cy="33028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2031999" y="3121610"/>
            <a:ext cx="692727" cy="33028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40871" y="2650836"/>
            <a:ext cx="1182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bg1"/>
                </a:solidFill>
              </a:rPr>
              <a:t>База данных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Cube 7"/>
          <p:cNvSpPr/>
          <p:nvPr/>
        </p:nvSpPr>
        <p:spPr>
          <a:xfrm>
            <a:off x="4174833" y="2894487"/>
            <a:ext cx="1117600" cy="1533144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70033" y="2312282"/>
            <a:ext cx="142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</a:rPr>
              <a:t>Серверная часть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Left-Right Arrow 9"/>
          <p:cNvSpPr/>
          <p:nvPr/>
        </p:nvSpPr>
        <p:spPr>
          <a:xfrm>
            <a:off x="3214252" y="3495917"/>
            <a:ext cx="572654" cy="306502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28872" y="2945661"/>
            <a:ext cx="2022764" cy="9236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181272" y="3098061"/>
            <a:ext cx="2022764" cy="9236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33672" y="3250461"/>
            <a:ext cx="2022764" cy="9236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758867" y="3250461"/>
            <a:ext cx="655782" cy="418889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5828143" y="3402861"/>
            <a:ext cx="655782" cy="418889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5906655" y="3555261"/>
            <a:ext cx="655782" cy="418889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951960" y="2281400"/>
            <a:ext cx="2022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bg1"/>
                </a:solidFill>
              </a:rPr>
              <a:t>Клиентский интерфейс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11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837" y="366712"/>
            <a:ext cx="8696325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9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553" y="3594664"/>
            <a:ext cx="2714625" cy="933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816" y="1352194"/>
            <a:ext cx="4686300" cy="133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5681" y="1267848"/>
            <a:ext cx="3895725" cy="1228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5681" y="2796434"/>
            <a:ext cx="4076700" cy="133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5362" y="5066231"/>
            <a:ext cx="2476500" cy="10668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54553" y="316194"/>
            <a:ext cx="7174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Таблицы базы данных</a:t>
            </a:r>
            <a:endParaRPr lang="en-US" sz="28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13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354553" y="316194"/>
            <a:ext cx="7174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Обеспечение целостности данных</a:t>
            </a:r>
            <a:endParaRPr lang="en-US" sz="28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455" y="1147006"/>
            <a:ext cx="5114925" cy="2000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1740" y="3925667"/>
            <a:ext cx="4733925" cy="9810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379" y="4093038"/>
            <a:ext cx="3965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Невозможно удалить товар, если он присутствует на складе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170206" y="4416204"/>
            <a:ext cx="7007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62131" y="1147006"/>
            <a:ext cx="26235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Невозможно удалить категорию, если она содержит товары или другие категории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6990460" y="1982624"/>
            <a:ext cx="760576" cy="88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57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354553" y="316194"/>
            <a:ext cx="7174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Обеспечение целостности данных – добавление и списание товаров</a:t>
            </a:r>
            <a:endParaRPr lang="en-US" sz="28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553" y="1637454"/>
            <a:ext cx="6867525" cy="3514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91170" y="5503492"/>
            <a:ext cx="418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…………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16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354553" y="316194"/>
            <a:ext cx="7174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Классы-сущности</a:t>
            </a:r>
            <a:endParaRPr lang="en-US" sz="28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91170" y="5503492"/>
            <a:ext cx="418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…………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550" y="1090612"/>
            <a:ext cx="87249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5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354553" y="316194"/>
            <a:ext cx="7174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Серверная часть</a:t>
            </a:r>
            <a:endParaRPr lang="en-US" sz="28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412" y="1323975"/>
            <a:ext cx="94011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6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219</TotalTime>
  <Words>113</Words>
  <Application>Microsoft Office PowerPoint</Application>
  <PresentationFormat>Widescreen</PresentationFormat>
  <Paragraphs>31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Trebuchet MS</vt:lpstr>
      <vt:lpstr>Tw Cen MT</vt:lpstr>
      <vt:lpstr>Wingdings</vt:lpstr>
      <vt:lpstr>Circuit</vt:lpstr>
      <vt:lpstr>Goodsbase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Goodsbase</dc:title>
  <dc:creator>User</dc:creator>
  <cp:lastModifiedBy>User</cp:lastModifiedBy>
  <cp:revision>25</cp:revision>
  <dcterms:created xsi:type="dcterms:W3CDTF">2015-08-10T09:52:09Z</dcterms:created>
  <dcterms:modified xsi:type="dcterms:W3CDTF">2015-09-15T11:49:59Z</dcterms:modified>
</cp:coreProperties>
</file>