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4d384c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4d384c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4d384c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4d384c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4d384c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4d384c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4d384c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34d384c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4d384c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4d384c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www.unitedstateszipcod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Florida Common Venue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Xin Guan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5" name="Google Shape;135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Venue Info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 data from Foursquare API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Processing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Store in sfl_venues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75" y="502775"/>
            <a:ext cx="6364225" cy="41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8" name="Google Shape;148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Data Process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4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Group Same City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Choose Top Ten venues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Sort most common ones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25" y="223838"/>
            <a:ext cx="61971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1" name="Google Shape;161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K-Mean Cluster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 = 10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Cluster based on Neighborhood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Sort most common ones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 “Cluster Label” to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with city dataframe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25" y="152400"/>
            <a:ext cx="72897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4" name="Google Shape;174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2855550" y="1053010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Visual Presentation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8"/>
          <p:cNvSpPr txBox="1"/>
          <p:nvPr>
            <p:ph idx="4294967295" type="body"/>
          </p:nvPr>
        </p:nvSpPr>
        <p:spPr>
          <a:xfrm>
            <a:off x="2855550" y="181560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Center Location: Fort Lauderdale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Zoom Level: 10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75" y="152400"/>
            <a:ext cx="80454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7" name="Google Shape;187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5488" y="1747850"/>
            <a:ext cx="3513024" cy="1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Machine Learning technology to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the venue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information for South Florida.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      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Python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perform the detail big data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analysis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BeautifulSoup Package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www.unitedstateszipcode.org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retrieve the raw data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Foursquare API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To get the venue info for specific zip code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Sklearn Package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K-Mean cluster analysis of the venue data.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Folium Package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Draw the local map with venues.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315300"/>
            <a:ext cx="8622300" cy="4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Initial Install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!conda install -c conda-forge folium=0.5.0 --yes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!</a:t>
            </a:r>
            <a:r>
              <a:rPr b="0" lang="en" sz="1800"/>
              <a:t>conda install -c conda-forge BeautifulSoup4 --yes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!conda install -c conda-forge lxml --yes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!conda install -c conda-forge geocoder --yes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!conda install -c conda-forge geopy --yes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3550371"/>
            <a:ext cx="2212050" cy="1450700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12" y="992433"/>
              <a:ext cx="1929000" cy="16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 “PIP install xxxx” instead if needed.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315300"/>
            <a:ext cx="8622300" cy="4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Initial Import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numpy as np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requests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from bs4 import BeautifulSoup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os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from sklearn.cluster import KMeans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folium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from geopy.geocoders import Nominatim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matplotlib.cm as cm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matplotlib.colors as colors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import pandas as pd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912650"/>
            <a:ext cx="41346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GET STARTED!!</a:t>
            </a:r>
            <a:endParaRPr b="0" sz="6000">
              <a:solidFill>
                <a:schemeClr val="dk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Zip Code Data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Load from US Zip Code Database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Extract FL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Focus on South Florida tri-counties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Remove PO Box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Drop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unnecessary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columns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119400" y="980400"/>
            <a:ext cx="27471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United States Zip Code Database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61194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Store in DataFrame df</a:t>
            </a:r>
            <a:endParaRPr sz="1800"/>
          </a:p>
        </p:txBody>
      </p:sp>
      <p:sp>
        <p:nvSpPr>
          <p:cNvPr id="128" name="Google Shape;128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620250"/>
            <a:ext cx="4450099" cy="3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