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Huh" initials="SH" lastIdx="1" clrIdx="0">
    <p:extLst>
      <p:ext uri="{19B8F6BF-5375-455C-9EA6-DF929625EA0E}">
        <p15:presenceInfo xmlns:p15="http://schemas.microsoft.com/office/powerpoint/2012/main" userId="c8e4212968faca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7747-DC96-40EA-8D63-CF3847D4DCE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C015A-03F8-41D4-A136-D0A3D38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You MUST know the definition of ‘Regression’. This is a very popular knowledge question asked during an interview.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C015A-03F8-41D4-A136-D0A3D38117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9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For more information on ‘Regression,’ make sure to take a look at the pptx titled ‘Regression.’ This is a statistical study you definitely want to master.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C015A-03F8-41D4-A136-D0A3D38117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78FF-C885-4639-A1A3-4FEF9131F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4D594-25DF-4D78-817F-BDF3417F9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E693-87A5-4B9C-BAE9-32836486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E421-1AB1-47B8-84EC-8BAA2871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821C-B04E-40BA-9327-D2096CD7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FEAA-6BFC-461A-A420-4CB2E4B0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764F9-FC75-43CE-82DB-FAD9067B4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DB2E-8656-4373-B9F5-84D150EA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AEC7-F604-4746-9DE5-EEACE37C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5CA2-2D23-4BD1-B0C1-E5FD329B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1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83C92-6246-4C03-8528-DEEA9E728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94CC6-A193-45ED-8B44-F82F2A9E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A2C7-92D5-4EEB-8C99-A84F56A3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BC3D-49B9-4CA9-B499-2A906140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476E-50EC-4F57-B86B-118D01AE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52D2-749C-49F3-A8FD-8D6BBF64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391E-E851-4916-BCB7-9CF8A9E0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BE15-E4EC-4188-AAE8-F3F360D2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9275-DF36-405C-BB3C-48B3EBAA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01025-AFEE-43D4-A933-C1E619E8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6CF4-8B15-4D76-AC7E-339D3A37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4A2B-4C10-424C-B57D-6719F98E5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2CBC7-311E-427C-B9D9-436C5A03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53D7-B7C2-4C1F-8AA0-A48DDA55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A7D6-EEC8-408E-8332-93FFD231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A34E-A235-4115-84B0-1909FB07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A870-23CF-45B0-BD10-1945241F6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11A19-A5FA-4F79-A8F6-46F146DEB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9C91B-E82B-4198-B09F-88A95834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3342C-84AF-48E1-8634-4E0C9B0B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8BAA-8D74-4C19-AE6E-420941C5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98ED-AD4F-45E5-BBE9-B355A900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27AA-D695-4E39-A97B-3B3AAEBC6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77CCC-A6B1-4B32-BC7A-82230713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71A7-4D8C-4DA7-8846-655B06F47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BBA2C-5EA4-49C6-B8F3-68D35087E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2934-43D2-4DE1-8E54-3D01A1B0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3B63E-AC01-443E-A404-2C264643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A1E44-F36C-454A-A52A-FB32152E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9A9E-E7BA-43C9-B897-68A3F9EF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3A71A-5A76-45DB-A292-64C691C1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936DD-E206-4FF4-BF54-65384B5B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0457C-60F9-45E2-9ACE-27A20A40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F3363-4258-4198-88A3-FE4B713B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CAE26-A8B4-4827-83A3-EC12E81A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5D728-3CC3-4F34-910E-71960ACC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64B1-A508-4AA6-9574-7AE9AF88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AB6-A7DC-458A-B7AB-9CB200B5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40928-2358-4A76-BC07-23C883401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4D886-37F1-47E5-865F-DC659D55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D5676-10FA-4006-93D6-D4809E70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923F6-2ABE-4A69-AC31-E203A548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5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F0F9-6D8C-4F27-B591-F6A74BD4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DB64E-C4DE-4552-98C5-6C9F070BD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53255-4D00-4A04-B27E-3DBB62B9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056E-E417-4A98-A645-5022B605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92351-E28A-4446-82C4-231F389C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1E349-4F12-40C9-9508-19699273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9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20CCE-9AFD-4E00-9A9C-8B265C03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6A147-78E6-4B29-8779-5E94DD24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41AC-D7A1-4440-8D6C-8CD879300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7CB5-68CF-436C-B18C-0FEEF6B527C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4A97-4E39-44A5-8BB2-8C7F098C7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D1AF-4275-4F12-8574-C4F3E7086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22DD0-4B51-4142-A4D6-AE1D59C1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72B1-AC9D-4DC9-A244-5E0ED793B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ED15B-9534-4D46-9160-0F45A2D20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DCDD-6A1E-4F5F-BE03-24DCEA16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1A96-CE19-4492-99C2-2388349B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2748-B9D8-4A6E-B2ED-7116CDE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BAAE-7325-41F9-AD08-D68FBE56B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9A8BC-64E0-4B5D-9DF2-640DAA6D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133"/>
            <a:ext cx="10515600" cy="1325563"/>
          </a:xfrm>
        </p:spPr>
        <p:txBody>
          <a:bodyPr/>
          <a:lstStyle/>
          <a:p>
            <a:r>
              <a:rPr lang="en-US" dirty="0"/>
              <a:t>First we need to understand what ‘Regression’ is.</a:t>
            </a:r>
          </a:p>
        </p:txBody>
      </p:sp>
    </p:spTree>
    <p:extLst>
      <p:ext uri="{BB962C8B-B14F-4D97-AF65-F5344CB8AC3E}">
        <p14:creationId xmlns:p14="http://schemas.microsoft.com/office/powerpoint/2010/main" val="221425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3A3B56-5C1C-4DD4-892D-33CF2342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= How One Variable Depends on Another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8D50BF-9C77-4AE9-B672-E191FA81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What is the relationship between ‘Height’ and ‘Weight’ of Men?</a:t>
            </a:r>
          </a:p>
          <a:p>
            <a:pPr lvl="1"/>
            <a:r>
              <a:rPr lang="en-US" dirty="0"/>
              <a:t>Usually, the taller the man, the heavier he is.</a:t>
            </a:r>
          </a:p>
          <a:p>
            <a:r>
              <a:rPr lang="en-US" dirty="0"/>
              <a:t>Example : What is the relationship between ‘Smoking in Years’ and ‘Cancer Likelihood’?</a:t>
            </a:r>
          </a:p>
          <a:p>
            <a:pPr lvl="1"/>
            <a:r>
              <a:rPr lang="en-US" dirty="0"/>
              <a:t>Usually, the longer the person smokes, the greater probability of being infected with cancer.</a:t>
            </a:r>
          </a:p>
        </p:txBody>
      </p:sp>
    </p:spTree>
    <p:extLst>
      <p:ext uri="{BB962C8B-B14F-4D97-AF65-F5344CB8AC3E}">
        <p14:creationId xmlns:p14="http://schemas.microsoft.com/office/powerpoint/2010/main" val="274687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447A-092C-4E32-9004-9839343E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does ‘Regression’ have to do with ‘Linear Regression’?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92BA-8EEB-47BB-8E70-BF56FB5D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line for an output variable ‘y’ for a given feature ‘x’ estimates the average value for ‘y’ corresponding to each value of ‘x.’</a:t>
            </a:r>
          </a:p>
          <a:p>
            <a:r>
              <a:rPr lang="en-US" dirty="0"/>
              <a:t>In other words, linear regression attempts to predict ‘y’ given an input ‘x.’</a:t>
            </a:r>
          </a:p>
        </p:txBody>
      </p:sp>
    </p:spTree>
    <p:extLst>
      <p:ext uri="{BB962C8B-B14F-4D97-AF65-F5344CB8AC3E}">
        <p14:creationId xmlns:p14="http://schemas.microsoft.com/office/powerpoint/2010/main" val="422950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E5A8-D840-40E9-BE60-C194E74D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A5EA-AD82-4CDF-ABD3-1894D7D6B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6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A5EA-AD82-4CDF-ABD3-1894D7D6B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14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E5A8-D840-40E9-BE60-C194E74D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A5EA-AD82-4CDF-ABD3-1894D7D6B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6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A5EA-AD82-4CDF-ABD3-1894D7D6B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52F93-4A94-41DD-B25F-C271B4061A54}"/>
              </a:ext>
            </a:extLst>
          </p:cNvPr>
          <p:cNvCxnSpPr>
            <a:cxnSpLocks/>
          </p:cNvCxnSpPr>
          <p:nvPr/>
        </p:nvCxnSpPr>
        <p:spPr>
          <a:xfrm flipH="1" flipV="1">
            <a:off x="6701424" y="2646124"/>
            <a:ext cx="526094" cy="7828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7CC7F7-FE4A-4792-906B-73724BB4B65D}"/>
              </a:ext>
            </a:extLst>
          </p:cNvPr>
          <p:cNvSpPr txBox="1"/>
          <p:nvPr/>
        </p:nvSpPr>
        <p:spPr>
          <a:xfrm>
            <a:off x="6701424" y="3429000"/>
            <a:ext cx="2167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This is equal to 1</a:t>
            </a:r>
          </a:p>
        </p:txBody>
      </p:sp>
    </p:spTree>
    <p:extLst>
      <p:ext uri="{BB962C8B-B14F-4D97-AF65-F5344CB8AC3E}">
        <p14:creationId xmlns:p14="http://schemas.microsoft.com/office/powerpoint/2010/main" val="120433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E5A8-D840-40E9-BE60-C194E74D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: Convert this function to only vectors ONLY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A5EA-AD82-4CDF-ABD3-1894D7D6B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6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A5EA-AD82-4CDF-ABD3-1894D7D6B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3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E5A8-D840-40E9-BE60-C194E74D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A5EA-AD82-4CDF-ABD3-1894D7D6B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6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US" sz="66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b="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b="0" dirty="0"/>
              </a:p>
              <a:p>
                <a:pPr marL="0" indent="0">
                  <a:buNone/>
                </a:pPr>
                <a:r>
                  <a:rPr lang="en-US" sz="4000" dirty="0"/>
                  <a:t>NOTE : the ‘T’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4000" b="0" dirty="0"/>
                  <a:t> means it is a transpose of the vector </a:t>
                </a:r>
                <a:r>
                  <a:rPr lang="el-GR" sz="4000" b="0" dirty="0"/>
                  <a:t>θ</a:t>
                </a:r>
                <a:r>
                  <a:rPr lang="en-US" sz="4000" b="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A5EA-AD82-4CDF-ABD3-1894D7D6B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7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86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295</Words>
  <Application>Microsoft Office PowerPoint</Application>
  <PresentationFormat>Widescreen</PresentationFormat>
  <Paragraphs>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Linear Regression</vt:lpstr>
      <vt:lpstr>What is Linear Regression?</vt:lpstr>
      <vt:lpstr>First we need to understand what ‘Regression’ is.</vt:lpstr>
      <vt:lpstr>Regression = How One Variable Depends on Another</vt:lpstr>
      <vt:lpstr>So what does ‘Regression’ have to do with ‘Linear Regression’?</vt:lpstr>
      <vt:lpstr>Anatomy of Linear Regression</vt:lpstr>
      <vt:lpstr>Anatomy of Linear Regression</vt:lpstr>
      <vt:lpstr>QUESTION : Convert this function to only vectors ONLY</vt:lpstr>
      <vt:lpstr>ANSWER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Samuel Huh</dc:creator>
  <cp:lastModifiedBy>Samuel Huh</cp:lastModifiedBy>
  <cp:revision>18</cp:revision>
  <dcterms:created xsi:type="dcterms:W3CDTF">2018-09-23T00:25:00Z</dcterms:created>
  <dcterms:modified xsi:type="dcterms:W3CDTF">2018-09-23T01:17:06Z</dcterms:modified>
</cp:coreProperties>
</file>