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6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9" y="446806"/>
            <a:ext cx="11390302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66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sz="6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4DF5176-5971-4774-86DE-7B6E0C38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557695"/>
            <a:ext cx="9422765" cy="5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61447875-22E5-4AB4-B94D-C736BB99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8" y="1498936"/>
            <a:ext cx="9527225" cy="53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61447875-22E5-4AB4-B94D-C736BB99F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6" b="69767"/>
          <a:stretch/>
        </p:blipFill>
        <p:spPr>
          <a:xfrm>
            <a:off x="4378960" y="1987224"/>
            <a:ext cx="3434080" cy="43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535880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622292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………………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87" y="1514457"/>
            <a:ext cx="3005686" cy="22877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8" y="3839377"/>
            <a:ext cx="5557184" cy="206873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-153070" y="58829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883303" y="2575303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21" y="2579078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1175043" y="2668972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3712103" y="2971880"/>
            <a:ext cx="2018176" cy="877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8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256</Words>
  <Application>Microsoft Office PowerPoint</Application>
  <PresentationFormat>寬螢幕</PresentationFormat>
  <Paragraphs>55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Adobe 黑体 Std R</vt:lpstr>
      <vt:lpstr>Inter</vt:lpstr>
      <vt:lpstr>Arial</vt:lpstr>
      <vt:lpstr>Calibri</vt:lpstr>
      <vt:lpstr>Calibri Light</vt:lpstr>
      <vt:lpstr>Office Theme</vt:lpstr>
      <vt:lpstr>Movie Recommender System</vt:lpstr>
      <vt:lpstr>Problem: Information Overload</vt:lpstr>
      <vt:lpstr>Recommender System (RS)</vt:lpstr>
      <vt:lpstr>Content Based Filtering</vt:lpstr>
      <vt:lpstr>Collaborative Filtering</vt:lpstr>
      <vt:lpstr>Hybrid Approach (Cascade)</vt:lpstr>
      <vt:lpstr>The Movie Dataset</vt:lpstr>
      <vt:lpstr>System Architecture</vt:lpstr>
      <vt:lpstr>RS </vt:lpstr>
      <vt:lpstr>PyQt6 – Home Page</vt:lpstr>
      <vt:lpstr>PyQt6 – Video Page</vt:lpstr>
      <vt:lpstr>PyQt6 – Account</vt:lpstr>
      <vt:lpstr>Contributions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謝尚泓</cp:lastModifiedBy>
  <cp:revision>79</cp:revision>
  <dcterms:created xsi:type="dcterms:W3CDTF">2021-06-16T14:26:15Z</dcterms:created>
  <dcterms:modified xsi:type="dcterms:W3CDTF">2021-06-16T18:40:13Z</dcterms:modified>
</cp:coreProperties>
</file>