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2" r:id="rId6"/>
    <p:sldId id="270" r:id="rId7"/>
    <p:sldId id="271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DABF0D-D1F4-4D92-BB4C-DD46827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76" y="1450791"/>
            <a:ext cx="8181888" cy="5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345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111</cp:revision>
  <dcterms:created xsi:type="dcterms:W3CDTF">2021-06-16T14:26:15Z</dcterms:created>
  <dcterms:modified xsi:type="dcterms:W3CDTF">2021-06-18T17:04:52Z</dcterms:modified>
</cp:coreProperties>
</file>