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4" r:id="rId6"/>
    <p:sldId id="259" r:id="rId7"/>
    <p:sldId id="260" r:id="rId8"/>
    <p:sldId id="268" r:id="rId9"/>
    <p:sldId id="261" r:id="rId10"/>
    <p:sldId id="269" r:id="rId11"/>
    <p:sldId id="272" r:id="rId12"/>
    <p:sldId id="270" r:id="rId13"/>
    <p:sldId id="271" r:id="rId14"/>
    <p:sldId id="273" r:id="rId15"/>
    <p:sldId id="266" r:id="rId16"/>
    <p:sldId id="265" r:id="rId17"/>
    <p:sldId id="26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謝尚泓" initials="謝尚泓" lastIdx="1" clrIdx="0">
    <p:extLst>
      <p:ext uri="{19B8F6BF-5375-455C-9EA6-DF929625EA0E}">
        <p15:presenceInfo xmlns:p15="http://schemas.microsoft.com/office/powerpoint/2012/main" userId="S::106360101@cc.ntut.edu.tw::10a1449e-84f2-4b15-a3e3-ff9bf5a03ee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6F4"/>
    <a:srgbClr val="9765E9"/>
    <a:srgbClr val="8C54E6"/>
    <a:srgbClr val="0F0F0F"/>
    <a:srgbClr val="1F1F1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8694B-E68E-4256-A32C-06AA420CABDF}" v="3" dt="2021-06-19T12:02:09.102"/>
    <p1510:client id="{E1148309-F924-4E41-9662-EC98BC74992C}" v="4" dt="2021-06-18T14:01:34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謝尚泓" userId="10a1449e-84f2-4b15-a3e3-ff9bf5a03ee1" providerId="ADAL" clId="{59D8694B-E68E-4256-A32C-06AA420CABDF}"/>
    <pc:docChg chg="addSld delSld modSld">
      <pc:chgData name="謝尚泓" userId="10a1449e-84f2-4b15-a3e3-ff9bf5a03ee1" providerId="ADAL" clId="{59D8694B-E68E-4256-A32C-06AA420CABDF}" dt="2021-06-19T12:03:33.451" v="43" actId="20577"/>
      <pc:docMkLst>
        <pc:docMk/>
      </pc:docMkLst>
      <pc:sldChg chg="del">
        <pc:chgData name="謝尚泓" userId="10a1449e-84f2-4b15-a3e3-ff9bf5a03ee1" providerId="ADAL" clId="{59D8694B-E68E-4256-A32C-06AA420CABDF}" dt="2021-06-19T12:01:48.968" v="2" actId="2696"/>
        <pc:sldMkLst>
          <pc:docMk/>
          <pc:sldMk cId="1624831721" sldId="259"/>
        </pc:sldMkLst>
      </pc:sldChg>
      <pc:sldChg chg="modSp add mod">
        <pc:chgData name="謝尚泓" userId="10a1449e-84f2-4b15-a3e3-ff9bf5a03ee1" providerId="ADAL" clId="{59D8694B-E68E-4256-A32C-06AA420CABDF}" dt="2021-06-19T12:02:47.066" v="17" actId="20577"/>
        <pc:sldMkLst>
          <pc:docMk/>
          <pc:sldMk cId="2318518020" sldId="259"/>
        </pc:sldMkLst>
        <pc:spChg chg="mod">
          <ac:chgData name="謝尚泓" userId="10a1449e-84f2-4b15-a3e3-ff9bf5a03ee1" providerId="ADAL" clId="{59D8694B-E68E-4256-A32C-06AA420CABDF}" dt="2021-06-19T12:02:47.066" v="17" actId="20577"/>
          <ac:spMkLst>
            <pc:docMk/>
            <pc:sldMk cId="2318518020" sldId="259"/>
            <ac:spMk id="7" creationId="{1C7B8506-6618-4100-8378-842B7B6DA002}"/>
          </ac:spMkLst>
        </pc:spChg>
      </pc:sldChg>
      <pc:sldChg chg="del">
        <pc:chgData name="謝尚泓" userId="10a1449e-84f2-4b15-a3e3-ff9bf5a03ee1" providerId="ADAL" clId="{59D8694B-E68E-4256-A32C-06AA420CABDF}" dt="2021-06-19T12:01:48.968" v="2" actId="2696"/>
        <pc:sldMkLst>
          <pc:docMk/>
          <pc:sldMk cId="16516634" sldId="260"/>
        </pc:sldMkLst>
      </pc:sldChg>
      <pc:sldChg chg="modSp add mod">
        <pc:chgData name="謝尚泓" userId="10a1449e-84f2-4b15-a3e3-ff9bf5a03ee1" providerId="ADAL" clId="{59D8694B-E68E-4256-A32C-06AA420CABDF}" dt="2021-06-19T12:02:57.074" v="22" actId="20577"/>
        <pc:sldMkLst>
          <pc:docMk/>
          <pc:sldMk cId="1983485954" sldId="260"/>
        </pc:sldMkLst>
        <pc:spChg chg="mod">
          <ac:chgData name="謝尚泓" userId="10a1449e-84f2-4b15-a3e3-ff9bf5a03ee1" providerId="ADAL" clId="{59D8694B-E68E-4256-A32C-06AA420CABDF}" dt="2021-06-19T12:02:57.074" v="22" actId="20577"/>
          <ac:spMkLst>
            <pc:docMk/>
            <pc:sldMk cId="1983485954" sldId="260"/>
            <ac:spMk id="5" creationId="{0BE13FC0-6036-4D5D-9131-7AA78607497A}"/>
          </ac:spMkLst>
        </pc:spChg>
      </pc:sldChg>
      <pc:sldChg chg="modSp mod">
        <pc:chgData name="謝尚泓" userId="10a1449e-84f2-4b15-a3e3-ff9bf5a03ee1" providerId="ADAL" clId="{59D8694B-E68E-4256-A32C-06AA420CABDF}" dt="2021-06-19T12:03:11.198" v="26" actId="20577"/>
        <pc:sldMkLst>
          <pc:docMk/>
          <pc:sldMk cId="299498175" sldId="261"/>
        </pc:sldMkLst>
        <pc:spChg chg="mod">
          <ac:chgData name="謝尚泓" userId="10a1449e-84f2-4b15-a3e3-ff9bf5a03ee1" providerId="ADAL" clId="{59D8694B-E68E-4256-A32C-06AA420CABDF}" dt="2021-06-19T12:03:11.198" v="26" actId="20577"/>
          <ac:spMkLst>
            <pc:docMk/>
            <pc:sldMk cId="299498175" sldId="261"/>
            <ac:spMk id="17" creationId="{1A61038F-0EBD-48DD-8A6C-604080E971F2}"/>
          </ac:spMkLst>
        </pc:spChg>
      </pc:sldChg>
      <pc:sldChg chg="modSp add mod">
        <pc:chgData name="謝尚泓" userId="10a1449e-84f2-4b15-a3e3-ff9bf5a03ee1" providerId="ADAL" clId="{59D8694B-E68E-4256-A32C-06AA420CABDF}" dt="2021-06-19T12:02:34.183" v="8" actId="20577"/>
        <pc:sldMkLst>
          <pc:docMk/>
          <pc:sldMk cId="350050460" sldId="262"/>
        </pc:sldMkLst>
        <pc:spChg chg="mod">
          <ac:chgData name="謝尚泓" userId="10a1449e-84f2-4b15-a3e3-ff9bf5a03ee1" providerId="ADAL" clId="{59D8694B-E68E-4256-A32C-06AA420CABDF}" dt="2021-06-19T12:02:34.183" v="8" actId="20577"/>
          <ac:spMkLst>
            <pc:docMk/>
            <pc:sldMk cId="350050460" sldId="262"/>
            <ac:spMk id="5" creationId="{08DEF679-9A65-4B1E-A4C8-A335D183D885}"/>
          </ac:spMkLst>
        </pc:spChg>
      </pc:sldChg>
      <pc:sldChg chg="del">
        <pc:chgData name="謝尚泓" userId="10a1449e-84f2-4b15-a3e3-ff9bf5a03ee1" providerId="ADAL" clId="{59D8694B-E68E-4256-A32C-06AA420CABDF}" dt="2021-06-19T12:01:19.247" v="0" actId="2696"/>
        <pc:sldMkLst>
          <pc:docMk/>
          <pc:sldMk cId="3326525695" sldId="262"/>
        </pc:sldMkLst>
      </pc:sldChg>
      <pc:sldChg chg="modSp add mod">
        <pc:chgData name="謝尚泓" userId="10a1449e-84f2-4b15-a3e3-ff9bf5a03ee1" providerId="ADAL" clId="{59D8694B-E68E-4256-A32C-06AA420CABDF}" dt="2021-06-19T12:02:37.922" v="11" actId="20577"/>
        <pc:sldMkLst>
          <pc:docMk/>
          <pc:sldMk cId="1896164806" sldId="263"/>
        </pc:sldMkLst>
        <pc:spChg chg="mod">
          <ac:chgData name="謝尚泓" userId="10a1449e-84f2-4b15-a3e3-ff9bf5a03ee1" providerId="ADAL" clId="{59D8694B-E68E-4256-A32C-06AA420CABDF}" dt="2021-06-19T12:02:37.922" v="11" actId="20577"/>
          <ac:spMkLst>
            <pc:docMk/>
            <pc:sldMk cId="1896164806" sldId="263"/>
            <ac:spMk id="7" creationId="{466494F7-B29F-47C7-B243-4198DC937323}"/>
          </ac:spMkLst>
        </pc:spChg>
      </pc:sldChg>
      <pc:sldChg chg="del">
        <pc:chgData name="謝尚泓" userId="10a1449e-84f2-4b15-a3e3-ff9bf5a03ee1" providerId="ADAL" clId="{59D8694B-E68E-4256-A32C-06AA420CABDF}" dt="2021-06-19T12:01:19.247" v="0" actId="2696"/>
        <pc:sldMkLst>
          <pc:docMk/>
          <pc:sldMk cId="3489292648" sldId="263"/>
        </pc:sldMkLst>
      </pc:sldChg>
      <pc:sldChg chg="modSp add mod">
        <pc:chgData name="謝尚泓" userId="10a1449e-84f2-4b15-a3e3-ff9bf5a03ee1" providerId="ADAL" clId="{59D8694B-E68E-4256-A32C-06AA420CABDF}" dt="2021-06-19T12:02:42.091" v="14" actId="20577"/>
        <pc:sldMkLst>
          <pc:docMk/>
          <pc:sldMk cId="379167241" sldId="264"/>
        </pc:sldMkLst>
        <pc:spChg chg="mod">
          <ac:chgData name="謝尚泓" userId="10a1449e-84f2-4b15-a3e3-ff9bf5a03ee1" providerId="ADAL" clId="{59D8694B-E68E-4256-A32C-06AA420CABDF}" dt="2021-06-19T12:02:42.091" v="14" actId="20577"/>
          <ac:spMkLst>
            <pc:docMk/>
            <pc:sldMk cId="379167241" sldId="264"/>
            <ac:spMk id="7" creationId="{A0B5279A-E817-4EA2-9DE1-D11583D8DF6B}"/>
          </ac:spMkLst>
        </pc:spChg>
      </pc:sldChg>
      <pc:sldChg chg="del">
        <pc:chgData name="謝尚泓" userId="10a1449e-84f2-4b15-a3e3-ff9bf5a03ee1" providerId="ADAL" clId="{59D8694B-E68E-4256-A32C-06AA420CABDF}" dt="2021-06-19T12:01:19.247" v="0" actId="2696"/>
        <pc:sldMkLst>
          <pc:docMk/>
          <pc:sldMk cId="2554308271" sldId="264"/>
        </pc:sldMkLst>
      </pc:sldChg>
      <pc:sldChg chg="del">
        <pc:chgData name="謝尚泓" userId="10a1449e-84f2-4b15-a3e3-ff9bf5a03ee1" providerId="ADAL" clId="{59D8694B-E68E-4256-A32C-06AA420CABDF}" dt="2021-06-19T12:01:56.663" v="4" actId="2696"/>
        <pc:sldMkLst>
          <pc:docMk/>
          <pc:sldMk cId="3823831135" sldId="268"/>
        </pc:sldMkLst>
      </pc:sldChg>
      <pc:sldChg chg="modSp add mod">
        <pc:chgData name="謝尚泓" userId="10a1449e-84f2-4b15-a3e3-ff9bf5a03ee1" providerId="ADAL" clId="{59D8694B-E68E-4256-A32C-06AA420CABDF}" dt="2021-06-19T12:03:05.342" v="24" actId="20577"/>
        <pc:sldMkLst>
          <pc:docMk/>
          <pc:sldMk cId="3931204909" sldId="268"/>
        </pc:sldMkLst>
        <pc:spChg chg="mod">
          <ac:chgData name="謝尚泓" userId="10a1449e-84f2-4b15-a3e3-ff9bf5a03ee1" providerId="ADAL" clId="{59D8694B-E68E-4256-A32C-06AA420CABDF}" dt="2021-06-19T12:03:05.342" v="24" actId="20577"/>
          <ac:spMkLst>
            <pc:docMk/>
            <pc:sldMk cId="3931204909" sldId="268"/>
            <ac:spMk id="8" creationId="{50DFFB96-660F-4D97-8237-A0DE79BBA48E}"/>
          </ac:spMkLst>
        </pc:spChg>
      </pc:sldChg>
      <pc:sldChg chg="modSp mod">
        <pc:chgData name="謝尚泓" userId="10a1449e-84f2-4b15-a3e3-ff9bf5a03ee1" providerId="ADAL" clId="{59D8694B-E68E-4256-A32C-06AA420CABDF}" dt="2021-06-19T12:03:15.790" v="29" actId="20577"/>
        <pc:sldMkLst>
          <pc:docMk/>
          <pc:sldMk cId="3153007233" sldId="269"/>
        </pc:sldMkLst>
        <pc:spChg chg="mod">
          <ac:chgData name="謝尚泓" userId="10a1449e-84f2-4b15-a3e3-ff9bf5a03ee1" providerId="ADAL" clId="{59D8694B-E68E-4256-A32C-06AA420CABDF}" dt="2021-06-19T12:03:15.790" v="29" actId="20577"/>
          <ac:spMkLst>
            <pc:docMk/>
            <pc:sldMk cId="3153007233" sldId="269"/>
            <ac:spMk id="15" creationId="{C163FD2B-4F47-4EC0-84E2-3C47AF6B0EC6}"/>
          </ac:spMkLst>
        </pc:spChg>
      </pc:sldChg>
      <pc:sldChg chg="modSp mod">
        <pc:chgData name="謝尚泓" userId="10a1449e-84f2-4b15-a3e3-ff9bf5a03ee1" providerId="ADAL" clId="{59D8694B-E68E-4256-A32C-06AA420CABDF}" dt="2021-06-19T12:03:22.262" v="35" actId="20577"/>
        <pc:sldMkLst>
          <pc:docMk/>
          <pc:sldMk cId="4102902815" sldId="270"/>
        </pc:sldMkLst>
        <pc:spChg chg="mod">
          <ac:chgData name="謝尚泓" userId="10a1449e-84f2-4b15-a3e3-ff9bf5a03ee1" providerId="ADAL" clId="{59D8694B-E68E-4256-A32C-06AA420CABDF}" dt="2021-06-19T12:03:22.262" v="35" actId="20577"/>
          <ac:spMkLst>
            <pc:docMk/>
            <pc:sldMk cId="4102902815" sldId="270"/>
            <ac:spMk id="9" creationId="{8B738F56-BAC0-48B4-9FC4-67215892016E}"/>
          </ac:spMkLst>
        </pc:spChg>
      </pc:sldChg>
      <pc:sldChg chg="modSp mod">
        <pc:chgData name="謝尚泓" userId="10a1449e-84f2-4b15-a3e3-ff9bf5a03ee1" providerId="ADAL" clId="{59D8694B-E68E-4256-A32C-06AA420CABDF}" dt="2021-06-19T12:03:25.926" v="38" actId="20577"/>
        <pc:sldMkLst>
          <pc:docMk/>
          <pc:sldMk cId="2073006211" sldId="271"/>
        </pc:sldMkLst>
        <pc:spChg chg="mod">
          <ac:chgData name="謝尚泓" userId="10a1449e-84f2-4b15-a3e3-ff9bf5a03ee1" providerId="ADAL" clId="{59D8694B-E68E-4256-A32C-06AA420CABDF}" dt="2021-06-19T12:03:25.926" v="38" actId="20577"/>
          <ac:spMkLst>
            <pc:docMk/>
            <pc:sldMk cId="2073006211" sldId="271"/>
            <ac:spMk id="23" creationId="{6BF3B2AA-F096-4703-973B-E599B624FB0A}"/>
          </ac:spMkLst>
        </pc:spChg>
      </pc:sldChg>
      <pc:sldChg chg="modSp mod">
        <pc:chgData name="謝尚泓" userId="10a1449e-84f2-4b15-a3e3-ff9bf5a03ee1" providerId="ADAL" clId="{59D8694B-E68E-4256-A32C-06AA420CABDF}" dt="2021-06-19T12:03:18.750" v="32" actId="20577"/>
        <pc:sldMkLst>
          <pc:docMk/>
          <pc:sldMk cId="3003694382" sldId="272"/>
        </pc:sldMkLst>
        <pc:spChg chg="mod">
          <ac:chgData name="謝尚泓" userId="10a1449e-84f2-4b15-a3e3-ff9bf5a03ee1" providerId="ADAL" clId="{59D8694B-E68E-4256-A32C-06AA420CABDF}" dt="2021-06-19T12:03:18.750" v="32" actId="20577"/>
          <ac:spMkLst>
            <pc:docMk/>
            <pc:sldMk cId="3003694382" sldId="272"/>
            <ac:spMk id="27" creationId="{85D5B803-213D-4B8C-9240-6867DC4FFF3D}"/>
          </ac:spMkLst>
        </pc:spChg>
      </pc:sldChg>
      <pc:sldChg chg="modSp mod">
        <pc:chgData name="謝尚泓" userId="10a1449e-84f2-4b15-a3e3-ff9bf5a03ee1" providerId="ADAL" clId="{59D8694B-E68E-4256-A32C-06AA420CABDF}" dt="2021-06-19T12:03:33.451" v="43" actId="20577"/>
        <pc:sldMkLst>
          <pc:docMk/>
          <pc:sldMk cId="3794507617" sldId="273"/>
        </pc:sldMkLst>
        <pc:spChg chg="mod">
          <ac:chgData name="謝尚泓" userId="10a1449e-84f2-4b15-a3e3-ff9bf5a03ee1" providerId="ADAL" clId="{59D8694B-E68E-4256-A32C-06AA420CABDF}" dt="2021-06-19T12:03:33.451" v="43" actId="20577"/>
          <ac:spMkLst>
            <pc:docMk/>
            <pc:sldMk cId="3794507617" sldId="273"/>
            <ac:spMk id="25" creationId="{CC334416-E594-46E1-A88C-40ABB687F341}"/>
          </ac:spMkLst>
        </pc:spChg>
      </pc:sldChg>
    </pc:docChg>
  </pc:docChgLst>
  <pc:docChgLst>
    <pc:chgData name="謝尚泓" userId="10a1449e-84f2-4b15-a3e3-ff9bf5a03ee1" providerId="ADAL" clId="{E1148309-F924-4E41-9662-EC98BC74992C}"/>
    <pc:docChg chg="custSel modSld">
      <pc:chgData name="謝尚泓" userId="10a1449e-84f2-4b15-a3e3-ff9bf5a03ee1" providerId="ADAL" clId="{E1148309-F924-4E41-9662-EC98BC74992C}" dt="2021-06-18T14:03:41.884" v="55" actId="14100"/>
      <pc:docMkLst>
        <pc:docMk/>
      </pc:docMkLst>
      <pc:sldChg chg="addSp delSp modSp mod">
        <pc:chgData name="謝尚泓" userId="10a1449e-84f2-4b15-a3e3-ff9bf5a03ee1" providerId="ADAL" clId="{E1148309-F924-4E41-9662-EC98BC74992C}" dt="2021-06-18T14:00:23.626" v="11" actId="1076"/>
        <pc:sldMkLst>
          <pc:docMk/>
          <pc:sldMk cId="3326525695" sldId="262"/>
        </pc:sldMkLst>
        <pc:picChg chg="add mod">
          <ac:chgData name="謝尚泓" userId="10a1449e-84f2-4b15-a3e3-ff9bf5a03ee1" providerId="ADAL" clId="{E1148309-F924-4E41-9662-EC98BC74992C}" dt="2021-06-18T14:00:23.626" v="11" actId="1076"/>
          <ac:picMkLst>
            <pc:docMk/>
            <pc:sldMk cId="3326525695" sldId="262"/>
            <ac:picMk id="4" creationId="{2A09B06C-AA8E-489A-9F95-5764CDF4C06D}"/>
          </ac:picMkLst>
        </pc:picChg>
        <pc:picChg chg="del">
          <ac:chgData name="謝尚泓" userId="10a1449e-84f2-4b15-a3e3-ff9bf5a03ee1" providerId="ADAL" clId="{E1148309-F924-4E41-9662-EC98BC74992C}" dt="2021-06-18T13:59:38.271" v="0" actId="478"/>
          <ac:picMkLst>
            <pc:docMk/>
            <pc:sldMk cId="3326525695" sldId="262"/>
            <ac:picMk id="7" creationId="{F4DF5176-5971-4774-86DE-7B6E0C3820F8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0:55.691" v="21" actId="1076"/>
        <pc:sldMkLst>
          <pc:docMk/>
          <pc:sldMk cId="3489292648" sldId="263"/>
        </pc:sldMkLst>
        <pc:picChg chg="add mod">
          <ac:chgData name="謝尚泓" userId="10a1449e-84f2-4b15-a3e3-ff9bf5a03ee1" providerId="ADAL" clId="{E1148309-F924-4E41-9662-EC98BC74992C}" dt="2021-06-18T14:00:55.691" v="21" actId="1076"/>
          <ac:picMkLst>
            <pc:docMk/>
            <pc:sldMk cId="3489292648" sldId="263"/>
            <ac:picMk id="4" creationId="{4E4AE825-8596-4F58-8884-E2EF78E4C7B8}"/>
          </ac:picMkLst>
        </pc:picChg>
        <pc:picChg chg="del">
          <ac:chgData name="謝尚泓" userId="10a1449e-84f2-4b15-a3e3-ff9bf5a03ee1" providerId="ADAL" clId="{E1148309-F924-4E41-9662-EC98BC74992C}" dt="2021-06-18T14:00:32.225" v="12" actId="478"/>
          <ac:picMkLst>
            <pc:docMk/>
            <pc:sldMk cId="3489292648" sldId="263"/>
            <ac:picMk id="5" creationId="{61447875-22E5-4AB4-B94D-C736BB99F207}"/>
          </ac:picMkLst>
        </pc:picChg>
      </pc:sldChg>
      <pc:sldChg chg="addSp delSp modSp mod">
        <pc:chgData name="謝尚泓" userId="10a1449e-84f2-4b15-a3e3-ff9bf5a03ee1" providerId="ADAL" clId="{E1148309-F924-4E41-9662-EC98BC74992C}" dt="2021-06-18T14:03:41.884" v="55" actId="14100"/>
        <pc:sldMkLst>
          <pc:docMk/>
          <pc:sldMk cId="2554308271" sldId="264"/>
        </pc:sldMkLst>
        <pc:spChg chg="add mod">
          <ac:chgData name="謝尚泓" userId="10a1449e-84f2-4b15-a3e3-ff9bf5a03ee1" providerId="ADAL" clId="{E1148309-F924-4E41-9662-EC98BC74992C}" dt="2021-06-18T14:03:35.570" v="54" actId="208"/>
          <ac:spMkLst>
            <pc:docMk/>
            <pc:sldMk cId="2554308271" sldId="264"/>
            <ac:spMk id="12" creationId="{F41B1304-BBD4-4A90-93AD-C01FA5E78C9C}"/>
          </ac:spMkLst>
        </pc:spChg>
        <pc:picChg chg="add mod">
          <ac:chgData name="謝尚泓" userId="10a1449e-84f2-4b15-a3e3-ff9bf5a03ee1" providerId="ADAL" clId="{E1148309-F924-4E41-9662-EC98BC74992C}" dt="2021-06-18T14:01:26.955" v="29" actId="1076"/>
          <ac:picMkLst>
            <pc:docMk/>
            <pc:sldMk cId="2554308271" sldId="264"/>
            <ac:picMk id="4" creationId="{D1290639-2DAA-4412-BA66-338E42AE6E88}"/>
          </ac:picMkLst>
        </pc:picChg>
        <pc:picChg chg="del">
          <ac:chgData name="謝尚泓" userId="10a1449e-84f2-4b15-a3e3-ff9bf5a03ee1" providerId="ADAL" clId="{E1148309-F924-4E41-9662-EC98BC74992C}" dt="2021-06-18T14:01:03.180" v="22" actId="478"/>
          <ac:picMkLst>
            <pc:docMk/>
            <pc:sldMk cId="2554308271" sldId="264"/>
            <ac:picMk id="5" creationId="{61447875-22E5-4AB4-B94D-C736BB99F207}"/>
          </ac:picMkLst>
        </pc:picChg>
        <pc:picChg chg="add mod modCrop">
          <ac:chgData name="謝尚泓" userId="10a1449e-84f2-4b15-a3e3-ff9bf5a03ee1" providerId="ADAL" clId="{E1148309-F924-4E41-9662-EC98BC74992C}" dt="2021-06-18T14:03:41.884" v="55" actId="14100"/>
          <ac:picMkLst>
            <pc:docMk/>
            <pc:sldMk cId="2554308271" sldId="264"/>
            <ac:picMk id="8" creationId="{D681BEFF-E3E3-4C5F-A801-67F15D2D7C4B}"/>
          </ac:picMkLst>
        </pc:picChg>
        <pc:cxnChg chg="add mod">
          <ac:chgData name="謝尚泓" userId="10a1449e-84f2-4b15-a3e3-ff9bf5a03ee1" providerId="ADAL" clId="{E1148309-F924-4E41-9662-EC98BC74992C}" dt="2021-06-18T14:02:53.639" v="46" actId="14100"/>
          <ac:cxnSpMkLst>
            <pc:docMk/>
            <pc:sldMk cId="2554308271" sldId="264"/>
            <ac:cxnSpMk id="10" creationId="{FE3D3141-1353-4A98-B65D-B4BABBA6F3E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1BF43-CD60-4BB6-A88B-E90A78BF9EDB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75BD5-432F-4E72-8F68-035A95A754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4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資訊太多</a:t>
            </a:r>
            <a:endParaRPr lang="en-US" altLang="zh-TW" dirty="0"/>
          </a:p>
          <a:p>
            <a:r>
              <a:rPr lang="zh-TW" altLang="en-US" dirty="0"/>
              <a:t>使用者觀看</a:t>
            </a:r>
            <a:endParaRPr lang="en-US" altLang="zh-TW" dirty="0"/>
          </a:p>
          <a:p>
            <a:r>
              <a:rPr lang="zh-TW" altLang="en-US" dirty="0"/>
              <a:t>片商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75BD5-432F-4E72-8F68-035A95A754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33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0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1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29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h99474/Python_Final_Project_RecommenderSyste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434" y="953651"/>
            <a:ext cx="10607462" cy="958789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DF90F0-485C-464E-9281-90A882438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6249" y="4945560"/>
            <a:ext cx="3519502" cy="1313234"/>
          </a:xfrm>
        </p:spPr>
        <p:txBody>
          <a:bodyPr anchor="t">
            <a:norm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Team Members</a:t>
            </a: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B69B73D-4E4D-40F7-AD0B-5FC4D0B8D45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Content Based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8A7006-D92D-4D3D-BB55-6836D504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" y="3099488"/>
            <a:ext cx="1889163" cy="14378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4EFDC3-D29E-4DBE-B8B3-8634DD85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83" y="3213191"/>
            <a:ext cx="3646151" cy="135732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08BF8892-B709-46BA-872C-E3CE3DAAAD46}"/>
              </a:ext>
            </a:extLst>
          </p:cNvPr>
          <p:cNvSpPr/>
          <p:nvPr/>
        </p:nvSpPr>
        <p:spPr>
          <a:xfrm>
            <a:off x="6096000" y="1645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文本數據預處理 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- </a:t>
            </a:r>
            <a:r>
              <a:rPr lang="zh-TW" altLang="en-US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詞頻、資訊檢索與文本挖掘</a:t>
            </a:r>
            <a:endParaRPr lang="en-US" altLang="zh-TW" sz="2000" b="0" dirty="0"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1600" b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Sklearn</a:t>
            </a:r>
            <a:r>
              <a:rPr lang="en-US" altLang="zh-TW" sz="1600" b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– 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CountVectorizer</a:t>
            </a:r>
            <a:r>
              <a:rPr lang="zh-TW" altLang="en-US" sz="16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1600" b="0" i="0" dirty="0" err="1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TfidfTransformer</a:t>
            </a:r>
            <a:r>
              <a:rPr lang="en-US" altLang="zh-TW" sz="1600" b="0" i="0" dirty="0">
                <a:solidFill>
                  <a:schemeClr val="tx2">
                    <a:lumMod val="9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 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BF95477-CB35-4DEF-B5C7-C7E75991C905}"/>
              </a:ext>
            </a:extLst>
          </p:cNvPr>
          <p:cNvSpPr/>
          <p:nvPr/>
        </p:nvSpPr>
        <p:spPr>
          <a:xfrm>
            <a:off x="6096000" y="34444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6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0EA1D8E-0C87-4F4A-8CB0-E16B99541FD2}"/>
              </a:ext>
            </a:extLst>
          </p:cNvPr>
          <p:cNvSpPr/>
          <p:nvPr/>
        </p:nvSpPr>
        <p:spPr>
          <a:xfrm>
            <a:off x="6096000" y="5242969"/>
            <a:ext cx="5812872" cy="10123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6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sz="1600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9DCC7F3-B5A7-4179-9A13-7B1231376FB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9002436" y="26583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92334C6-7D23-4F63-9A42-D7A382BFE4CE}"/>
              </a:ext>
            </a:extLst>
          </p:cNvPr>
          <p:cNvCxnSpPr/>
          <p:nvPr/>
        </p:nvCxnSpPr>
        <p:spPr>
          <a:xfrm>
            <a:off x="9002436" y="4456813"/>
            <a:ext cx="0" cy="786156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B61E9D-B5B6-420F-903A-B898E750A211}"/>
              </a:ext>
            </a:extLst>
          </p:cNvPr>
          <p:cNvSpPr txBox="1"/>
          <p:nvPr/>
        </p:nvSpPr>
        <p:spPr>
          <a:xfrm>
            <a:off x="1641541" y="2984992"/>
            <a:ext cx="44544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050" b="1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26D401-D4FF-4F7D-A402-B377B848E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58" y="5028123"/>
            <a:ext cx="3658076" cy="150886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63FD2B-4F47-4EC0-84E2-3C47AF6B0EC6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30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D361A6A2-F3B6-44F0-BE4A-FF1EB674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44" y="4985464"/>
            <a:ext cx="9000876" cy="182207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</a:t>
            </a:r>
            <a:r>
              <a:rPr lang="en-US" altLang="zh-TW" sz="18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</a:rPr>
              <a:t> </a:t>
            </a:r>
            <a:r>
              <a:rPr lang="en-US" altLang="zh-TW" sz="1800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Cosine Similarity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DAE493-A0ED-40C7-86A5-A5DD5529660F}"/>
              </a:ext>
            </a:extLst>
          </p:cNvPr>
          <p:cNvSpPr txBox="1"/>
          <p:nvPr/>
        </p:nvSpPr>
        <p:spPr>
          <a:xfrm>
            <a:off x="2117496" y="4357045"/>
            <a:ext cx="7953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Weighted Rating</a:t>
            </a:r>
            <a:endParaRPr lang="en-US" altLang="zh-TW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IMDB formula of weighted rating (WR)(</a:t>
            </a:r>
            <a:r>
              <a:rPr lang="en-US" altLang="zh-TW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from 1 to 10)</a:t>
            </a:r>
            <a:endParaRPr lang="en-US" altLang="zh-TW" b="0" dirty="0">
              <a:solidFill>
                <a:schemeClr val="tx2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C85E5FD-393C-4B9A-A928-B13F1118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143" y="462520"/>
            <a:ext cx="6357714" cy="3641723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85D5B803-213D-4B8C-9240-6867DC4FFF3D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11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36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Collaborative Filtering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041F23-BB2A-4884-AD1E-31300FE37EC3}"/>
              </a:ext>
            </a:extLst>
          </p:cNvPr>
          <p:cNvSpPr txBox="1"/>
          <p:nvPr/>
        </p:nvSpPr>
        <p:spPr>
          <a:xfrm>
            <a:off x="6998862" y="1812053"/>
            <a:ext cx="3021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SVD</a:t>
            </a:r>
            <a:r>
              <a:rPr lang="zh-TW" altLang="en-US" sz="2400" b="0" i="0" dirty="0"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對矩陣進行拆分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D0FF43-5AA1-4B7D-8A87-E14D477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" y="2676175"/>
            <a:ext cx="5291723" cy="361150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37ACDA-D8A3-4A42-9F98-A7312301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526" y="2327383"/>
            <a:ext cx="5413054" cy="27796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FF5E94D-423A-41D6-AB5F-AE9F054F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26" y="5160724"/>
            <a:ext cx="5414495" cy="15040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738F56-BAC0-48B4-9FC4-67215892016E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290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8498805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6F88673-22EE-4057-8454-2CB4D9F1FEE7}"/>
              </a:ext>
            </a:extLst>
          </p:cNvPr>
          <p:cNvSpPr/>
          <p:nvPr/>
        </p:nvSpPr>
        <p:spPr>
          <a:xfrm>
            <a:off x="1598507" y="2550690"/>
            <a:ext cx="1828800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Content Based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394D59A-C473-46BF-AFCB-AACA74860067}"/>
              </a:ext>
            </a:extLst>
          </p:cNvPr>
          <p:cNvSpPr/>
          <p:nvPr/>
        </p:nvSpPr>
        <p:spPr>
          <a:xfrm>
            <a:off x="4861442" y="4343480"/>
            <a:ext cx="2652074" cy="81070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Based</a:t>
            </a:r>
          </a:p>
          <a:p>
            <a:pPr algn="ctr"/>
            <a:r>
              <a:rPr lang="en-US" altLang="zh-TW" dirty="0"/>
              <a:t>Collaborative Filtering</a:t>
            </a:r>
            <a:endParaRPr lang="zh-TW" altLang="en-US" dirty="0"/>
          </a:p>
        </p:txBody>
      </p:sp>
      <p:pic>
        <p:nvPicPr>
          <p:cNvPr id="18" name="圖形 17" descr="連線 以實心填滿">
            <a:extLst>
              <a:ext uri="{FF2B5EF4-FFF2-40B4-BE49-F238E27FC236}">
                <a16:creationId xmlns:a16="http://schemas.microsoft.com/office/drawing/2014/main" id="{D88A9E86-F93F-441F-8DD3-2C0AC6A54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1380" y="4333110"/>
            <a:ext cx="914400" cy="914400"/>
          </a:xfrm>
          <a:prstGeom prst="rect">
            <a:avLst/>
          </a:prstGeom>
        </p:spPr>
      </p:pic>
      <p:pic>
        <p:nvPicPr>
          <p:cNvPr id="20" name="圖形 19" descr="場記板 以實心填滿">
            <a:extLst>
              <a:ext uri="{FF2B5EF4-FFF2-40B4-BE49-F238E27FC236}">
                <a16:creationId xmlns:a16="http://schemas.microsoft.com/office/drawing/2014/main" id="{8D5B5185-9303-4FBB-9E40-57F2D6E2E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825" y="2557861"/>
            <a:ext cx="687140" cy="687140"/>
          </a:xfrm>
          <a:prstGeom prst="rect">
            <a:avLst/>
          </a:prstGeom>
        </p:spPr>
      </p:pic>
      <p:pic>
        <p:nvPicPr>
          <p:cNvPr id="22" name="圖形 21" descr="影片膠片 以實心填滿">
            <a:extLst>
              <a:ext uri="{FF2B5EF4-FFF2-40B4-BE49-F238E27FC236}">
                <a16:creationId xmlns:a16="http://schemas.microsoft.com/office/drawing/2014/main" id="{AEE247DE-0632-4DEB-AE65-29B0D8105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92930">
            <a:off x="890247" y="2647755"/>
            <a:ext cx="616575" cy="616575"/>
          </a:xfrm>
          <a:prstGeom prst="rect">
            <a:avLst/>
          </a:prstGeom>
        </p:spPr>
      </p:pic>
      <p:pic>
        <p:nvPicPr>
          <p:cNvPr id="24" name="圖形 23" descr="優先順序 以實心填滿">
            <a:extLst>
              <a:ext uri="{FF2B5EF4-FFF2-40B4-BE49-F238E27FC236}">
                <a16:creationId xmlns:a16="http://schemas.microsoft.com/office/drawing/2014/main" id="{4C4A6D08-6D96-4B3E-A1F7-56F8D9934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131" y="4754765"/>
            <a:ext cx="914400" cy="914400"/>
          </a:xfrm>
          <a:prstGeom prst="rect">
            <a:avLst/>
          </a:prstGeom>
        </p:spPr>
      </p:pic>
      <p:pic>
        <p:nvPicPr>
          <p:cNvPr id="26" name="圖形 25" descr="夾紙板 (打勾) 以實心填滿">
            <a:extLst>
              <a:ext uri="{FF2B5EF4-FFF2-40B4-BE49-F238E27FC236}">
                <a16:creationId xmlns:a16="http://schemas.microsoft.com/office/drawing/2014/main" id="{A7711BBF-C1E7-4E21-AF07-92CE22D3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2716" y="4291632"/>
            <a:ext cx="914400" cy="91440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911CF3D-BDFD-4E6E-BCE5-5B8E2CD22E4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3427307" y="2956043"/>
            <a:ext cx="2302972" cy="1583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C0E1534-8F26-4B97-A90B-D3B2C02D4D7B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13516" y="4748832"/>
            <a:ext cx="2859200" cy="1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D1DBAD-9219-4645-9F6B-9B6B21ABE1DC}"/>
              </a:ext>
            </a:extLst>
          </p:cNvPr>
          <p:cNvSpPr txBox="1"/>
          <p:nvPr/>
        </p:nvSpPr>
        <p:spPr>
          <a:xfrm>
            <a:off x="3143840" y="18340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A preliminary </a:t>
            </a:r>
          </a:p>
          <a:p>
            <a:pPr algn="ctr"/>
            <a:r>
              <a:rPr lang="en-US" altLang="zh-TW" dirty="0"/>
              <a:t>output list of recommendations</a:t>
            </a:r>
            <a:endParaRPr lang="zh-TW" altLang="en-US" dirty="0"/>
          </a:p>
        </p:txBody>
      </p:sp>
      <p:pic>
        <p:nvPicPr>
          <p:cNvPr id="35" name="圖形 34" descr="夾紙板 (打勾) 以實心填滿">
            <a:extLst>
              <a:ext uri="{FF2B5EF4-FFF2-40B4-BE49-F238E27FC236}">
                <a16:creationId xmlns:a16="http://schemas.microsoft.com/office/drawing/2014/main" id="{2E799A76-7E30-44B6-A512-C5C8C0AC50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0279" y="2514680"/>
            <a:ext cx="914400" cy="914400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9697067F-D85B-4E7D-9FCF-0AE0E19FEE0E}"/>
              </a:ext>
            </a:extLst>
          </p:cNvPr>
          <p:cNvSpPr txBox="1"/>
          <p:nvPr/>
        </p:nvSpPr>
        <p:spPr>
          <a:xfrm>
            <a:off x="9726675" y="5195662"/>
            <a:ext cx="2206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Refined</a:t>
            </a:r>
          </a:p>
          <a:p>
            <a:pPr algn="ctr"/>
            <a:r>
              <a:rPr lang="en-US" altLang="zh-TW" dirty="0"/>
              <a:t>Recommendations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1F3ADA8-9192-4663-898B-1D7EF318322D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6187479" y="3429080"/>
            <a:ext cx="0" cy="91440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9A5143B-4E60-4E10-87BD-0E69C08D5BD2}"/>
              </a:ext>
            </a:extLst>
          </p:cNvPr>
          <p:cNvSpPr txBox="1"/>
          <p:nvPr/>
        </p:nvSpPr>
        <p:spPr>
          <a:xfrm>
            <a:off x="7609178" y="3928536"/>
            <a:ext cx="24036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Further Sorting</a:t>
            </a:r>
          </a:p>
          <a:p>
            <a:pPr algn="ctr"/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Based on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Predictions</a:t>
            </a:r>
          </a:p>
          <a:p>
            <a:pPr algn="ctr"/>
            <a:r>
              <a:rPr lang="en-US" altLang="zh-TW" sz="14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(SVD - </a:t>
            </a:r>
            <a:r>
              <a:rPr lang="en-US" altLang="zh-TW" sz="1400" b="0" dirty="0">
                <a:solidFill>
                  <a:srgbClr val="CEB6F4"/>
                </a:solidFill>
                <a:effectLst/>
                <a:latin typeface="Adobe 黑体 Std R" panose="020B0400000000000000" pitchFamily="34" charset="-128"/>
                <a:ea typeface="Adobe 黑体 Std R" panose="020B0400000000000000" pitchFamily="34" charset="-128"/>
              </a:rPr>
              <a:t>Estimate Scores)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6D328A-1492-4F80-8BC3-1C75AAD5C3D3}"/>
              </a:ext>
            </a:extLst>
          </p:cNvPr>
          <p:cNvSpPr txBox="1"/>
          <p:nvPr/>
        </p:nvSpPr>
        <p:spPr>
          <a:xfrm>
            <a:off x="2965350" y="2694586"/>
            <a:ext cx="3222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Sorted Cosine Similarity</a:t>
            </a:r>
            <a:endParaRPr lang="en-US" altLang="zh-TW" sz="1100" b="0" dirty="0">
              <a:solidFill>
                <a:srgbClr val="CEB6F4"/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BF3B2AA-F096-4703-973B-E599B624FB0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0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ABAF0-F28F-49D4-A6CC-7CD8D1130D4C}"/>
              </a:ext>
            </a:extLst>
          </p:cNvPr>
          <p:cNvSpPr txBox="1"/>
          <p:nvPr/>
        </p:nvSpPr>
        <p:spPr>
          <a:xfrm>
            <a:off x="3023648" y="93188"/>
            <a:ext cx="61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Hybrid Approach</a:t>
            </a:r>
            <a:r>
              <a:rPr lang="zh-TW" altLang="en-US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18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(Cascade)</a:t>
            </a:r>
            <a:endParaRPr lang="en-US" altLang="zh-TW" sz="1400" b="1" i="0" dirty="0">
              <a:solidFill>
                <a:schemeClr val="tx2">
                  <a:lumMod val="90000"/>
                </a:schemeClr>
              </a:solidFill>
              <a:effectLst/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12D3A85-9A06-45D5-AB3A-7630CF434964}"/>
              </a:ext>
            </a:extLst>
          </p:cNvPr>
          <p:cNvGrpSpPr/>
          <p:nvPr/>
        </p:nvGrpSpPr>
        <p:grpSpPr>
          <a:xfrm>
            <a:off x="312692" y="669303"/>
            <a:ext cx="11959701" cy="5995448"/>
            <a:chOff x="190144" y="136000"/>
            <a:chExt cx="12664503" cy="638325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A1E0E5-0564-45D0-B90A-928F0E9C8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44" y="659875"/>
              <a:ext cx="10075645" cy="5859375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B7A6FD9-A541-4A32-B081-1BFC31D75711}"/>
                </a:ext>
              </a:extLst>
            </p:cNvPr>
            <p:cNvSpPr/>
            <p:nvPr/>
          </p:nvSpPr>
          <p:spPr>
            <a:xfrm>
              <a:off x="9266548" y="1395167"/>
              <a:ext cx="886120" cy="51847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084F1DA-A3B5-477F-BF69-4D21ABCD9421}"/>
                </a:ext>
              </a:extLst>
            </p:cNvPr>
            <p:cNvSpPr/>
            <p:nvPr/>
          </p:nvSpPr>
          <p:spPr>
            <a:xfrm>
              <a:off x="9266548" y="1913641"/>
              <a:ext cx="886120" cy="460560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5FC0A0C-8E0B-4808-82AA-50403A784C4C}"/>
                </a:ext>
              </a:extLst>
            </p:cNvPr>
            <p:cNvSpPr txBox="1"/>
            <p:nvPr/>
          </p:nvSpPr>
          <p:spPr>
            <a:xfrm>
              <a:off x="10219280" y="1257760"/>
              <a:ext cx="2635366" cy="688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Keep top-2 preliminary 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Output list of recommendations</a:t>
              </a:r>
            </a:p>
            <a:p>
              <a:pPr algn="ctr"/>
              <a:r>
                <a:rPr lang="en-US" altLang="zh-TW" sz="1200" dirty="0">
                  <a:solidFill>
                    <a:srgbClr val="FF0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 content based filtering</a:t>
              </a:r>
              <a:endParaRPr lang="zh-TW" altLang="en-US" sz="1200" dirty="0">
                <a:solidFill>
                  <a:srgbClr val="FF0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C58E559-5D26-40D3-B246-80DFDE85D954}"/>
                </a:ext>
              </a:extLst>
            </p:cNvPr>
            <p:cNvSpPr txBox="1"/>
            <p:nvPr/>
          </p:nvSpPr>
          <p:spPr>
            <a:xfrm>
              <a:off x="10219281" y="3688485"/>
              <a:ext cx="2635366" cy="1277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Further sort the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preliminary output 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Based on</a:t>
              </a:r>
              <a:r>
                <a:rPr lang="zh-TW" altLang="en-US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 </a:t>
              </a:r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Predictions</a:t>
              </a: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(collaborative filtering)</a:t>
              </a:r>
            </a:p>
            <a:p>
              <a:pPr algn="ctr"/>
              <a:endParaRPr lang="en-US" altLang="zh-TW" sz="12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endParaRPr>
            </a:p>
            <a:p>
              <a:pPr algn="ctr"/>
              <a:r>
                <a:rPr lang="en-US" altLang="zh-TW" sz="1200" dirty="0">
                  <a:solidFill>
                    <a:srgbClr val="FFC000"/>
                  </a:solidFill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The outcome varies by user ID</a:t>
              </a: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DCE7286F-4255-4632-B68E-165A7BE0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144" y="136000"/>
              <a:ext cx="2476500" cy="523875"/>
            </a:xfrm>
            <a:prstGeom prst="rect">
              <a:avLst/>
            </a:prstGeom>
          </p:spPr>
        </p:pic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C334416-E594-46E1-A88C-40ABB687F341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5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3198529" y="1807933"/>
            <a:ext cx="6123025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1B5C13A-B8E4-4E85-A8D8-E253FE18FE75}"/>
              </a:ext>
            </a:extLst>
          </p:cNvPr>
          <p:cNvSpPr txBox="1">
            <a:spLocks/>
          </p:cNvSpPr>
          <p:nvPr/>
        </p:nvSpPr>
        <p:spPr>
          <a:xfrm>
            <a:off x="3284941" y="1807933"/>
            <a:ext cx="6640294" cy="29597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3800" dirty="0">
                <a:solidFill>
                  <a:srgbClr val="CEB6F4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DEMO</a:t>
            </a:r>
            <a:endParaRPr lang="zh-TW" altLang="en-US" sz="49600" dirty="0">
              <a:solidFill>
                <a:srgbClr val="CEB6F4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62A125-C576-4F97-86E9-7F7D414D2819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3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Contributions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3A14210A-4321-402C-9F5B-A68B6B92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93" y="1646177"/>
            <a:ext cx="11061759" cy="453780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106360101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謝尚泓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後端、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Socket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Database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、推薦系統、前後端整合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106360130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陳良葳 電子四甲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     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前端、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GUI</a:t>
            </a:r>
            <a:r>
              <a:rPr lang="zh-TW" altLang="en-US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、前後端整合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l"/>
            <a:endParaRPr lang="zh-TW" altLang="en-US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32626C-AF75-497E-8734-6C77B17F5692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8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863730-406E-4E31-9244-6F46132CCFB4}"/>
              </a:ext>
            </a:extLst>
          </p:cNvPr>
          <p:cNvSpPr txBox="1">
            <a:spLocks/>
          </p:cNvSpPr>
          <p:nvPr/>
        </p:nvSpPr>
        <p:spPr>
          <a:xfrm>
            <a:off x="739463" y="321013"/>
            <a:ext cx="7690549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Link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82CD31A-5EB2-48CB-8B03-41C0CD0EAB9E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567BA728-CEDB-4297-830B-3C715D2FEFAE}"/>
              </a:ext>
            </a:extLst>
          </p:cNvPr>
          <p:cNvSpPr txBox="1">
            <a:spLocks/>
          </p:cNvSpPr>
          <p:nvPr/>
        </p:nvSpPr>
        <p:spPr>
          <a:xfrm>
            <a:off x="628893" y="1646177"/>
            <a:ext cx="11061759" cy="45378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[1]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Github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  <a:hlinkClick r:id="rId2"/>
              </a:rPr>
              <a:t>https://github.com/samh99474/Python_Final_Project_RecommenderSystem</a:t>
            </a: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◆ 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[2] </a:t>
            </a:r>
            <a:r>
              <a:rPr lang="en-US" altLang="zh-TW" sz="2000" dirty="0" err="1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Youtube</a:t>
            </a: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Video Demo: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https://www.youtube.com/watch?v=aSEBuPXpsd4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AAD913-3D93-4364-B12F-6EE7F4E7E1DA}"/>
              </a:ext>
            </a:extLst>
          </p:cNvPr>
          <p:cNvSpPr txBox="1"/>
          <p:nvPr/>
        </p:nvSpPr>
        <p:spPr>
          <a:xfrm>
            <a:off x="11476641" y="641119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17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94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圖片 56">
            <a:extLst>
              <a:ext uri="{FF2B5EF4-FFF2-40B4-BE49-F238E27FC236}">
                <a16:creationId xmlns:a16="http://schemas.microsoft.com/office/drawing/2014/main" id="{8239ED0D-B77C-4B93-858D-C6B130EB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627"/>
            <a:ext cx="12192000" cy="43780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849" y="446806"/>
            <a:ext cx="11390302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66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Movie Recommender System</a:t>
            </a:r>
            <a:endParaRPr lang="zh-TW" altLang="en-US" sz="66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2C6BE7-FC98-4E1C-A724-86C48D87922A}"/>
              </a:ext>
            </a:extLst>
          </p:cNvPr>
          <p:cNvSpPr/>
          <p:nvPr/>
        </p:nvSpPr>
        <p:spPr>
          <a:xfrm>
            <a:off x="76198" y="4149278"/>
            <a:ext cx="12191999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兩個月完成</a:t>
            </a:r>
            <a:endParaRPr lang="en-US" altLang="zh-TW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8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Netfilix</a:t>
            </a:r>
            <a:r>
              <a:rPr lang="zh-TW" altLang="en-US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電影推薦系統</a:t>
            </a:r>
            <a:r>
              <a:rPr lang="en-US" altLang="zh-TW" sz="8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dobe 黑体 Std R" panose="020B0400000000000000" pitchFamily="34" charset="-128"/>
                <a:ea typeface="Adobe 黑体 Std R" panose="020B0400000000000000" pitchFamily="34" charset="-128"/>
              </a:rPr>
              <a:t>!?</a:t>
            </a:r>
            <a:endParaRPr lang="zh-TW" alt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DB1BB458-0073-4C12-BB6D-1CA47F89A279}"/>
              </a:ext>
            </a:extLst>
          </p:cNvPr>
          <p:cNvSpPr txBox="1">
            <a:spLocks/>
          </p:cNvSpPr>
          <p:nvPr/>
        </p:nvSpPr>
        <p:spPr>
          <a:xfrm rot="754703">
            <a:off x="9284371" y="2676689"/>
            <a:ext cx="4867753" cy="2371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72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Python</a:t>
            </a:r>
            <a:endParaRPr lang="zh-TW" altLang="en-US" sz="7200" dirty="0">
              <a:solidFill>
                <a:srgbClr val="FFC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740BE465-B6F4-4F5B-A646-A2EC57467A76}"/>
              </a:ext>
            </a:extLst>
          </p:cNvPr>
          <p:cNvSpPr txBox="1">
            <a:spLocks/>
          </p:cNvSpPr>
          <p:nvPr/>
        </p:nvSpPr>
        <p:spPr>
          <a:xfrm rot="20548638">
            <a:off x="-963462" y="2431750"/>
            <a:ext cx="4759917" cy="2371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AI</a:t>
            </a:r>
          </a:p>
          <a:p>
            <a:r>
              <a:rPr lang="en-US" altLang="zh-TW" sz="3200" dirty="0">
                <a:solidFill>
                  <a:srgbClr val="FFC00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Machine Learning</a:t>
            </a:r>
            <a:endParaRPr lang="zh-TW" altLang="en-US" sz="3200" dirty="0">
              <a:solidFill>
                <a:srgbClr val="FFC00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213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044" y="2416657"/>
            <a:ext cx="10596433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Problem</a:t>
            </a:r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: Information Overload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794264" y="2455902"/>
            <a:ext cx="45719" cy="933855"/>
          </a:xfrm>
          <a:prstGeom prst="roundRect">
            <a:avLst/>
          </a:prstGeom>
          <a:solidFill>
            <a:srgbClr val="8C54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516CDEC-D38E-448A-BEEB-8A505228E7E2}"/>
              </a:ext>
            </a:extLst>
          </p:cNvPr>
          <p:cNvSpPr txBox="1">
            <a:spLocks/>
          </p:cNvSpPr>
          <p:nvPr/>
        </p:nvSpPr>
        <p:spPr>
          <a:xfrm>
            <a:off x="1132045" y="3389757"/>
            <a:ext cx="9821300" cy="1012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Sol: Personalization in the Big Data Era</a:t>
            </a:r>
            <a:endParaRPr lang="zh-TW" altLang="en-US" sz="80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C92893-45DA-4EEC-91A9-5EE72995FC20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2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H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ome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DEF679-9A65-4B1E-A4C8-A335D183D885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3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, 螢幕擷取畫面, 電子用品 的圖片&#10;&#10;自動產生的描述">
            <a:extLst>
              <a:ext uri="{FF2B5EF4-FFF2-40B4-BE49-F238E27FC236}">
                <a16:creationId xmlns:a16="http://schemas.microsoft.com/office/drawing/2014/main" id="{2A09B06C-AA8E-489A-9F95-5764CDF4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17" y="1742716"/>
            <a:ext cx="9163977" cy="51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Video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Page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6494F7-B29F-47C7-B243-4198DC937323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4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DABF0D-D1F4-4D92-BB4C-DD46827F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76" y="1450791"/>
            <a:ext cx="8181888" cy="53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187" y="31085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PyQt6 </a:t>
            </a:r>
            <a:r>
              <a:rPr lang="en-US" altLang="zh-TW" sz="5400" b="0" i="0" u="none" strike="noStrike" baseline="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– </a:t>
            </a:r>
            <a:r>
              <a:rPr lang="en-US" altLang="zh-TW" sz="5400" dirty="0">
                <a:solidFill>
                  <a:schemeClr val="tx2">
                    <a:lumMod val="90000"/>
                  </a:schemeClr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Account</a:t>
            </a:r>
            <a:endParaRPr lang="zh-TW" altLang="en-US" sz="11500" dirty="0">
              <a:solidFill>
                <a:schemeClr val="tx2">
                  <a:lumMod val="90000"/>
                </a:schemeClr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1384617" y="31085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B5279A-E817-4EA2-9DE1-D11583D8DF6B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5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1290639-2DAA-4412-BA66-338E42AE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34" y="1905429"/>
            <a:ext cx="8920295" cy="4952571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681BEFF-E3E3-4C5F-A801-67F15D2D7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0" b="52852"/>
          <a:stretch/>
        </p:blipFill>
        <p:spPr>
          <a:xfrm>
            <a:off x="4298623" y="1672843"/>
            <a:ext cx="2875175" cy="3952972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E3D3141-1353-4A98-B65D-B4BABBA6F3EC}"/>
              </a:ext>
            </a:extLst>
          </p:cNvPr>
          <p:cNvCxnSpPr>
            <a:cxnSpLocks/>
          </p:cNvCxnSpPr>
          <p:nvPr/>
        </p:nvCxnSpPr>
        <p:spPr>
          <a:xfrm flipH="1" flipV="1">
            <a:off x="7296347" y="3165048"/>
            <a:ext cx="1253764" cy="2639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41B1304-BBD4-4A90-93AD-C01FA5E78C9C}"/>
              </a:ext>
            </a:extLst>
          </p:cNvPr>
          <p:cNvSpPr/>
          <p:nvPr/>
        </p:nvSpPr>
        <p:spPr>
          <a:xfrm>
            <a:off x="8550111" y="2422689"/>
            <a:ext cx="1659118" cy="183822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91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System Architecture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CB50928-1F29-4D80-975B-0591E3710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4"/>
          <a:stretch/>
        </p:blipFill>
        <p:spPr>
          <a:xfrm>
            <a:off x="1489298" y="2159108"/>
            <a:ext cx="9355871" cy="312409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8E12EEF-03F9-4171-B114-A71C33F53CBB}"/>
              </a:ext>
            </a:extLst>
          </p:cNvPr>
          <p:cNvSpPr/>
          <p:nvPr/>
        </p:nvSpPr>
        <p:spPr>
          <a:xfrm>
            <a:off x="6228193" y="4850130"/>
            <a:ext cx="1428361" cy="43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7B8506-6618-4100-8378-842B7B6DA00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6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85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RS</a:t>
            </a:r>
            <a:r>
              <a:rPr lang="zh-TW" altLang="en-US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78F777A-89EA-402F-A3DE-6DF52CD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85" y="321013"/>
            <a:ext cx="9441822" cy="57695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BE13FC0-6036-4D5D-9131-7AA78607497A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7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348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63" y="321013"/>
            <a:ext cx="7690549" cy="1012343"/>
          </a:xfrm>
        </p:spPr>
        <p:txBody>
          <a:bodyPr anchor="b">
            <a:noAutofit/>
          </a:bodyPr>
          <a:lstStyle/>
          <a:p>
            <a:pPr algn="l"/>
            <a:r>
              <a:rPr lang="en-US" altLang="zh-TW" sz="5400" dirty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The Movie Dataset</a:t>
            </a:r>
            <a:endParaRPr lang="zh-TW" altLang="en-US" sz="11500" dirty="0">
              <a:solidFill>
                <a:schemeClr val="tx2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1A3E71-75D6-468B-A9A8-CC83722B419F}"/>
              </a:ext>
            </a:extLst>
          </p:cNvPr>
          <p:cNvSpPr txBox="1"/>
          <p:nvPr/>
        </p:nvSpPr>
        <p:spPr>
          <a:xfrm>
            <a:off x="662626" y="2351782"/>
            <a:ext cx="108667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Data from:</a:t>
            </a:r>
          </a:p>
          <a:p>
            <a:r>
              <a:rPr lang="zh-TW" altLang="en-US" sz="3200" dirty="0"/>
              <a:t>https://www.kaggle.com/rounakbanik/the-movies-dataset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EE0707-BC89-45A5-BBBB-0667C38335EF}"/>
              </a:ext>
            </a:extLst>
          </p:cNvPr>
          <p:cNvSpPr txBox="1"/>
          <p:nvPr/>
        </p:nvSpPr>
        <p:spPr>
          <a:xfrm>
            <a:off x="662626" y="3404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EB6F4"/>
                </a:solidFill>
                <a:effectLst/>
                <a:latin typeface="Inter"/>
              </a:rPr>
              <a:t>The dataset consists of movies released on or before July 2017</a:t>
            </a:r>
            <a:endParaRPr lang="zh-TW" altLang="en-US" dirty="0">
              <a:solidFill>
                <a:srgbClr val="CEB6F4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0F262D-0C7A-4764-BCBA-CB939509B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2590"/>
            <a:ext cx="12192000" cy="20929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0DFFB96-660F-4D97-8237-A0DE79BBA48E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8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12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40BCE-5B5D-4B68-93B0-A1D9218F9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12" y="240498"/>
            <a:ext cx="8760137" cy="1012343"/>
          </a:xfrm>
        </p:spPr>
        <p:txBody>
          <a:bodyPr anchor="b">
            <a:noAutofit/>
          </a:bodyPr>
          <a:lstStyle/>
          <a:p>
            <a:pPr algn="ctr"/>
            <a:r>
              <a:rPr lang="en-US" altLang="zh-TW" sz="5400" b="0" i="0" u="none" strike="noStrike" baseline="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Recommender System (RS)</a:t>
            </a:r>
            <a:endParaRPr lang="zh-TW" altLang="en-US" sz="16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EBDDEB-FB97-4AAF-83F4-907E8E332E6A}"/>
              </a:ext>
            </a:extLst>
          </p:cNvPr>
          <p:cNvSpPr/>
          <p:nvPr/>
        </p:nvSpPr>
        <p:spPr>
          <a:xfrm>
            <a:off x="628893" y="321013"/>
            <a:ext cx="45719" cy="933855"/>
          </a:xfrm>
          <a:prstGeom prst="roundRect">
            <a:avLst/>
          </a:prstGeom>
          <a:solidFill>
            <a:srgbClr val="9765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9A9468D-88CF-4BB3-9FCE-61646F4BD978}"/>
              </a:ext>
            </a:extLst>
          </p:cNvPr>
          <p:cNvGrpSpPr/>
          <p:nvPr/>
        </p:nvGrpSpPr>
        <p:grpSpPr>
          <a:xfrm>
            <a:off x="1604010" y="1531429"/>
            <a:ext cx="10325099" cy="1897571"/>
            <a:chOff x="628893" y="1356248"/>
            <a:chExt cx="10325099" cy="1897571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4F83ADCD-3DD1-41C8-BD86-4DB10350614D}"/>
                </a:ext>
              </a:extLst>
            </p:cNvPr>
            <p:cNvSpPr/>
            <p:nvPr/>
          </p:nvSpPr>
          <p:spPr>
            <a:xfrm>
              <a:off x="4228072" y="1356248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baseline="0" dirty="0"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Recommender System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BC6E608-8773-4B73-91B7-50B90356B467}"/>
                </a:ext>
              </a:extLst>
            </p:cNvPr>
            <p:cNvSpPr/>
            <p:nvPr/>
          </p:nvSpPr>
          <p:spPr>
            <a:xfrm>
              <a:off x="628893" y="251213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Content Based Filtering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94678D-883C-4325-9F96-47401AEF90C7}"/>
                </a:ext>
              </a:extLst>
            </p:cNvPr>
            <p:cNvSpPr/>
            <p:nvPr/>
          </p:nvSpPr>
          <p:spPr>
            <a:xfrm>
              <a:off x="422807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Collaborative Filtering</a:t>
              </a:r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FE4C714-12C6-4433-8FCE-771E0658EB95}"/>
                </a:ext>
              </a:extLst>
            </p:cNvPr>
            <p:cNvSpPr/>
            <p:nvPr/>
          </p:nvSpPr>
          <p:spPr>
            <a:xfrm>
              <a:off x="7804392" y="2468769"/>
              <a:ext cx="3149600" cy="7416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0" i="0" dirty="0">
                  <a:effectLst/>
                  <a:latin typeface="Adobe 黑体 Std R" panose="020B0400000000000000" pitchFamily="34" charset="-128"/>
                  <a:ea typeface="Adobe 黑体 Std R" panose="020B0400000000000000" pitchFamily="34" charset="-128"/>
                </a:rPr>
                <a:t>Hybrid</a:t>
              </a:r>
              <a:endParaRPr lang="zh-TW" altLang="en-US" dirty="0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7D01C88-16A7-4EF8-B531-3303EED9DDE0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5802872" y="2097928"/>
              <a:ext cx="0" cy="37084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2B15526-E858-4445-87CD-A17D4081649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802872" y="2097928"/>
              <a:ext cx="3576320" cy="370840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FBADC9F-C561-47C3-8990-B69494E21A6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792" y="2097928"/>
              <a:ext cx="3688080" cy="414211"/>
            </a:xfrm>
            <a:prstGeom prst="line">
              <a:avLst/>
            </a:prstGeom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5F68067D-0936-4B0A-A566-9F600215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" y="4095522"/>
            <a:ext cx="4756389" cy="214727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ADC18EE-EBC3-4275-88F0-AF205820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64" y="4095522"/>
            <a:ext cx="5182875" cy="2147279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2ACF07F-C509-4764-997D-368DA03404BB}"/>
              </a:ext>
            </a:extLst>
          </p:cNvPr>
          <p:cNvCxnSpPr>
            <a:cxnSpLocks/>
          </p:cNvCxnSpPr>
          <p:nvPr/>
        </p:nvCxnSpPr>
        <p:spPr>
          <a:xfrm>
            <a:off x="6777989" y="3385630"/>
            <a:ext cx="0" cy="70989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6DF4FA5-B0C7-4FF3-BEFB-E86CC9ABA9A2}"/>
              </a:ext>
            </a:extLst>
          </p:cNvPr>
          <p:cNvCxnSpPr>
            <a:cxnSpLocks/>
          </p:cNvCxnSpPr>
          <p:nvPr/>
        </p:nvCxnSpPr>
        <p:spPr>
          <a:xfrm>
            <a:off x="2957829" y="3429000"/>
            <a:ext cx="0" cy="66652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61038F-0EBD-48DD-8A6C-604080E971F2}"/>
              </a:ext>
            </a:extLst>
          </p:cNvPr>
          <p:cNvSpPr txBox="1"/>
          <p:nvPr/>
        </p:nvSpPr>
        <p:spPr>
          <a:xfrm>
            <a:off x="11476641" y="64111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9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2772</TotalTime>
  <Words>384</Words>
  <Application>Microsoft Office PowerPoint</Application>
  <PresentationFormat>寬螢幕</PresentationFormat>
  <Paragraphs>96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Adobe 黑体 Std R</vt:lpstr>
      <vt:lpstr>Inter</vt:lpstr>
      <vt:lpstr>Arial</vt:lpstr>
      <vt:lpstr>Arial</vt:lpstr>
      <vt:lpstr>Calibri</vt:lpstr>
      <vt:lpstr>Calibri Light</vt:lpstr>
      <vt:lpstr>Consolas</vt:lpstr>
      <vt:lpstr>Office Theme</vt:lpstr>
      <vt:lpstr>Movie Recommender System</vt:lpstr>
      <vt:lpstr>Problem: Information Overload</vt:lpstr>
      <vt:lpstr>PyQt6 – Home Page</vt:lpstr>
      <vt:lpstr>PyQt6 – Video Page</vt:lpstr>
      <vt:lpstr>PyQt6 – Account</vt:lpstr>
      <vt:lpstr>System Architecture</vt:lpstr>
      <vt:lpstr>RS </vt:lpstr>
      <vt:lpstr>The Movie Dataset</vt:lpstr>
      <vt:lpstr>Recommender System (RS)</vt:lpstr>
      <vt:lpstr>Content Based Filtering</vt:lpstr>
      <vt:lpstr>PowerPoint 簡報</vt:lpstr>
      <vt:lpstr>Collaborative Filtering</vt:lpstr>
      <vt:lpstr>Hybrid Approach (Cascade)</vt:lpstr>
      <vt:lpstr>PowerPoint 簡報</vt:lpstr>
      <vt:lpstr>PowerPoint 簡報</vt:lpstr>
      <vt:lpstr>Contributions</vt:lpstr>
      <vt:lpstr>PowerPoint 簡報</vt:lpstr>
      <vt:lpstr>Movie Recommender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謝尚泓</dc:creator>
  <cp:lastModifiedBy>謝尚泓</cp:lastModifiedBy>
  <cp:revision>119</cp:revision>
  <dcterms:created xsi:type="dcterms:W3CDTF">2021-06-16T14:26:15Z</dcterms:created>
  <dcterms:modified xsi:type="dcterms:W3CDTF">2021-06-21T13:14:14Z</dcterms:modified>
</cp:coreProperties>
</file>