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8" r:id="rId9"/>
    <p:sldId id="261" r:id="rId10"/>
    <p:sldId id="269" r:id="rId11"/>
    <p:sldId id="272" r:id="rId12"/>
    <p:sldId id="270" r:id="rId13"/>
    <p:sldId id="271" r:id="rId14"/>
    <p:sldId id="273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8694B-E68E-4256-A32C-06AA420CABDF}" v="3" dt="2021-06-19T12:02:09.102"/>
    <p1510:client id="{E1148309-F924-4E41-9662-EC98BC74992C}" v="4" dt="2021-06-18T14:01:34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尚泓" userId="10a1449e-84f2-4b15-a3e3-ff9bf5a03ee1" providerId="ADAL" clId="{59D8694B-E68E-4256-A32C-06AA420CABDF}"/>
    <pc:docChg chg="addSld delSld modSld">
      <pc:chgData name="謝尚泓" userId="10a1449e-84f2-4b15-a3e3-ff9bf5a03ee1" providerId="ADAL" clId="{59D8694B-E68E-4256-A32C-06AA420CABDF}" dt="2021-06-19T12:03:33.451" v="43" actId="20577"/>
      <pc:docMkLst>
        <pc:docMk/>
      </pc:docMkLst>
      <pc:sldChg chg="del">
        <pc:chgData name="謝尚泓" userId="10a1449e-84f2-4b15-a3e3-ff9bf5a03ee1" providerId="ADAL" clId="{59D8694B-E68E-4256-A32C-06AA420CABDF}" dt="2021-06-19T12:01:48.968" v="2" actId="2696"/>
        <pc:sldMkLst>
          <pc:docMk/>
          <pc:sldMk cId="1624831721" sldId="259"/>
        </pc:sldMkLst>
      </pc:sldChg>
      <pc:sldChg chg="modSp add mod">
        <pc:chgData name="謝尚泓" userId="10a1449e-84f2-4b15-a3e3-ff9bf5a03ee1" providerId="ADAL" clId="{59D8694B-E68E-4256-A32C-06AA420CABDF}" dt="2021-06-19T12:02:47.066" v="17" actId="20577"/>
        <pc:sldMkLst>
          <pc:docMk/>
          <pc:sldMk cId="2318518020" sldId="259"/>
        </pc:sldMkLst>
        <pc:spChg chg="mod">
          <ac:chgData name="謝尚泓" userId="10a1449e-84f2-4b15-a3e3-ff9bf5a03ee1" providerId="ADAL" clId="{59D8694B-E68E-4256-A32C-06AA420CABDF}" dt="2021-06-19T12:02:47.066" v="17" actId="20577"/>
          <ac:spMkLst>
            <pc:docMk/>
            <pc:sldMk cId="2318518020" sldId="259"/>
            <ac:spMk id="7" creationId="{1C7B8506-6618-4100-8378-842B7B6DA002}"/>
          </ac:spMkLst>
        </pc:spChg>
      </pc:sldChg>
      <pc:sldChg chg="del">
        <pc:chgData name="謝尚泓" userId="10a1449e-84f2-4b15-a3e3-ff9bf5a03ee1" providerId="ADAL" clId="{59D8694B-E68E-4256-A32C-06AA420CABDF}" dt="2021-06-19T12:01:48.968" v="2" actId="2696"/>
        <pc:sldMkLst>
          <pc:docMk/>
          <pc:sldMk cId="16516634" sldId="260"/>
        </pc:sldMkLst>
      </pc:sldChg>
      <pc:sldChg chg="modSp add mod">
        <pc:chgData name="謝尚泓" userId="10a1449e-84f2-4b15-a3e3-ff9bf5a03ee1" providerId="ADAL" clId="{59D8694B-E68E-4256-A32C-06AA420CABDF}" dt="2021-06-19T12:02:57.074" v="22" actId="20577"/>
        <pc:sldMkLst>
          <pc:docMk/>
          <pc:sldMk cId="1983485954" sldId="260"/>
        </pc:sldMkLst>
        <pc:spChg chg="mod">
          <ac:chgData name="謝尚泓" userId="10a1449e-84f2-4b15-a3e3-ff9bf5a03ee1" providerId="ADAL" clId="{59D8694B-E68E-4256-A32C-06AA420CABDF}" dt="2021-06-19T12:02:57.074" v="22" actId="20577"/>
          <ac:spMkLst>
            <pc:docMk/>
            <pc:sldMk cId="1983485954" sldId="260"/>
            <ac:spMk id="5" creationId="{0BE13FC0-6036-4D5D-9131-7AA78607497A}"/>
          </ac:spMkLst>
        </pc:spChg>
      </pc:sldChg>
      <pc:sldChg chg="modSp mod">
        <pc:chgData name="謝尚泓" userId="10a1449e-84f2-4b15-a3e3-ff9bf5a03ee1" providerId="ADAL" clId="{59D8694B-E68E-4256-A32C-06AA420CABDF}" dt="2021-06-19T12:03:11.198" v="26" actId="20577"/>
        <pc:sldMkLst>
          <pc:docMk/>
          <pc:sldMk cId="299498175" sldId="261"/>
        </pc:sldMkLst>
        <pc:spChg chg="mod">
          <ac:chgData name="謝尚泓" userId="10a1449e-84f2-4b15-a3e3-ff9bf5a03ee1" providerId="ADAL" clId="{59D8694B-E68E-4256-A32C-06AA420CABDF}" dt="2021-06-19T12:03:11.198" v="26" actId="20577"/>
          <ac:spMkLst>
            <pc:docMk/>
            <pc:sldMk cId="299498175" sldId="261"/>
            <ac:spMk id="17" creationId="{1A61038F-0EBD-48DD-8A6C-604080E971F2}"/>
          </ac:spMkLst>
        </pc:spChg>
      </pc:sldChg>
      <pc:sldChg chg="modSp add mod">
        <pc:chgData name="謝尚泓" userId="10a1449e-84f2-4b15-a3e3-ff9bf5a03ee1" providerId="ADAL" clId="{59D8694B-E68E-4256-A32C-06AA420CABDF}" dt="2021-06-19T12:02:34.183" v="8" actId="20577"/>
        <pc:sldMkLst>
          <pc:docMk/>
          <pc:sldMk cId="350050460" sldId="262"/>
        </pc:sldMkLst>
        <pc:spChg chg="mod">
          <ac:chgData name="謝尚泓" userId="10a1449e-84f2-4b15-a3e3-ff9bf5a03ee1" providerId="ADAL" clId="{59D8694B-E68E-4256-A32C-06AA420CABDF}" dt="2021-06-19T12:02:34.183" v="8" actId="20577"/>
          <ac:spMkLst>
            <pc:docMk/>
            <pc:sldMk cId="350050460" sldId="262"/>
            <ac:spMk id="5" creationId="{08DEF679-9A65-4B1E-A4C8-A335D183D885}"/>
          </ac:spMkLst>
        </pc:spChg>
      </pc:sldChg>
      <pc:sldChg chg="del">
        <pc:chgData name="謝尚泓" userId="10a1449e-84f2-4b15-a3e3-ff9bf5a03ee1" providerId="ADAL" clId="{59D8694B-E68E-4256-A32C-06AA420CABDF}" dt="2021-06-19T12:01:19.247" v="0" actId="2696"/>
        <pc:sldMkLst>
          <pc:docMk/>
          <pc:sldMk cId="3326525695" sldId="262"/>
        </pc:sldMkLst>
      </pc:sldChg>
      <pc:sldChg chg="modSp add mod">
        <pc:chgData name="謝尚泓" userId="10a1449e-84f2-4b15-a3e3-ff9bf5a03ee1" providerId="ADAL" clId="{59D8694B-E68E-4256-A32C-06AA420CABDF}" dt="2021-06-19T12:02:37.922" v="11" actId="20577"/>
        <pc:sldMkLst>
          <pc:docMk/>
          <pc:sldMk cId="1896164806" sldId="263"/>
        </pc:sldMkLst>
        <pc:spChg chg="mod">
          <ac:chgData name="謝尚泓" userId="10a1449e-84f2-4b15-a3e3-ff9bf5a03ee1" providerId="ADAL" clId="{59D8694B-E68E-4256-A32C-06AA420CABDF}" dt="2021-06-19T12:02:37.922" v="11" actId="20577"/>
          <ac:spMkLst>
            <pc:docMk/>
            <pc:sldMk cId="1896164806" sldId="263"/>
            <ac:spMk id="7" creationId="{466494F7-B29F-47C7-B243-4198DC937323}"/>
          </ac:spMkLst>
        </pc:spChg>
      </pc:sldChg>
      <pc:sldChg chg="del">
        <pc:chgData name="謝尚泓" userId="10a1449e-84f2-4b15-a3e3-ff9bf5a03ee1" providerId="ADAL" clId="{59D8694B-E68E-4256-A32C-06AA420CABDF}" dt="2021-06-19T12:01:19.247" v="0" actId="2696"/>
        <pc:sldMkLst>
          <pc:docMk/>
          <pc:sldMk cId="3489292648" sldId="263"/>
        </pc:sldMkLst>
      </pc:sldChg>
      <pc:sldChg chg="modSp add mod">
        <pc:chgData name="謝尚泓" userId="10a1449e-84f2-4b15-a3e3-ff9bf5a03ee1" providerId="ADAL" clId="{59D8694B-E68E-4256-A32C-06AA420CABDF}" dt="2021-06-19T12:02:42.091" v="14" actId="20577"/>
        <pc:sldMkLst>
          <pc:docMk/>
          <pc:sldMk cId="379167241" sldId="264"/>
        </pc:sldMkLst>
        <pc:spChg chg="mod">
          <ac:chgData name="謝尚泓" userId="10a1449e-84f2-4b15-a3e3-ff9bf5a03ee1" providerId="ADAL" clId="{59D8694B-E68E-4256-A32C-06AA420CABDF}" dt="2021-06-19T12:02:42.091" v="14" actId="20577"/>
          <ac:spMkLst>
            <pc:docMk/>
            <pc:sldMk cId="379167241" sldId="264"/>
            <ac:spMk id="7" creationId="{A0B5279A-E817-4EA2-9DE1-D11583D8DF6B}"/>
          </ac:spMkLst>
        </pc:spChg>
      </pc:sldChg>
      <pc:sldChg chg="del">
        <pc:chgData name="謝尚泓" userId="10a1449e-84f2-4b15-a3e3-ff9bf5a03ee1" providerId="ADAL" clId="{59D8694B-E68E-4256-A32C-06AA420CABDF}" dt="2021-06-19T12:01:19.247" v="0" actId="2696"/>
        <pc:sldMkLst>
          <pc:docMk/>
          <pc:sldMk cId="2554308271" sldId="264"/>
        </pc:sldMkLst>
      </pc:sldChg>
      <pc:sldChg chg="del">
        <pc:chgData name="謝尚泓" userId="10a1449e-84f2-4b15-a3e3-ff9bf5a03ee1" providerId="ADAL" clId="{59D8694B-E68E-4256-A32C-06AA420CABDF}" dt="2021-06-19T12:01:56.663" v="4" actId="2696"/>
        <pc:sldMkLst>
          <pc:docMk/>
          <pc:sldMk cId="3823831135" sldId="268"/>
        </pc:sldMkLst>
      </pc:sldChg>
      <pc:sldChg chg="modSp add mod">
        <pc:chgData name="謝尚泓" userId="10a1449e-84f2-4b15-a3e3-ff9bf5a03ee1" providerId="ADAL" clId="{59D8694B-E68E-4256-A32C-06AA420CABDF}" dt="2021-06-19T12:03:05.342" v="24" actId="20577"/>
        <pc:sldMkLst>
          <pc:docMk/>
          <pc:sldMk cId="3931204909" sldId="268"/>
        </pc:sldMkLst>
        <pc:spChg chg="mod">
          <ac:chgData name="謝尚泓" userId="10a1449e-84f2-4b15-a3e3-ff9bf5a03ee1" providerId="ADAL" clId="{59D8694B-E68E-4256-A32C-06AA420CABDF}" dt="2021-06-19T12:03:05.342" v="24" actId="20577"/>
          <ac:spMkLst>
            <pc:docMk/>
            <pc:sldMk cId="3931204909" sldId="268"/>
            <ac:spMk id="8" creationId="{50DFFB96-660F-4D97-8237-A0DE79BBA48E}"/>
          </ac:spMkLst>
        </pc:spChg>
      </pc:sldChg>
      <pc:sldChg chg="modSp mod">
        <pc:chgData name="謝尚泓" userId="10a1449e-84f2-4b15-a3e3-ff9bf5a03ee1" providerId="ADAL" clId="{59D8694B-E68E-4256-A32C-06AA420CABDF}" dt="2021-06-19T12:03:15.790" v="29" actId="20577"/>
        <pc:sldMkLst>
          <pc:docMk/>
          <pc:sldMk cId="3153007233" sldId="269"/>
        </pc:sldMkLst>
        <pc:spChg chg="mod">
          <ac:chgData name="謝尚泓" userId="10a1449e-84f2-4b15-a3e3-ff9bf5a03ee1" providerId="ADAL" clId="{59D8694B-E68E-4256-A32C-06AA420CABDF}" dt="2021-06-19T12:03:15.790" v="29" actId="20577"/>
          <ac:spMkLst>
            <pc:docMk/>
            <pc:sldMk cId="3153007233" sldId="269"/>
            <ac:spMk id="15" creationId="{C163FD2B-4F47-4EC0-84E2-3C47AF6B0EC6}"/>
          </ac:spMkLst>
        </pc:spChg>
      </pc:sldChg>
      <pc:sldChg chg="modSp mod">
        <pc:chgData name="謝尚泓" userId="10a1449e-84f2-4b15-a3e3-ff9bf5a03ee1" providerId="ADAL" clId="{59D8694B-E68E-4256-A32C-06AA420CABDF}" dt="2021-06-19T12:03:22.262" v="35" actId="20577"/>
        <pc:sldMkLst>
          <pc:docMk/>
          <pc:sldMk cId="4102902815" sldId="270"/>
        </pc:sldMkLst>
        <pc:spChg chg="mod">
          <ac:chgData name="謝尚泓" userId="10a1449e-84f2-4b15-a3e3-ff9bf5a03ee1" providerId="ADAL" clId="{59D8694B-E68E-4256-A32C-06AA420CABDF}" dt="2021-06-19T12:03:22.262" v="35" actId="20577"/>
          <ac:spMkLst>
            <pc:docMk/>
            <pc:sldMk cId="4102902815" sldId="270"/>
            <ac:spMk id="9" creationId="{8B738F56-BAC0-48B4-9FC4-67215892016E}"/>
          </ac:spMkLst>
        </pc:spChg>
      </pc:sldChg>
      <pc:sldChg chg="modSp mod">
        <pc:chgData name="謝尚泓" userId="10a1449e-84f2-4b15-a3e3-ff9bf5a03ee1" providerId="ADAL" clId="{59D8694B-E68E-4256-A32C-06AA420CABDF}" dt="2021-06-19T12:03:25.926" v="38" actId="20577"/>
        <pc:sldMkLst>
          <pc:docMk/>
          <pc:sldMk cId="2073006211" sldId="271"/>
        </pc:sldMkLst>
        <pc:spChg chg="mod">
          <ac:chgData name="謝尚泓" userId="10a1449e-84f2-4b15-a3e3-ff9bf5a03ee1" providerId="ADAL" clId="{59D8694B-E68E-4256-A32C-06AA420CABDF}" dt="2021-06-19T12:03:25.926" v="38" actId="20577"/>
          <ac:spMkLst>
            <pc:docMk/>
            <pc:sldMk cId="2073006211" sldId="271"/>
            <ac:spMk id="23" creationId="{6BF3B2AA-F096-4703-973B-E599B624FB0A}"/>
          </ac:spMkLst>
        </pc:spChg>
      </pc:sldChg>
      <pc:sldChg chg="modSp mod">
        <pc:chgData name="謝尚泓" userId="10a1449e-84f2-4b15-a3e3-ff9bf5a03ee1" providerId="ADAL" clId="{59D8694B-E68E-4256-A32C-06AA420CABDF}" dt="2021-06-19T12:03:18.750" v="32" actId="20577"/>
        <pc:sldMkLst>
          <pc:docMk/>
          <pc:sldMk cId="3003694382" sldId="272"/>
        </pc:sldMkLst>
        <pc:spChg chg="mod">
          <ac:chgData name="謝尚泓" userId="10a1449e-84f2-4b15-a3e3-ff9bf5a03ee1" providerId="ADAL" clId="{59D8694B-E68E-4256-A32C-06AA420CABDF}" dt="2021-06-19T12:03:18.750" v="32" actId="20577"/>
          <ac:spMkLst>
            <pc:docMk/>
            <pc:sldMk cId="3003694382" sldId="272"/>
            <ac:spMk id="27" creationId="{85D5B803-213D-4B8C-9240-6867DC4FFF3D}"/>
          </ac:spMkLst>
        </pc:spChg>
      </pc:sldChg>
      <pc:sldChg chg="modSp mod">
        <pc:chgData name="謝尚泓" userId="10a1449e-84f2-4b15-a3e3-ff9bf5a03ee1" providerId="ADAL" clId="{59D8694B-E68E-4256-A32C-06AA420CABDF}" dt="2021-06-19T12:03:33.451" v="43" actId="20577"/>
        <pc:sldMkLst>
          <pc:docMk/>
          <pc:sldMk cId="3794507617" sldId="273"/>
        </pc:sldMkLst>
        <pc:spChg chg="mod">
          <ac:chgData name="謝尚泓" userId="10a1449e-84f2-4b15-a3e3-ff9bf5a03ee1" providerId="ADAL" clId="{59D8694B-E68E-4256-A32C-06AA420CABDF}" dt="2021-06-19T12:03:33.451" v="43" actId="20577"/>
          <ac:spMkLst>
            <pc:docMk/>
            <pc:sldMk cId="3794507617" sldId="273"/>
            <ac:spMk id="25" creationId="{CC334416-E594-46E1-A88C-40ABB687F341}"/>
          </ac:spMkLst>
        </pc:spChg>
      </pc:sldChg>
    </pc:docChg>
  </pc:docChgLst>
  <pc:docChgLst>
    <pc:chgData name="謝尚泓" userId="10a1449e-84f2-4b15-a3e3-ff9bf5a03ee1" providerId="ADAL" clId="{E1148309-F924-4E41-9662-EC98BC74992C}"/>
    <pc:docChg chg="custSel modSld">
      <pc:chgData name="謝尚泓" userId="10a1449e-84f2-4b15-a3e3-ff9bf5a03ee1" providerId="ADAL" clId="{E1148309-F924-4E41-9662-EC98BC74992C}" dt="2021-06-18T14:03:41.884" v="55" actId="14100"/>
      <pc:docMkLst>
        <pc:docMk/>
      </pc:docMkLst>
      <pc:sldChg chg="addSp delSp modSp mod">
        <pc:chgData name="謝尚泓" userId="10a1449e-84f2-4b15-a3e3-ff9bf5a03ee1" providerId="ADAL" clId="{E1148309-F924-4E41-9662-EC98BC74992C}" dt="2021-06-18T14:00:23.626" v="11" actId="1076"/>
        <pc:sldMkLst>
          <pc:docMk/>
          <pc:sldMk cId="3326525695" sldId="262"/>
        </pc:sldMkLst>
        <pc:picChg chg="add mod">
          <ac:chgData name="謝尚泓" userId="10a1449e-84f2-4b15-a3e3-ff9bf5a03ee1" providerId="ADAL" clId="{E1148309-F924-4E41-9662-EC98BC74992C}" dt="2021-06-18T14:00:23.626" v="11" actId="1076"/>
          <ac:picMkLst>
            <pc:docMk/>
            <pc:sldMk cId="3326525695" sldId="262"/>
            <ac:picMk id="4" creationId="{2A09B06C-AA8E-489A-9F95-5764CDF4C06D}"/>
          </ac:picMkLst>
        </pc:picChg>
        <pc:picChg chg="del">
          <ac:chgData name="謝尚泓" userId="10a1449e-84f2-4b15-a3e3-ff9bf5a03ee1" providerId="ADAL" clId="{E1148309-F924-4E41-9662-EC98BC74992C}" dt="2021-06-18T13:59:38.271" v="0" actId="478"/>
          <ac:picMkLst>
            <pc:docMk/>
            <pc:sldMk cId="3326525695" sldId="262"/>
            <ac:picMk id="7" creationId="{F4DF5176-5971-4774-86DE-7B6E0C3820F8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0:55.691" v="21" actId="1076"/>
        <pc:sldMkLst>
          <pc:docMk/>
          <pc:sldMk cId="3489292648" sldId="263"/>
        </pc:sldMkLst>
        <pc:picChg chg="add mod">
          <ac:chgData name="謝尚泓" userId="10a1449e-84f2-4b15-a3e3-ff9bf5a03ee1" providerId="ADAL" clId="{E1148309-F924-4E41-9662-EC98BC74992C}" dt="2021-06-18T14:00:55.691" v="21" actId="1076"/>
          <ac:picMkLst>
            <pc:docMk/>
            <pc:sldMk cId="3489292648" sldId="263"/>
            <ac:picMk id="4" creationId="{4E4AE825-8596-4F58-8884-E2EF78E4C7B8}"/>
          </ac:picMkLst>
        </pc:picChg>
        <pc:picChg chg="del">
          <ac:chgData name="謝尚泓" userId="10a1449e-84f2-4b15-a3e3-ff9bf5a03ee1" providerId="ADAL" clId="{E1148309-F924-4E41-9662-EC98BC74992C}" dt="2021-06-18T14:00:32.225" v="12" actId="478"/>
          <ac:picMkLst>
            <pc:docMk/>
            <pc:sldMk cId="3489292648" sldId="263"/>
            <ac:picMk id="5" creationId="{61447875-22E5-4AB4-B94D-C736BB99F207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3:41.884" v="55" actId="14100"/>
        <pc:sldMkLst>
          <pc:docMk/>
          <pc:sldMk cId="2554308271" sldId="264"/>
        </pc:sldMkLst>
        <pc:spChg chg="add mod">
          <ac:chgData name="謝尚泓" userId="10a1449e-84f2-4b15-a3e3-ff9bf5a03ee1" providerId="ADAL" clId="{E1148309-F924-4E41-9662-EC98BC74992C}" dt="2021-06-18T14:03:35.570" v="54" actId="208"/>
          <ac:spMkLst>
            <pc:docMk/>
            <pc:sldMk cId="2554308271" sldId="264"/>
            <ac:spMk id="12" creationId="{F41B1304-BBD4-4A90-93AD-C01FA5E78C9C}"/>
          </ac:spMkLst>
        </pc:spChg>
        <pc:picChg chg="add mod">
          <ac:chgData name="謝尚泓" userId="10a1449e-84f2-4b15-a3e3-ff9bf5a03ee1" providerId="ADAL" clId="{E1148309-F924-4E41-9662-EC98BC74992C}" dt="2021-06-18T14:01:26.955" v="29" actId="1076"/>
          <ac:picMkLst>
            <pc:docMk/>
            <pc:sldMk cId="2554308271" sldId="264"/>
            <ac:picMk id="4" creationId="{D1290639-2DAA-4412-BA66-338E42AE6E88}"/>
          </ac:picMkLst>
        </pc:picChg>
        <pc:picChg chg="del">
          <ac:chgData name="謝尚泓" userId="10a1449e-84f2-4b15-a3e3-ff9bf5a03ee1" providerId="ADAL" clId="{E1148309-F924-4E41-9662-EC98BC74992C}" dt="2021-06-18T14:01:03.180" v="22" actId="478"/>
          <ac:picMkLst>
            <pc:docMk/>
            <pc:sldMk cId="2554308271" sldId="264"/>
            <ac:picMk id="5" creationId="{61447875-22E5-4AB4-B94D-C736BB99F207}"/>
          </ac:picMkLst>
        </pc:picChg>
        <pc:picChg chg="add mod modCrop">
          <ac:chgData name="謝尚泓" userId="10a1449e-84f2-4b15-a3e3-ff9bf5a03ee1" providerId="ADAL" clId="{E1148309-F924-4E41-9662-EC98BC74992C}" dt="2021-06-18T14:03:41.884" v="55" actId="14100"/>
          <ac:picMkLst>
            <pc:docMk/>
            <pc:sldMk cId="2554308271" sldId="264"/>
            <ac:picMk id="8" creationId="{D681BEFF-E3E3-4C5F-A801-67F15D2D7C4B}"/>
          </ac:picMkLst>
        </pc:picChg>
        <pc:cxnChg chg="add mod">
          <ac:chgData name="謝尚泓" userId="10a1449e-84f2-4b15-a3e3-ff9bf5a03ee1" providerId="ADAL" clId="{E1148309-F924-4E41-9662-EC98BC74992C}" dt="2021-06-18T14:02:53.639" v="46" actId="14100"/>
          <ac:cxnSpMkLst>
            <pc:docMk/>
            <pc:sldMk cId="2554308271" sldId="264"/>
            <ac:cxnSpMk id="10" creationId="{FE3D3141-1353-4A98-B65D-B4BABBA6F3E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1BF43-CD60-4BB6-A88B-E90A78BF9EDB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75BD5-432F-4E72-8F68-035A95A75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4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資訊太多</a:t>
            </a:r>
            <a:endParaRPr lang="en-US" altLang="zh-TW" dirty="0"/>
          </a:p>
          <a:p>
            <a:r>
              <a:rPr lang="zh-TW" altLang="en-US" dirty="0"/>
              <a:t>使用者觀看</a:t>
            </a:r>
            <a:endParaRPr lang="en-US" altLang="zh-TW" dirty="0"/>
          </a:p>
          <a:p>
            <a:r>
              <a:rPr lang="zh-TW" altLang="en-US" dirty="0"/>
              <a:t>片商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5BD5-432F-4E72-8F68-035A95A754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33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434" y="953651"/>
            <a:ext cx="10607462" cy="958789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" y="3099488"/>
            <a:ext cx="1889163" cy="14378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3" y="3213191"/>
            <a:ext cx="3646151" cy="135732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sz="1600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1641541" y="2984992"/>
            <a:ext cx="4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6D401-D4FF-4F7D-A402-B377B848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8" y="5028123"/>
            <a:ext cx="3658076" cy="150886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63FD2B-4F47-4EC0-84E2-3C47AF6B0EC6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361A6A2-F3B6-44F0-BE4A-FF1EB674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4" y="4985464"/>
            <a:ext cx="9000876" cy="182207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DAE493-A0ED-40C7-86A5-A5DD5529660F}"/>
              </a:ext>
            </a:extLst>
          </p:cNvPr>
          <p:cNvSpPr txBox="1"/>
          <p:nvPr/>
        </p:nvSpPr>
        <p:spPr>
          <a:xfrm>
            <a:off x="2117496" y="4357045"/>
            <a:ext cx="7953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C85E5FD-393C-4B9A-A928-B13F1118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43" y="462520"/>
            <a:ext cx="6357714" cy="364172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D5B803-213D-4B8C-9240-6867DC4FFF3D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738F56-BAC0-48B4-9FC4-67215892016E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598507" y="2550690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25" y="2557861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890247" y="2647755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427307" y="2956043"/>
            <a:ext cx="2302972" cy="1583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6D328A-1492-4F80-8BC3-1C75AAD5C3D3}"/>
              </a:ext>
            </a:extLst>
          </p:cNvPr>
          <p:cNvSpPr txBox="1"/>
          <p:nvPr/>
        </p:nvSpPr>
        <p:spPr>
          <a:xfrm>
            <a:off x="2965350" y="2694586"/>
            <a:ext cx="322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Cosine Similarity</a:t>
            </a:r>
            <a:endParaRPr lang="en-US" altLang="zh-TW" sz="1100" b="0" dirty="0">
              <a:solidFill>
                <a:srgbClr val="CEB6F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F3B2AA-F096-4703-973B-E599B624FB0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2D3A85-9A06-45D5-AB3A-7630CF434964}"/>
              </a:ext>
            </a:extLst>
          </p:cNvPr>
          <p:cNvGrpSpPr/>
          <p:nvPr/>
        </p:nvGrpSpPr>
        <p:grpSpPr>
          <a:xfrm>
            <a:off x="312692" y="669303"/>
            <a:ext cx="11959701" cy="5995448"/>
            <a:chOff x="190144" y="136000"/>
            <a:chExt cx="12664503" cy="638325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A1E0E5-0564-45D0-B90A-928F0E9C8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44" y="659875"/>
              <a:ext cx="10075645" cy="5859375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B7A6FD9-A541-4A32-B081-1BFC31D75711}"/>
                </a:ext>
              </a:extLst>
            </p:cNvPr>
            <p:cNvSpPr/>
            <p:nvPr/>
          </p:nvSpPr>
          <p:spPr>
            <a:xfrm>
              <a:off x="9266548" y="1395167"/>
              <a:ext cx="886120" cy="5184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084F1DA-A3B5-477F-BF69-4D21ABCD9421}"/>
                </a:ext>
              </a:extLst>
            </p:cNvPr>
            <p:cNvSpPr/>
            <p:nvPr/>
          </p:nvSpPr>
          <p:spPr>
            <a:xfrm>
              <a:off x="9266548" y="1913641"/>
              <a:ext cx="886120" cy="460560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FC0A0C-8E0B-4808-82AA-50403A784C4C}"/>
                </a:ext>
              </a:extLst>
            </p:cNvPr>
            <p:cNvSpPr txBox="1"/>
            <p:nvPr/>
          </p:nvSpPr>
          <p:spPr>
            <a:xfrm>
              <a:off x="10219280" y="1257760"/>
              <a:ext cx="2635366" cy="68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Keep top-2 preliminary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Output list of recommendations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 content based filtering</a:t>
              </a:r>
              <a:endParaRPr lang="zh-TW" altLang="en-US" sz="12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C58E559-5D26-40D3-B246-80DFDE85D954}"/>
                </a:ext>
              </a:extLst>
            </p:cNvPr>
            <p:cNvSpPr txBox="1"/>
            <p:nvPr/>
          </p:nvSpPr>
          <p:spPr>
            <a:xfrm>
              <a:off x="10219281" y="3688485"/>
              <a:ext cx="2635366" cy="1277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Further sort the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preliminary output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</a:t>
              </a:r>
              <a:r>
                <a:rPr lang="zh-TW" altLang="en-US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Predictions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(collaborative filtering)</a:t>
              </a:r>
            </a:p>
            <a:p>
              <a:pPr algn="ctr"/>
              <a:endParaRPr lang="en-US" altLang="zh-TW" sz="1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The outcome varies by user ID</a:t>
              </a: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CE7286F-4255-4632-B68E-165A7BE0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144" y="136000"/>
              <a:ext cx="2476500" cy="523875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334416-E594-46E1-A88C-40ABB687F341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5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198529" y="1807933"/>
            <a:ext cx="6123025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284941" y="1807933"/>
            <a:ext cx="6640294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2A125-C576-4F97-86E9-7F7D414D2819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、推薦系統、前後端整合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32626C-AF75-497E-8734-6C77B17F569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………………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AD913-3D93-4364-B12F-6EE7F4E7E1D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92893-45DA-4EEC-91A9-5EE72995FC20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DEF679-9A65-4B1E-A4C8-A335D183D885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2A09B06C-AA8E-489A-9F95-5764CDF4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742716"/>
            <a:ext cx="9163977" cy="51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6494F7-B29F-47C7-B243-4198DC93732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DABF0D-D1F4-4D92-BB4C-DD46827F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76" y="1450791"/>
            <a:ext cx="8181888" cy="53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B5279A-E817-4EA2-9DE1-D11583D8DF6B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1290639-2DAA-4412-BA66-338E42AE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34" y="1905429"/>
            <a:ext cx="8920295" cy="4952571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681BEFF-E3E3-4C5F-A801-67F15D2D7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0" b="52852"/>
          <a:stretch/>
        </p:blipFill>
        <p:spPr>
          <a:xfrm>
            <a:off x="4298623" y="1672843"/>
            <a:ext cx="2875175" cy="395297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3D3141-1353-4A98-B65D-B4BABBA6F3EC}"/>
              </a:ext>
            </a:extLst>
          </p:cNvPr>
          <p:cNvCxnSpPr>
            <a:cxnSpLocks/>
          </p:cNvCxnSpPr>
          <p:nvPr/>
        </p:nvCxnSpPr>
        <p:spPr>
          <a:xfrm flipH="1" flipV="1">
            <a:off x="7296347" y="3165048"/>
            <a:ext cx="1253764" cy="263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41B1304-BBD4-4A90-93AD-C01FA5E78C9C}"/>
              </a:ext>
            </a:extLst>
          </p:cNvPr>
          <p:cNvSpPr/>
          <p:nvPr/>
        </p:nvSpPr>
        <p:spPr>
          <a:xfrm>
            <a:off x="8550111" y="2422689"/>
            <a:ext cx="1659118" cy="18382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91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7B8506-6618-4100-8378-842B7B6DA00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5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E13FC0-6036-4D5D-9131-7AA78607497A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4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0DFFB96-660F-4D97-8237-A0DE79BBA48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12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61038F-0EBD-48DD-8A6C-604080E971F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9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2761</TotalTime>
  <Words>356</Words>
  <Application>Microsoft Office PowerPoint</Application>
  <PresentationFormat>寬螢幕</PresentationFormat>
  <Paragraphs>90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Adobe 黑体 Std R</vt:lpstr>
      <vt:lpstr>Inter</vt:lpstr>
      <vt:lpstr>Arial</vt:lpstr>
      <vt:lpstr>Arial</vt:lpstr>
      <vt:lpstr>Calibri</vt:lpstr>
      <vt:lpstr>Calibri Light</vt:lpstr>
      <vt:lpstr>Consolas</vt:lpstr>
      <vt:lpstr>Office Theme</vt:lpstr>
      <vt:lpstr>Movie Recommender System</vt:lpstr>
      <vt:lpstr>Problem: Information Overload</vt:lpstr>
      <vt:lpstr>PyQt6 – Home Page</vt:lpstr>
      <vt:lpstr>PyQt6 – Video Page</vt:lpstr>
      <vt:lpstr>PyQt6 – Account</vt:lpstr>
      <vt:lpstr>System Architecture</vt:lpstr>
      <vt:lpstr>RS </vt:lpstr>
      <vt:lpstr>The Movie Dataset</vt:lpstr>
      <vt:lpstr>Recommender System (RS)</vt:lpstr>
      <vt:lpstr>Content Based Filtering</vt:lpstr>
      <vt:lpstr>PowerPoint 簡報</vt:lpstr>
      <vt:lpstr>Collaborative Filtering</vt:lpstr>
      <vt:lpstr>Hybrid Approach (Cascade)</vt:lpstr>
      <vt:lpstr>PowerPoint 簡報</vt:lpstr>
      <vt:lpstr>PowerPoint 簡報</vt:lpstr>
      <vt:lpstr>Contributions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維昕 黃</cp:lastModifiedBy>
  <cp:revision>117</cp:revision>
  <dcterms:created xsi:type="dcterms:W3CDTF">2021-06-16T14:26:15Z</dcterms:created>
  <dcterms:modified xsi:type="dcterms:W3CDTF">2021-06-21T01:42:30Z</dcterms:modified>
</cp:coreProperties>
</file>