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2" r:id="rId6"/>
    <p:sldId id="270" r:id="rId7"/>
    <p:sldId id="271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4DF5176-5971-4774-86DE-7B6E0C38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557695"/>
            <a:ext cx="9422765" cy="53003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8" y="1498936"/>
            <a:ext cx="9527225" cy="53590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b="69767"/>
          <a:stretch/>
        </p:blipFill>
        <p:spPr>
          <a:xfrm>
            <a:off x="4378960" y="1987224"/>
            <a:ext cx="3434080" cy="43119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345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109</cp:revision>
  <dcterms:created xsi:type="dcterms:W3CDTF">2021-06-16T14:26:15Z</dcterms:created>
  <dcterms:modified xsi:type="dcterms:W3CDTF">2021-06-17T06:39:49Z</dcterms:modified>
</cp:coreProperties>
</file>