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8" r:id="rId9"/>
    <p:sldId id="261" r:id="rId10"/>
    <p:sldId id="269" r:id="rId11"/>
    <p:sldId id="272" r:id="rId12"/>
    <p:sldId id="270" r:id="rId13"/>
    <p:sldId id="271" r:id="rId14"/>
    <p:sldId id="273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694B-E68E-4256-A32C-06AA420CABDF}" v="3" dt="2021-06-19T12:02:09.102"/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  <pc:docChgLst>
    <pc:chgData name="謝尚泓" userId="10a1449e-84f2-4b15-a3e3-ff9bf5a03ee1" providerId="ADAL" clId="{59D8694B-E68E-4256-A32C-06AA420CABDF}"/>
    <pc:docChg chg="addSld delSld modSld">
      <pc:chgData name="謝尚泓" userId="10a1449e-84f2-4b15-a3e3-ff9bf5a03ee1" providerId="ADAL" clId="{59D8694B-E68E-4256-A32C-06AA420CABDF}" dt="2021-06-19T12:03:33.451" v="43" actId="20577"/>
      <pc:docMkLst>
        <pc:docMk/>
      </pc:docMkLst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24831721" sldId="259"/>
        </pc:sldMkLst>
      </pc:sldChg>
      <pc:sldChg chg="modSp add mod">
        <pc:chgData name="謝尚泓" userId="10a1449e-84f2-4b15-a3e3-ff9bf5a03ee1" providerId="ADAL" clId="{59D8694B-E68E-4256-A32C-06AA420CABDF}" dt="2021-06-19T12:02:47.066" v="17" actId="20577"/>
        <pc:sldMkLst>
          <pc:docMk/>
          <pc:sldMk cId="2318518020" sldId="259"/>
        </pc:sldMkLst>
        <pc:spChg chg="mod">
          <ac:chgData name="謝尚泓" userId="10a1449e-84f2-4b15-a3e3-ff9bf5a03ee1" providerId="ADAL" clId="{59D8694B-E68E-4256-A32C-06AA420CABDF}" dt="2021-06-19T12:02:47.066" v="17" actId="20577"/>
          <ac:spMkLst>
            <pc:docMk/>
            <pc:sldMk cId="2318518020" sldId="259"/>
            <ac:spMk id="7" creationId="{1C7B8506-6618-4100-8378-842B7B6DA002}"/>
          </ac:spMkLst>
        </pc:spChg>
      </pc:sldChg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516634" sldId="260"/>
        </pc:sldMkLst>
      </pc:sldChg>
      <pc:sldChg chg="modSp add mod">
        <pc:chgData name="謝尚泓" userId="10a1449e-84f2-4b15-a3e3-ff9bf5a03ee1" providerId="ADAL" clId="{59D8694B-E68E-4256-A32C-06AA420CABDF}" dt="2021-06-19T12:02:57.074" v="22" actId="20577"/>
        <pc:sldMkLst>
          <pc:docMk/>
          <pc:sldMk cId="1983485954" sldId="260"/>
        </pc:sldMkLst>
        <pc:spChg chg="mod">
          <ac:chgData name="謝尚泓" userId="10a1449e-84f2-4b15-a3e3-ff9bf5a03ee1" providerId="ADAL" clId="{59D8694B-E68E-4256-A32C-06AA420CABDF}" dt="2021-06-19T12:02:57.074" v="22" actId="20577"/>
          <ac:spMkLst>
            <pc:docMk/>
            <pc:sldMk cId="1983485954" sldId="260"/>
            <ac:spMk id="5" creationId="{0BE13FC0-6036-4D5D-9131-7AA78607497A}"/>
          </ac:spMkLst>
        </pc:spChg>
      </pc:sldChg>
      <pc:sldChg chg="modSp mod">
        <pc:chgData name="謝尚泓" userId="10a1449e-84f2-4b15-a3e3-ff9bf5a03ee1" providerId="ADAL" clId="{59D8694B-E68E-4256-A32C-06AA420CABDF}" dt="2021-06-19T12:03:11.198" v="26" actId="20577"/>
        <pc:sldMkLst>
          <pc:docMk/>
          <pc:sldMk cId="299498175" sldId="261"/>
        </pc:sldMkLst>
        <pc:spChg chg="mod">
          <ac:chgData name="謝尚泓" userId="10a1449e-84f2-4b15-a3e3-ff9bf5a03ee1" providerId="ADAL" clId="{59D8694B-E68E-4256-A32C-06AA420CABDF}" dt="2021-06-19T12:03:11.198" v="26" actId="20577"/>
          <ac:spMkLst>
            <pc:docMk/>
            <pc:sldMk cId="299498175" sldId="261"/>
            <ac:spMk id="17" creationId="{1A61038F-0EBD-48DD-8A6C-604080E971F2}"/>
          </ac:spMkLst>
        </pc:spChg>
      </pc:sldChg>
      <pc:sldChg chg="modSp add mod">
        <pc:chgData name="謝尚泓" userId="10a1449e-84f2-4b15-a3e3-ff9bf5a03ee1" providerId="ADAL" clId="{59D8694B-E68E-4256-A32C-06AA420CABDF}" dt="2021-06-19T12:02:34.183" v="8" actId="20577"/>
        <pc:sldMkLst>
          <pc:docMk/>
          <pc:sldMk cId="350050460" sldId="262"/>
        </pc:sldMkLst>
        <pc:spChg chg="mod">
          <ac:chgData name="謝尚泓" userId="10a1449e-84f2-4b15-a3e3-ff9bf5a03ee1" providerId="ADAL" clId="{59D8694B-E68E-4256-A32C-06AA420CABDF}" dt="2021-06-19T12:02:34.183" v="8" actId="20577"/>
          <ac:spMkLst>
            <pc:docMk/>
            <pc:sldMk cId="350050460" sldId="262"/>
            <ac:spMk id="5" creationId="{08DEF679-9A65-4B1E-A4C8-A335D183D885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326525695" sldId="262"/>
        </pc:sldMkLst>
      </pc:sldChg>
      <pc:sldChg chg="modSp add mod">
        <pc:chgData name="謝尚泓" userId="10a1449e-84f2-4b15-a3e3-ff9bf5a03ee1" providerId="ADAL" clId="{59D8694B-E68E-4256-A32C-06AA420CABDF}" dt="2021-06-19T12:02:37.922" v="11" actId="20577"/>
        <pc:sldMkLst>
          <pc:docMk/>
          <pc:sldMk cId="1896164806" sldId="263"/>
        </pc:sldMkLst>
        <pc:spChg chg="mod">
          <ac:chgData name="謝尚泓" userId="10a1449e-84f2-4b15-a3e3-ff9bf5a03ee1" providerId="ADAL" clId="{59D8694B-E68E-4256-A32C-06AA420CABDF}" dt="2021-06-19T12:02:37.922" v="11" actId="20577"/>
          <ac:spMkLst>
            <pc:docMk/>
            <pc:sldMk cId="1896164806" sldId="263"/>
            <ac:spMk id="7" creationId="{466494F7-B29F-47C7-B243-4198DC937323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489292648" sldId="263"/>
        </pc:sldMkLst>
      </pc:sldChg>
      <pc:sldChg chg="modSp add mod">
        <pc:chgData name="謝尚泓" userId="10a1449e-84f2-4b15-a3e3-ff9bf5a03ee1" providerId="ADAL" clId="{59D8694B-E68E-4256-A32C-06AA420CABDF}" dt="2021-06-19T12:02:42.091" v="14" actId="20577"/>
        <pc:sldMkLst>
          <pc:docMk/>
          <pc:sldMk cId="379167241" sldId="264"/>
        </pc:sldMkLst>
        <pc:spChg chg="mod">
          <ac:chgData name="謝尚泓" userId="10a1449e-84f2-4b15-a3e3-ff9bf5a03ee1" providerId="ADAL" clId="{59D8694B-E68E-4256-A32C-06AA420CABDF}" dt="2021-06-19T12:02:42.091" v="14" actId="20577"/>
          <ac:spMkLst>
            <pc:docMk/>
            <pc:sldMk cId="379167241" sldId="264"/>
            <ac:spMk id="7" creationId="{A0B5279A-E817-4EA2-9DE1-D11583D8DF6B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2554308271" sldId="264"/>
        </pc:sldMkLst>
      </pc:sldChg>
      <pc:sldChg chg="del">
        <pc:chgData name="謝尚泓" userId="10a1449e-84f2-4b15-a3e3-ff9bf5a03ee1" providerId="ADAL" clId="{59D8694B-E68E-4256-A32C-06AA420CABDF}" dt="2021-06-19T12:01:56.663" v="4" actId="2696"/>
        <pc:sldMkLst>
          <pc:docMk/>
          <pc:sldMk cId="3823831135" sldId="268"/>
        </pc:sldMkLst>
      </pc:sldChg>
      <pc:sldChg chg="modSp add mod">
        <pc:chgData name="謝尚泓" userId="10a1449e-84f2-4b15-a3e3-ff9bf5a03ee1" providerId="ADAL" clId="{59D8694B-E68E-4256-A32C-06AA420CABDF}" dt="2021-06-19T12:03:05.342" v="24" actId="20577"/>
        <pc:sldMkLst>
          <pc:docMk/>
          <pc:sldMk cId="3931204909" sldId="268"/>
        </pc:sldMkLst>
        <pc:spChg chg="mod">
          <ac:chgData name="謝尚泓" userId="10a1449e-84f2-4b15-a3e3-ff9bf5a03ee1" providerId="ADAL" clId="{59D8694B-E68E-4256-A32C-06AA420CABDF}" dt="2021-06-19T12:03:05.342" v="24" actId="20577"/>
          <ac:spMkLst>
            <pc:docMk/>
            <pc:sldMk cId="3931204909" sldId="268"/>
            <ac:spMk id="8" creationId="{50DFFB96-660F-4D97-8237-A0DE79BBA48E}"/>
          </ac:spMkLst>
        </pc:spChg>
      </pc:sldChg>
      <pc:sldChg chg="modSp mod">
        <pc:chgData name="謝尚泓" userId="10a1449e-84f2-4b15-a3e3-ff9bf5a03ee1" providerId="ADAL" clId="{59D8694B-E68E-4256-A32C-06AA420CABDF}" dt="2021-06-19T12:03:15.790" v="29" actId="20577"/>
        <pc:sldMkLst>
          <pc:docMk/>
          <pc:sldMk cId="3153007233" sldId="269"/>
        </pc:sldMkLst>
        <pc:spChg chg="mod">
          <ac:chgData name="謝尚泓" userId="10a1449e-84f2-4b15-a3e3-ff9bf5a03ee1" providerId="ADAL" clId="{59D8694B-E68E-4256-A32C-06AA420CABDF}" dt="2021-06-19T12:03:15.790" v="29" actId="20577"/>
          <ac:spMkLst>
            <pc:docMk/>
            <pc:sldMk cId="3153007233" sldId="269"/>
            <ac:spMk id="15" creationId="{C163FD2B-4F47-4EC0-84E2-3C47AF6B0EC6}"/>
          </ac:spMkLst>
        </pc:spChg>
      </pc:sldChg>
      <pc:sldChg chg="modSp mod">
        <pc:chgData name="謝尚泓" userId="10a1449e-84f2-4b15-a3e3-ff9bf5a03ee1" providerId="ADAL" clId="{59D8694B-E68E-4256-A32C-06AA420CABDF}" dt="2021-06-19T12:03:22.262" v="35" actId="20577"/>
        <pc:sldMkLst>
          <pc:docMk/>
          <pc:sldMk cId="4102902815" sldId="270"/>
        </pc:sldMkLst>
        <pc:spChg chg="mod">
          <ac:chgData name="謝尚泓" userId="10a1449e-84f2-4b15-a3e3-ff9bf5a03ee1" providerId="ADAL" clId="{59D8694B-E68E-4256-A32C-06AA420CABDF}" dt="2021-06-19T12:03:22.262" v="35" actId="20577"/>
          <ac:spMkLst>
            <pc:docMk/>
            <pc:sldMk cId="4102902815" sldId="270"/>
            <ac:spMk id="9" creationId="{8B738F56-BAC0-48B4-9FC4-67215892016E}"/>
          </ac:spMkLst>
        </pc:spChg>
      </pc:sldChg>
      <pc:sldChg chg="modSp mod">
        <pc:chgData name="謝尚泓" userId="10a1449e-84f2-4b15-a3e3-ff9bf5a03ee1" providerId="ADAL" clId="{59D8694B-E68E-4256-A32C-06AA420CABDF}" dt="2021-06-19T12:03:25.926" v="38" actId="20577"/>
        <pc:sldMkLst>
          <pc:docMk/>
          <pc:sldMk cId="2073006211" sldId="271"/>
        </pc:sldMkLst>
        <pc:spChg chg="mod">
          <ac:chgData name="謝尚泓" userId="10a1449e-84f2-4b15-a3e3-ff9bf5a03ee1" providerId="ADAL" clId="{59D8694B-E68E-4256-A32C-06AA420CABDF}" dt="2021-06-19T12:03:25.926" v="38" actId="20577"/>
          <ac:spMkLst>
            <pc:docMk/>
            <pc:sldMk cId="2073006211" sldId="271"/>
            <ac:spMk id="23" creationId="{6BF3B2AA-F096-4703-973B-E599B624FB0A}"/>
          </ac:spMkLst>
        </pc:spChg>
      </pc:sldChg>
      <pc:sldChg chg="modSp mod">
        <pc:chgData name="謝尚泓" userId="10a1449e-84f2-4b15-a3e3-ff9bf5a03ee1" providerId="ADAL" clId="{59D8694B-E68E-4256-A32C-06AA420CABDF}" dt="2021-06-19T12:03:18.750" v="32" actId="20577"/>
        <pc:sldMkLst>
          <pc:docMk/>
          <pc:sldMk cId="3003694382" sldId="272"/>
        </pc:sldMkLst>
        <pc:spChg chg="mod">
          <ac:chgData name="謝尚泓" userId="10a1449e-84f2-4b15-a3e3-ff9bf5a03ee1" providerId="ADAL" clId="{59D8694B-E68E-4256-A32C-06AA420CABDF}" dt="2021-06-19T12:03:18.750" v="32" actId="20577"/>
          <ac:spMkLst>
            <pc:docMk/>
            <pc:sldMk cId="3003694382" sldId="272"/>
            <ac:spMk id="27" creationId="{85D5B803-213D-4B8C-9240-6867DC4FFF3D}"/>
          </ac:spMkLst>
        </pc:spChg>
      </pc:sldChg>
      <pc:sldChg chg="modSp mod">
        <pc:chgData name="謝尚泓" userId="10a1449e-84f2-4b15-a3e3-ff9bf5a03ee1" providerId="ADAL" clId="{59D8694B-E68E-4256-A32C-06AA420CABDF}" dt="2021-06-19T12:03:33.451" v="43" actId="20577"/>
        <pc:sldMkLst>
          <pc:docMk/>
          <pc:sldMk cId="3794507617" sldId="273"/>
        </pc:sldMkLst>
        <pc:spChg chg="mod">
          <ac:chgData name="謝尚泓" userId="10a1449e-84f2-4b15-a3e3-ff9bf5a03ee1" providerId="ADAL" clId="{59D8694B-E68E-4256-A32C-06AA420CABDF}" dt="2021-06-19T12:03:33.451" v="43" actId="20577"/>
          <ac:spMkLst>
            <pc:docMk/>
            <pc:sldMk cId="3794507617" sldId="273"/>
            <ac:spMk id="25" creationId="{CC334416-E594-46E1-A88C-40ABB687F3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、推薦系統、前後端整合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DABF0D-D1F4-4D92-BB4C-DD46827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76" y="1450791"/>
            <a:ext cx="8181888" cy="5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1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4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2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348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PyQt6 – Home Page</vt:lpstr>
      <vt:lpstr>PyQt6 – Video Page</vt:lpstr>
      <vt:lpstr>PyQt6 – Account</vt:lpstr>
      <vt:lpstr>System Architecture</vt:lpstr>
      <vt:lpstr>RS </vt:lpstr>
      <vt:lpstr>The Movie Dataset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112</cp:revision>
  <dcterms:created xsi:type="dcterms:W3CDTF">2021-06-16T14:26:15Z</dcterms:created>
  <dcterms:modified xsi:type="dcterms:W3CDTF">2021-06-19T12:03:40Z</dcterms:modified>
</cp:coreProperties>
</file>