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1" r:id="rId4"/>
    <p:sldId id="269" r:id="rId5"/>
    <p:sldId id="272" r:id="rId6"/>
    <p:sldId id="270" r:id="rId7"/>
    <p:sldId id="271" r:id="rId8"/>
    <p:sldId id="273" r:id="rId9"/>
    <p:sldId id="268" r:id="rId10"/>
    <p:sldId id="259" r:id="rId11"/>
    <p:sldId id="260" r:id="rId12"/>
    <p:sldId id="262" r:id="rId13"/>
    <p:sldId id="263" r:id="rId14"/>
    <p:sldId id="264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48309-F924-4E41-9662-EC98BC74992C}" v="4" dt="2021-06-18T14:01:3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尚泓" userId="10a1449e-84f2-4b15-a3e3-ff9bf5a03ee1" providerId="ADAL" clId="{E1148309-F924-4E41-9662-EC98BC74992C}"/>
    <pc:docChg chg="custSel modSld">
      <pc:chgData name="謝尚泓" userId="10a1449e-84f2-4b15-a3e3-ff9bf5a03ee1" providerId="ADAL" clId="{E1148309-F924-4E41-9662-EC98BC74992C}" dt="2021-06-18T14:03:41.884" v="55" actId="14100"/>
      <pc:docMkLst>
        <pc:docMk/>
      </pc:docMkLst>
      <pc:sldChg chg="addSp delSp modSp mod">
        <pc:chgData name="謝尚泓" userId="10a1449e-84f2-4b15-a3e3-ff9bf5a03ee1" providerId="ADAL" clId="{E1148309-F924-4E41-9662-EC98BC74992C}" dt="2021-06-18T14:00:23.626" v="11" actId="1076"/>
        <pc:sldMkLst>
          <pc:docMk/>
          <pc:sldMk cId="3326525695" sldId="262"/>
        </pc:sldMkLst>
        <pc:picChg chg="add mod">
          <ac:chgData name="謝尚泓" userId="10a1449e-84f2-4b15-a3e3-ff9bf5a03ee1" providerId="ADAL" clId="{E1148309-F924-4E41-9662-EC98BC74992C}" dt="2021-06-18T14:00:23.626" v="11" actId="1076"/>
          <ac:picMkLst>
            <pc:docMk/>
            <pc:sldMk cId="3326525695" sldId="262"/>
            <ac:picMk id="4" creationId="{2A09B06C-AA8E-489A-9F95-5764CDF4C06D}"/>
          </ac:picMkLst>
        </pc:picChg>
        <pc:picChg chg="del">
          <ac:chgData name="謝尚泓" userId="10a1449e-84f2-4b15-a3e3-ff9bf5a03ee1" providerId="ADAL" clId="{E1148309-F924-4E41-9662-EC98BC74992C}" dt="2021-06-18T13:59:38.271" v="0" actId="478"/>
          <ac:picMkLst>
            <pc:docMk/>
            <pc:sldMk cId="3326525695" sldId="262"/>
            <ac:picMk id="7" creationId="{F4DF5176-5971-4774-86DE-7B6E0C3820F8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0:55.691" v="21" actId="1076"/>
        <pc:sldMkLst>
          <pc:docMk/>
          <pc:sldMk cId="3489292648" sldId="263"/>
        </pc:sldMkLst>
        <pc:picChg chg="add mod">
          <ac:chgData name="謝尚泓" userId="10a1449e-84f2-4b15-a3e3-ff9bf5a03ee1" providerId="ADAL" clId="{E1148309-F924-4E41-9662-EC98BC74992C}" dt="2021-06-18T14:00:55.691" v="21" actId="1076"/>
          <ac:picMkLst>
            <pc:docMk/>
            <pc:sldMk cId="3489292648" sldId="263"/>
            <ac:picMk id="4" creationId="{4E4AE825-8596-4F58-8884-E2EF78E4C7B8}"/>
          </ac:picMkLst>
        </pc:picChg>
        <pc:picChg chg="del">
          <ac:chgData name="謝尚泓" userId="10a1449e-84f2-4b15-a3e3-ff9bf5a03ee1" providerId="ADAL" clId="{E1148309-F924-4E41-9662-EC98BC74992C}" dt="2021-06-18T14:00:32.225" v="12" actId="478"/>
          <ac:picMkLst>
            <pc:docMk/>
            <pc:sldMk cId="3489292648" sldId="263"/>
            <ac:picMk id="5" creationId="{61447875-22E5-4AB4-B94D-C736BB99F207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3:41.884" v="55" actId="14100"/>
        <pc:sldMkLst>
          <pc:docMk/>
          <pc:sldMk cId="2554308271" sldId="264"/>
        </pc:sldMkLst>
        <pc:spChg chg="add mod">
          <ac:chgData name="謝尚泓" userId="10a1449e-84f2-4b15-a3e3-ff9bf5a03ee1" providerId="ADAL" clId="{E1148309-F924-4E41-9662-EC98BC74992C}" dt="2021-06-18T14:03:35.570" v="54" actId="208"/>
          <ac:spMkLst>
            <pc:docMk/>
            <pc:sldMk cId="2554308271" sldId="264"/>
            <ac:spMk id="12" creationId="{F41B1304-BBD4-4A90-93AD-C01FA5E78C9C}"/>
          </ac:spMkLst>
        </pc:spChg>
        <pc:picChg chg="add mod">
          <ac:chgData name="謝尚泓" userId="10a1449e-84f2-4b15-a3e3-ff9bf5a03ee1" providerId="ADAL" clId="{E1148309-F924-4E41-9662-EC98BC74992C}" dt="2021-06-18T14:01:26.955" v="29" actId="1076"/>
          <ac:picMkLst>
            <pc:docMk/>
            <pc:sldMk cId="2554308271" sldId="264"/>
            <ac:picMk id="4" creationId="{D1290639-2DAA-4412-BA66-338E42AE6E88}"/>
          </ac:picMkLst>
        </pc:picChg>
        <pc:picChg chg="del">
          <ac:chgData name="謝尚泓" userId="10a1449e-84f2-4b15-a3e3-ff9bf5a03ee1" providerId="ADAL" clId="{E1148309-F924-4E41-9662-EC98BC74992C}" dt="2021-06-18T14:01:03.180" v="22" actId="478"/>
          <ac:picMkLst>
            <pc:docMk/>
            <pc:sldMk cId="2554308271" sldId="264"/>
            <ac:picMk id="5" creationId="{61447875-22E5-4AB4-B94D-C736BB99F207}"/>
          </ac:picMkLst>
        </pc:picChg>
        <pc:picChg chg="add mod modCrop">
          <ac:chgData name="謝尚泓" userId="10a1449e-84f2-4b15-a3e3-ff9bf5a03ee1" providerId="ADAL" clId="{E1148309-F924-4E41-9662-EC98BC74992C}" dt="2021-06-18T14:03:41.884" v="55" actId="14100"/>
          <ac:picMkLst>
            <pc:docMk/>
            <pc:sldMk cId="2554308271" sldId="264"/>
            <ac:picMk id="8" creationId="{D681BEFF-E3E3-4C5F-A801-67F15D2D7C4B}"/>
          </ac:picMkLst>
        </pc:picChg>
        <pc:cxnChg chg="add mod">
          <ac:chgData name="謝尚泓" userId="10a1449e-84f2-4b15-a3e3-ff9bf5a03ee1" providerId="ADAL" clId="{E1148309-F924-4E41-9662-EC98BC74992C}" dt="2021-06-18T14:02:53.639" v="46" actId="14100"/>
          <ac:cxnSpMkLst>
            <pc:docMk/>
            <pc:sldMk cId="2554308271" sldId="264"/>
            <ac:cxnSpMk id="10" creationId="{FE3D3141-1353-4A98-B65D-B4BABBA6F3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2A09B06C-AA8E-489A-9F95-5764CDF4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742716"/>
            <a:ext cx="9163977" cy="51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, 監視器, 黑色, 螢幕擷取畫面 的圖片&#10;&#10;自動產生的描述">
            <a:extLst>
              <a:ext uri="{FF2B5EF4-FFF2-40B4-BE49-F238E27FC236}">
                <a16:creationId xmlns:a16="http://schemas.microsoft.com/office/drawing/2014/main" id="{4E4AE825-8596-4F58-8884-E2EF78E4C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691901"/>
            <a:ext cx="9327063" cy="51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1290639-2DAA-4412-BA66-338E42AE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4" y="1905429"/>
            <a:ext cx="8920295" cy="4952571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681BEFF-E3E3-4C5F-A801-67F15D2D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0" b="52852"/>
          <a:stretch/>
        </p:blipFill>
        <p:spPr>
          <a:xfrm>
            <a:off x="4298623" y="1672843"/>
            <a:ext cx="2875175" cy="395297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3D3141-1353-4A98-B65D-B4BABBA6F3EC}"/>
              </a:ext>
            </a:extLst>
          </p:cNvPr>
          <p:cNvCxnSpPr>
            <a:cxnSpLocks/>
          </p:cNvCxnSpPr>
          <p:nvPr/>
        </p:nvCxnSpPr>
        <p:spPr>
          <a:xfrm flipH="1" flipV="1">
            <a:off x="7296347" y="3165048"/>
            <a:ext cx="1253764" cy="263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41B1304-BBD4-4A90-93AD-C01FA5E78C9C}"/>
              </a:ext>
            </a:extLst>
          </p:cNvPr>
          <p:cNvSpPr/>
          <p:nvPr/>
        </p:nvSpPr>
        <p:spPr>
          <a:xfrm>
            <a:off x="8550111" y="2422689"/>
            <a:ext cx="1659118" cy="18382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543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345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The Movie Dataset</vt:lpstr>
      <vt:lpstr>System Architecture</vt:lpstr>
      <vt:lpstr>RS </vt:lpstr>
      <vt:lpstr>PyQt6 – Home Page</vt:lpstr>
      <vt:lpstr>PyQt6 – Video Page</vt:lpstr>
      <vt:lpstr>PyQt6 – Account</vt:lpstr>
      <vt:lpstr>PowerPoint 簡報</vt:lpstr>
      <vt:lpstr>Contributions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110</cp:revision>
  <dcterms:created xsi:type="dcterms:W3CDTF">2021-06-16T14:26:15Z</dcterms:created>
  <dcterms:modified xsi:type="dcterms:W3CDTF">2021-06-18T14:03:42Z</dcterms:modified>
</cp:coreProperties>
</file>