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3.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00" r:id="rId2"/>
    <p:sldMasterId id="2147483724" r:id="rId3"/>
    <p:sldMasterId id="2147483750" r:id="rId4"/>
  </p:sldMasterIdLst>
  <p:notesMasterIdLst>
    <p:notesMasterId r:id="rId13"/>
  </p:notesMasterIdLst>
  <p:handoutMasterIdLst>
    <p:handoutMasterId r:id="rId14"/>
  </p:handoutMasterIdLst>
  <p:sldIdLst>
    <p:sldId id="5307" r:id="rId5"/>
    <p:sldId id="256" r:id="rId6"/>
    <p:sldId id="5324" r:id="rId7"/>
    <p:sldId id="5338" r:id="rId8"/>
    <p:sldId id="5343" r:id="rId9"/>
    <p:sldId id="5345" r:id="rId10"/>
    <p:sldId id="5341" r:id="rId11"/>
    <p:sldId id="534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12" userDrawn="1">
          <p15:clr>
            <a:srgbClr val="A4A3A4"/>
          </p15:clr>
        </p15:guide>
        <p15:guide id="2" pos="3840">
          <p15:clr>
            <a:srgbClr val="A4A3A4"/>
          </p15:clr>
        </p15:guide>
        <p15:guide id="3" orient="horz" pos="364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opher Schifando" initials="CS" lastIdx="1" clrIdx="0"/>
  <p:cmAuthor id="2" name="cavanaum1027@gmail.com" initials="c" lastIdx="8" clrIdx="1">
    <p:extLst>
      <p:ext uri="{19B8F6BF-5375-455C-9EA6-DF929625EA0E}">
        <p15:presenceInfo xmlns:p15="http://schemas.microsoft.com/office/powerpoint/2012/main" userId="7f6b6362bff8062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A0FF"/>
    <a:srgbClr val="1DB3E1"/>
    <a:srgbClr val="A0B4CE"/>
    <a:srgbClr val="4E6395"/>
    <a:srgbClr val="18233F"/>
    <a:srgbClr val="10182C"/>
    <a:srgbClr val="0062FF"/>
    <a:srgbClr val="2DAFFC"/>
    <a:srgbClr val="F0F0F0"/>
    <a:srgbClr val="00B2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18" autoAdjust="0"/>
    <p:restoredTop sz="95380" autoAdjust="0"/>
  </p:normalViewPr>
  <p:slideViewPr>
    <p:cSldViewPr snapToGrid="0" snapToObjects="1">
      <p:cViewPr varScale="1">
        <p:scale>
          <a:sx n="90" d="100"/>
          <a:sy n="90" d="100"/>
        </p:scale>
        <p:origin x="660" y="78"/>
      </p:cViewPr>
      <p:guideLst>
        <p:guide orient="horz" pos="3912"/>
        <p:guide pos="3840"/>
        <p:guide orient="horz" pos="3648"/>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66" d="100"/>
        <a:sy n="66" d="100"/>
      </p:scale>
      <p:origin x="0" y="0"/>
    </p:cViewPr>
  </p:sorterViewPr>
  <p:notesViewPr>
    <p:cSldViewPr snapToGrid="0" snapToObjects="1">
      <p:cViewPr varScale="1">
        <p:scale>
          <a:sx n="96" d="100"/>
          <a:sy n="96" d="100"/>
        </p:scale>
        <p:origin x="2360"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36751A-8EF0-4EA3-822F-E06173A712F1}" type="doc">
      <dgm:prSet loTypeId="urn:microsoft.com/office/officeart/2005/8/layout/architecture" loCatId="hierarchy" qsTypeId="urn:microsoft.com/office/officeart/2005/8/quickstyle/simple4" qsCatId="simple" csTypeId="urn:microsoft.com/office/officeart/2005/8/colors/accent3_4" csCatId="accent3" phldr="1"/>
      <dgm:spPr/>
      <dgm:t>
        <a:bodyPr/>
        <a:lstStyle/>
        <a:p>
          <a:endParaRPr lang="en-US"/>
        </a:p>
      </dgm:t>
    </dgm:pt>
    <dgm:pt modelId="{9A0E779F-5EC0-488E-9A56-AF467AB5F3D7}">
      <dgm:prSet custT="1"/>
      <dgm:spPr/>
      <dgm:t>
        <a:bodyPr anchor="t" anchorCtr="0"/>
        <a:lstStyle/>
        <a:p>
          <a:pPr>
            <a:lnSpc>
              <a:spcPct val="150000"/>
            </a:lnSpc>
          </a:pPr>
          <a:r>
            <a:rPr lang="en-US" sz="1500" dirty="0"/>
            <a:t>Using live video streams form deployed drones that would use computer vision to identify needy humans and their locations. UAVs or Drones will mark the exact GPS location of the victims</a:t>
          </a:r>
        </a:p>
      </dgm:t>
    </dgm:pt>
    <dgm:pt modelId="{F7B20B18-B094-4ED9-B144-41C9D0644F5A}" type="parTrans" cxnId="{D8592179-4126-467C-B26B-C38670C359A6}">
      <dgm:prSet/>
      <dgm:spPr/>
      <dgm:t>
        <a:bodyPr/>
        <a:lstStyle/>
        <a:p>
          <a:endParaRPr lang="en-US"/>
        </a:p>
      </dgm:t>
    </dgm:pt>
    <dgm:pt modelId="{5DC8AF7C-AD18-4BE1-8F5B-5D169FB9C69E}" type="sibTrans" cxnId="{D8592179-4126-467C-B26B-C38670C359A6}">
      <dgm:prSet/>
      <dgm:spPr/>
      <dgm:t>
        <a:bodyPr/>
        <a:lstStyle/>
        <a:p>
          <a:endParaRPr lang="en-US"/>
        </a:p>
      </dgm:t>
    </dgm:pt>
    <dgm:pt modelId="{DDF73513-937D-4226-9419-02A292BAD55D}">
      <dgm:prSet custT="1"/>
      <dgm:spPr/>
      <dgm:t>
        <a:bodyPr anchor="t" anchorCtr="0"/>
        <a:lstStyle/>
        <a:p>
          <a:pPr>
            <a:lnSpc>
              <a:spcPct val="200000"/>
            </a:lnSpc>
          </a:pPr>
          <a:r>
            <a:rPr lang="en-US" sz="1400" dirty="0"/>
            <a:t>Identification of people based on face recognition through live video feed provided and get their related info (like Age, Gender, Blood group and medical history) using available public data</a:t>
          </a:r>
        </a:p>
      </dgm:t>
    </dgm:pt>
    <dgm:pt modelId="{733591A7-1559-4031-862D-30D47EDEC522}" type="parTrans" cxnId="{4739047B-3CEF-4E76-9F2F-64A7E2446E05}">
      <dgm:prSet/>
      <dgm:spPr/>
      <dgm:t>
        <a:bodyPr/>
        <a:lstStyle/>
        <a:p>
          <a:endParaRPr lang="en-US"/>
        </a:p>
      </dgm:t>
    </dgm:pt>
    <dgm:pt modelId="{00D5EA6E-3634-4DE8-9FE6-A5C7B89EE9BA}" type="sibTrans" cxnId="{4739047B-3CEF-4E76-9F2F-64A7E2446E05}">
      <dgm:prSet/>
      <dgm:spPr/>
      <dgm:t>
        <a:bodyPr/>
        <a:lstStyle/>
        <a:p>
          <a:endParaRPr lang="en-US"/>
        </a:p>
      </dgm:t>
    </dgm:pt>
    <dgm:pt modelId="{BD9A6688-EBBF-4AE6-AFF3-2069AA391B6F}">
      <dgm:prSet custT="1"/>
      <dgm:spPr/>
      <dgm:t>
        <a:bodyPr anchor="t" anchorCtr="0"/>
        <a:lstStyle/>
        <a:p>
          <a:pPr>
            <a:lnSpc>
              <a:spcPct val="150000"/>
            </a:lnSpc>
          </a:pPr>
          <a:r>
            <a:rPr lang="en-US" sz="1600" dirty="0"/>
            <a:t>Gathered Information will help to make proper medical care to reach people who require immediate attention with the help of medical experts</a:t>
          </a:r>
        </a:p>
      </dgm:t>
    </dgm:pt>
    <dgm:pt modelId="{ADA6C25A-57B0-4924-B528-91DF8F580D99}" type="parTrans" cxnId="{007579FA-B018-4A26-9565-3988AA4E3264}">
      <dgm:prSet/>
      <dgm:spPr/>
      <dgm:t>
        <a:bodyPr/>
        <a:lstStyle/>
        <a:p>
          <a:endParaRPr lang="en-US"/>
        </a:p>
      </dgm:t>
    </dgm:pt>
    <dgm:pt modelId="{9792277A-8D17-4162-866C-E836E33F2692}" type="sibTrans" cxnId="{007579FA-B018-4A26-9565-3988AA4E3264}">
      <dgm:prSet/>
      <dgm:spPr/>
      <dgm:t>
        <a:bodyPr/>
        <a:lstStyle/>
        <a:p>
          <a:endParaRPr lang="en-US"/>
        </a:p>
      </dgm:t>
    </dgm:pt>
    <dgm:pt modelId="{0845A678-0255-4DF4-8828-25369503D939}">
      <dgm:prSet custT="1"/>
      <dgm:spPr/>
      <dgm:t>
        <a:bodyPr anchor="t" anchorCtr="0"/>
        <a:lstStyle/>
        <a:p>
          <a:pPr>
            <a:lnSpc>
              <a:spcPct val="150000"/>
            </a:lnSpc>
          </a:pPr>
          <a:r>
            <a:rPr lang="en-US" sz="1600" dirty="0"/>
            <a:t>DRT teams can take an immediate action and perform an efficient search and rescue operation in less time and no need to carry extra medicines/equipment</a:t>
          </a:r>
        </a:p>
      </dgm:t>
    </dgm:pt>
    <dgm:pt modelId="{4C339CD6-1612-4569-9F4B-1293D84B0687}" type="parTrans" cxnId="{7DB2D1BE-2257-444D-B580-551ECD5BB984}">
      <dgm:prSet/>
      <dgm:spPr/>
      <dgm:t>
        <a:bodyPr/>
        <a:lstStyle/>
        <a:p>
          <a:endParaRPr lang="en-US"/>
        </a:p>
      </dgm:t>
    </dgm:pt>
    <dgm:pt modelId="{0FB2E18E-CDAB-486C-AD9A-B21C27632FF0}" type="sibTrans" cxnId="{7DB2D1BE-2257-444D-B580-551ECD5BB984}">
      <dgm:prSet/>
      <dgm:spPr/>
      <dgm:t>
        <a:bodyPr/>
        <a:lstStyle/>
        <a:p>
          <a:endParaRPr lang="en-US"/>
        </a:p>
      </dgm:t>
    </dgm:pt>
    <dgm:pt modelId="{CDA56634-48D9-400D-A36F-9F55D13B82DE}">
      <dgm:prSet custT="1"/>
      <dgm:spPr/>
      <dgm:t>
        <a:bodyPr anchor="t" anchorCtr="0"/>
        <a:lstStyle/>
        <a:p>
          <a:pPr>
            <a:lnSpc>
              <a:spcPct val="200000"/>
            </a:lnSpc>
          </a:pPr>
          <a:r>
            <a:rPr lang="en-US" sz="1600" dirty="0"/>
            <a:t>System will detect if a victim has blood group which is rare or unavailable and mark the nearest blood bank which has it or help identify a donor</a:t>
          </a:r>
        </a:p>
      </dgm:t>
    </dgm:pt>
    <dgm:pt modelId="{5C111D25-E226-4140-9B64-547EE55503E2}" type="parTrans" cxnId="{C7D5B5AC-305C-4076-96AA-FAE3299487D3}">
      <dgm:prSet/>
      <dgm:spPr/>
      <dgm:t>
        <a:bodyPr/>
        <a:lstStyle/>
        <a:p>
          <a:endParaRPr lang="en-US"/>
        </a:p>
      </dgm:t>
    </dgm:pt>
    <dgm:pt modelId="{3E08D03C-4EF0-469F-A000-30DC1424F320}" type="sibTrans" cxnId="{C7D5B5AC-305C-4076-96AA-FAE3299487D3}">
      <dgm:prSet/>
      <dgm:spPr/>
      <dgm:t>
        <a:bodyPr/>
        <a:lstStyle/>
        <a:p>
          <a:endParaRPr lang="en-US"/>
        </a:p>
      </dgm:t>
    </dgm:pt>
    <dgm:pt modelId="{DDD164D2-2A80-4F61-A6C7-F26B4DAF0AC8}">
      <dgm:prSet custT="1"/>
      <dgm:spPr/>
      <dgm:t>
        <a:bodyPr anchor="t" anchorCtr="0"/>
        <a:lstStyle/>
        <a:p>
          <a:pPr>
            <a:lnSpc>
              <a:spcPct val="200000"/>
            </a:lnSpc>
          </a:pPr>
          <a:r>
            <a:rPr lang="en-US" sz="1600" dirty="0"/>
            <a:t>The emergency response team has important victim related information before arriving at the disaster site</a:t>
          </a:r>
        </a:p>
      </dgm:t>
    </dgm:pt>
    <dgm:pt modelId="{1FC853CE-0AC9-404A-8712-7C9C56C41A7F}" type="parTrans" cxnId="{CF63D854-F6D9-4BF8-BD59-DB7F3DC81B99}">
      <dgm:prSet/>
      <dgm:spPr/>
      <dgm:t>
        <a:bodyPr/>
        <a:lstStyle/>
        <a:p>
          <a:endParaRPr lang="en-US"/>
        </a:p>
      </dgm:t>
    </dgm:pt>
    <dgm:pt modelId="{BA219928-6B6E-419C-BB5E-CECB2D8E61CE}" type="sibTrans" cxnId="{CF63D854-F6D9-4BF8-BD59-DB7F3DC81B99}">
      <dgm:prSet/>
      <dgm:spPr/>
      <dgm:t>
        <a:bodyPr/>
        <a:lstStyle/>
        <a:p>
          <a:endParaRPr lang="en-US"/>
        </a:p>
      </dgm:t>
    </dgm:pt>
    <dgm:pt modelId="{8772CC91-3F0D-41C8-9D8B-41ED54A69247}" type="pres">
      <dgm:prSet presAssocID="{1D36751A-8EF0-4EA3-822F-E06173A712F1}" presName="Name0" presStyleCnt="0">
        <dgm:presLayoutVars>
          <dgm:chPref val="1"/>
          <dgm:dir/>
          <dgm:animOne val="branch"/>
          <dgm:animLvl val="lvl"/>
          <dgm:resizeHandles/>
        </dgm:presLayoutVars>
      </dgm:prSet>
      <dgm:spPr/>
    </dgm:pt>
    <dgm:pt modelId="{130F50FF-844B-4E40-ABBE-9F16CD2EC9D4}" type="pres">
      <dgm:prSet presAssocID="{9A0E779F-5EC0-488E-9A56-AF467AB5F3D7}" presName="vertOne" presStyleCnt="0"/>
      <dgm:spPr/>
    </dgm:pt>
    <dgm:pt modelId="{4AE68438-9EF1-4C25-A9AF-1ED642DCDB5E}" type="pres">
      <dgm:prSet presAssocID="{9A0E779F-5EC0-488E-9A56-AF467AB5F3D7}" presName="txOne" presStyleLbl="node0" presStyleIdx="0" presStyleCnt="6">
        <dgm:presLayoutVars>
          <dgm:chPref val="3"/>
        </dgm:presLayoutVars>
      </dgm:prSet>
      <dgm:spPr/>
    </dgm:pt>
    <dgm:pt modelId="{C1A65133-1A95-4F51-8896-584465CD174D}" type="pres">
      <dgm:prSet presAssocID="{9A0E779F-5EC0-488E-9A56-AF467AB5F3D7}" presName="horzOne" presStyleCnt="0"/>
      <dgm:spPr/>
    </dgm:pt>
    <dgm:pt modelId="{4A76C048-9D59-42D4-AF55-3FB21C42B1C8}" type="pres">
      <dgm:prSet presAssocID="{5DC8AF7C-AD18-4BE1-8F5B-5D169FB9C69E}" presName="sibSpaceOne" presStyleCnt="0"/>
      <dgm:spPr/>
    </dgm:pt>
    <dgm:pt modelId="{BD430FC7-61F5-4417-B6D7-DA0A62DBE769}" type="pres">
      <dgm:prSet presAssocID="{DDF73513-937D-4226-9419-02A292BAD55D}" presName="vertOne" presStyleCnt="0"/>
      <dgm:spPr/>
    </dgm:pt>
    <dgm:pt modelId="{A65C2059-2E21-4560-ACB5-D68771DDD2E7}" type="pres">
      <dgm:prSet presAssocID="{DDF73513-937D-4226-9419-02A292BAD55D}" presName="txOne" presStyleLbl="node0" presStyleIdx="1" presStyleCnt="6">
        <dgm:presLayoutVars>
          <dgm:chPref val="3"/>
        </dgm:presLayoutVars>
      </dgm:prSet>
      <dgm:spPr/>
    </dgm:pt>
    <dgm:pt modelId="{CFC6C4E0-C388-4704-BAE4-4B83ECED1C0A}" type="pres">
      <dgm:prSet presAssocID="{DDF73513-937D-4226-9419-02A292BAD55D}" presName="horzOne" presStyleCnt="0"/>
      <dgm:spPr/>
    </dgm:pt>
    <dgm:pt modelId="{123CA209-53F6-4803-9148-63C6AEF87F4D}" type="pres">
      <dgm:prSet presAssocID="{00D5EA6E-3634-4DE8-9FE6-A5C7B89EE9BA}" presName="sibSpaceOne" presStyleCnt="0"/>
      <dgm:spPr/>
    </dgm:pt>
    <dgm:pt modelId="{86E35B73-48F6-4E57-BAE7-DB026EC180F5}" type="pres">
      <dgm:prSet presAssocID="{BD9A6688-EBBF-4AE6-AFF3-2069AA391B6F}" presName="vertOne" presStyleCnt="0"/>
      <dgm:spPr/>
    </dgm:pt>
    <dgm:pt modelId="{7D6C125B-0D73-4A7E-A3CF-850EF599835B}" type="pres">
      <dgm:prSet presAssocID="{BD9A6688-EBBF-4AE6-AFF3-2069AA391B6F}" presName="txOne" presStyleLbl="node0" presStyleIdx="2" presStyleCnt="6">
        <dgm:presLayoutVars>
          <dgm:chPref val="3"/>
        </dgm:presLayoutVars>
      </dgm:prSet>
      <dgm:spPr/>
    </dgm:pt>
    <dgm:pt modelId="{EF8212D6-A076-4991-A1BA-BCE6D6FC4B61}" type="pres">
      <dgm:prSet presAssocID="{BD9A6688-EBBF-4AE6-AFF3-2069AA391B6F}" presName="horzOne" presStyleCnt="0"/>
      <dgm:spPr/>
    </dgm:pt>
    <dgm:pt modelId="{BCDDE004-6269-4540-9D97-F1509B2ED820}" type="pres">
      <dgm:prSet presAssocID="{9792277A-8D17-4162-866C-E836E33F2692}" presName="sibSpaceOne" presStyleCnt="0"/>
      <dgm:spPr/>
    </dgm:pt>
    <dgm:pt modelId="{78863BD4-E878-497D-97EE-CAE51ED8A0A5}" type="pres">
      <dgm:prSet presAssocID="{0845A678-0255-4DF4-8828-25369503D939}" presName="vertOne" presStyleCnt="0"/>
      <dgm:spPr/>
    </dgm:pt>
    <dgm:pt modelId="{CDA863A7-0DC1-4FD7-A7A3-38F030552F81}" type="pres">
      <dgm:prSet presAssocID="{0845A678-0255-4DF4-8828-25369503D939}" presName="txOne" presStyleLbl="node0" presStyleIdx="3" presStyleCnt="6">
        <dgm:presLayoutVars>
          <dgm:chPref val="3"/>
        </dgm:presLayoutVars>
      </dgm:prSet>
      <dgm:spPr/>
    </dgm:pt>
    <dgm:pt modelId="{A32B5714-9D54-43B4-9E5F-438105E5FFD6}" type="pres">
      <dgm:prSet presAssocID="{0845A678-0255-4DF4-8828-25369503D939}" presName="horzOne" presStyleCnt="0"/>
      <dgm:spPr/>
    </dgm:pt>
    <dgm:pt modelId="{4CBE24BF-70BC-4E3E-BF98-28E6A657041F}" type="pres">
      <dgm:prSet presAssocID="{0FB2E18E-CDAB-486C-AD9A-B21C27632FF0}" presName="sibSpaceOne" presStyleCnt="0"/>
      <dgm:spPr/>
    </dgm:pt>
    <dgm:pt modelId="{F2913766-1BE7-476F-8343-C98D18AC9E68}" type="pres">
      <dgm:prSet presAssocID="{CDA56634-48D9-400D-A36F-9F55D13B82DE}" presName="vertOne" presStyleCnt="0"/>
      <dgm:spPr/>
    </dgm:pt>
    <dgm:pt modelId="{BA1DD806-BFEC-4073-A888-3886D90D22A0}" type="pres">
      <dgm:prSet presAssocID="{CDA56634-48D9-400D-A36F-9F55D13B82DE}" presName="txOne" presStyleLbl="node0" presStyleIdx="4" presStyleCnt="6">
        <dgm:presLayoutVars>
          <dgm:chPref val="3"/>
        </dgm:presLayoutVars>
      </dgm:prSet>
      <dgm:spPr/>
    </dgm:pt>
    <dgm:pt modelId="{C807CAD6-1C53-4D9F-A3D1-4B05608906CB}" type="pres">
      <dgm:prSet presAssocID="{CDA56634-48D9-400D-A36F-9F55D13B82DE}" presName="horzOne" presStyleCnt="0"/>
      <dgm:spPr/>
    </dgm:pt>
    <dgm:pt modelId="{D1C1BF22-7E52-4132-89F5-C8B6C7B72433}" type="pres">
      <dgm:prSet presAssocID="{3E08D03C-4EF0-469F-A000-30DC1424F320}" presName="sibSpaceOne" presStyleCnt="0"/>
      <dgm:spPr/>
    </dgm:pt>
    <dgm:pt modelId="{862EBA4D-4F72-4890-9BD5-C6FD99A005E3}" type="pres">
      <dgm:prSet presAssocID="{DDD164D2-2A80-4F61-A6C7-F26B4DAF0AC8}" presName="vertOne" presStyleCnt="0"/>
      <dgm:spPr/>
    </dgm:pt>
    <dgm:pt modelId="{2FA4BC8F-7FC0-4D7E-AE13-C033E15DD26E}" type="pres">
      <dgm:prSet presAssocID="{DDD164D2-2A80-4F61-A6C7-F26B4DAF0AC8}" presName="txOne" presStyleLbl="node0" presStyleIdx="5" presStyleCnt="6">
        <dgm:presLayoutVars>
          <dgm:chPref val="3"/>
        </dgm:presLayoutVars>
      </dgm:prSet>
      <dgm:spPr/>
    </dgm:pt>
    <dgm:pt modelId="{C52FCF33-1BA0-469A-A439-1F95AFC03EBD}" type="pres">
      <dgm:prSet presAssocID="{DDD164D2-2A80-4F61-A6C7-F26B4DAF0AC8}" presName="horzOne" presStyleCnt="0"/>
      <dgm:spPr/>
    </dgm:pt>
  </dgm:ptLst>
  <dgm:cxnLst>
    <dgm:cxn modelId="{683B0423-152C-461D-8AD0-698492622096}" type="presOf" srcId="{CDA56634-48D9-400D-A36F-9F55D13B82DE}" destId="{BA1DD806-BFEC-4073-A888-3886D90D22A0}" srcOrd="0" destOrd="0" presId="urn:microsoft.com/office/officeart/2005/8/layout/architecture"/>
    <dgm:cxn modelId="{CF63D854-F6D9-4BF8-BD59-DB7F3DC81B99}" srcId="{1D36751A-8EF0-4EA3-822F-E06173A712F1}" destId="{DDD164D2-2A80-4F61-A6C7-F26B4DAF0AC8}" srcOrd="5" destOrd="0" parTransId="{1FC853CE-0AC9-404A-8712-7C9C56C41A7F}" sibTransId="{BA219928-6B6E-419C-BB5E-CECB2D8E61CE}"/>
    <dgm:cxn modelId="{D8592179-4126-467C-B26B-C38670C359A6}" srcId="{1D36751A-8EF0-4EA3-822F-E06173A712F1}" destId="{9A0E779F-5EC0-488E-9A56-AF467AB5F3D7}" srcOrd="0" destOrd="0" parTransId="{F7B20B18-B094-4ED9-B144-41C9D0644F5A}" sibTransId="{5DC8AF7C-AD18-4BE1-8F5B-5D169FB9C69E}"/>
    <dgm:cxn modelId="{4739047B-3CEF-4E76-9F2F-64A7E2446E05}" srcId="{1D36751A-8EF0-4EA3-822F-E06173A712F1}" destId="{DDF73513-937D-4226-9419-02A292BAD55D}" srcOrd="1" destOrd="0" parTransId="{733591A7-1559-4031-862D-30D47EDEC522}" sibTransId="{00D5EA6E-3634-4DE8-9FE6-A5C7B89EE9BA}"/>
    <dgm:cxn modelId="{4A27BF80-AE85-47B2-A9E3-C7090A8EF112}" type="presOf" srcId="{1D36751A-8EF0-4EA3-822F-E06173A712F1}" destId="{8772CC91-3F0D-41C8-9D8B-41ED54A69247}" srcOrd="0" destOrd="0" presId="urn:microsoft.com/office/officeart/2005/8/layout/architecture"/>
    <dgm:cxn modelId="{85406383-3B62-4F51-93D4-BD5229E02091}" type="presOf" srcId="{DDF73513-937D-4226-9419-02A292BAD55D}" destId="{A65C2059-2E21-4560-ACB5-D68771DDD2E7}" srcOrd="0" destOrd="0" presId="urn:microsoft.com/office/officeart/2005/8/layout/architecture"/>
    <dgm:cxn modelId="{1F53BB8C-4675-4C58-9697-A250D510BA57}" type="presOf" srcId="{9A0E779F-5EC0-488E-9A56-AF467AB5F3D7}" destId="{4AE68438-9EF1-4C25-A9AF-1ED642DCDB5E}" srcOrd="0" destOrd="0" presId="urn:microsoft.com/office/officeart/2005/8/layout/architecture"/>
    <dgm:cxn modelId="{C7D5B5AC-305C-4076-96AA-FAE3299487D3}" srcId="{1D36751A-8EF0-4EA3-822F-E06173A712F1}" destId="{CDA56634-48D9-400D-A36F-9F55D13B82DE}" srcOrd="4" destOrd="0" parTransId="{5C111D25-E226-4140-9B64-547EE55503E2}" sibTransId="{3E08D03C-4EF0-469F-A000-30DC1424F320}"/>
    <dgm:cxn modelId="{7DB2D1BE-2257-444D-B580-551ECD5BB984}" srcId="{1D36751A-8EF0-4EA3-822F-E06173A712F1}" destId="{0845A678-0255-4DF4-8828-25369503D939}" srcOrd="3" destOrd="0" parTransId="{4C339CD6-1612-4569-9F4B-1293D84B0687}" sibTransId="{0FB2E18E-CDAB-486C-AD9A-B21C27632FF0}"/>
    <dgm:cxn modelId="{88E496E7-3D8D-438B-AD21-89A47A15FAE9}" type="presOf" srcId="{BD9A6688-EBBF-4AE6-AFF3-2069AA391B6F}" destId="{7D6C125B-0D73-4A7E-A3CF-850EF599835B}" srcOrd="0" destOrd="0" presId="urn:microsoft.com/office/officeart/2005/8/layout/architecture"/>
    <dgm:cxn modelId="{19291AEB-C531-4FA7-A825-51E3E986538E}" type="presOf" srcId="{DDD164D2-2A80-4F61-A6C7-F26B4DAF0AC8}" destId="{2FA4BC8F-7FC0-4D7E-AE13-C033E15DD26E}" srcOrd="0" destOrd="0" presId="urn:microsoft.com/office/officeart/2005/8/layout/architecture"/>
    <dgm:cxn modelId="{16D115F3-CA44-4509-A46E-EB14B0F13F32}" type="presOf" srcId="{0845A678-0255-4DF4-8828-25369503D939}" destId="{CDA863A7-0DC1-4FD7-A7A3-38F030552F81}" srcOrd="0" destOrd="0" presId="urn:microsoft.com/office/officeart/2005/8/layout/architecture"/>
    <dgm:cxn modelId="{007579FA-B018-4A26-9565-3988AA4E3264}" srcId="{1D36751A-8EF0-4EA3-822F-E06173A712F1}" destId="{BD9A6688-EBBF-4AE6-AFF3-2069AA391B6F}" srcOrd="2" destOrd="0" parTransId="{ADA6C25A-57B0-4924-B528-91DF8F580D99}" sibTransId="{9792277A-8D17-4162-866C-E836E33F2692}"/>
    <dgm:cxn modelId="{B527256B-1D28-4D98-81D9-775DBBFE8418}" type="presParOf" srcId="{8772CC91-3F0D-41C8-9D8B-41ED54A69247}" destId="{130F50FF-844B-4E40-ABBE-9F16CD2EC9D4}" srcOrd="0" destOrd="0" presId="urn:microsoft.com/office/officeart/2005/8/layout/architecture"/>
    <dgm:cxn modelId="{BF23B941-9AA3-44D6-BCBF-21F6E2A89B26}" type="presParOf" srcId="{130F50FF-844B-4E40-ABBE-9F16CD2EC9D4}" destId="{4AE68438-9EF1-4C25-A9AF-1ED642DCDB5E}" srcOrd="0" destOrd="0" presId="urn:microsoft.com/office/officeart/2005/8/layout/architecture"/>
    <dgm:cxn modelId="{A3C37965-21A5-4A58-82A7-8F34C3C47E04}" type="presParOf" srcId="{130F50FF-844B-4E40-ABBE-9F16CD2EC9D4}" destId="{C1A65133-1A95-4F51-8896-584465CD174D}" srcOrd="1" destOrd="0" presId="urn:microsoft.com/office/officeart/2005/8/layout/architecture"/>
    <dgm:cxn modelId="{12BA7133-B157-42C3-91AD-5F324B9599F0}" type="presParOf" srcId="{8772CC91-3F0D-41C8-9D8B-41ED54A69247}" destId="{4A76C048-9D59-42D4-AF55-3FB21C42B1C8}" srcOrd="1" destOrd="0" presId="urn:microsoft.com/office/officeart/2005/8/layout/architecture"/>
    <dgm:cxn modelId="{662E7E7C-4201-4C00-BAB8-E92D9AC56E85}" type="presParOf" srcId="{8772CC91-3F0D-41C8-9D8B-41ED54A69247}" destId="{BD430FC7-61F5-4417-B6D7-DA0A62DBE769}" srcOrd="2" destOrd="0" presId="urn:microsoft.com/office/officeart/2005/8/layout/architecture"/>
    <dgm:cxn modelId="{C27503DA-DD66-48DC-A10C-C2CD7583E4D7}" type="presParOf" srcId="{BD430FC7-61F5-4417-B6D7-DA0A62DBE769}" destId="{A65C2059-2E21-4560-ACB5-D68771DDD2E7}" srcOrd="0" destOrd="0" presId="urn:microsoft.com/office/officeart/2005/8/layout/architecture"/>
    <dgm:cxn modelId="{DC29D8A4-E111-47B6-BE47-9BE275DDB9C2}" type="presParOf" srcId="{BD430FC7-61F5-4417-B6D7-DA0A62DBE769}" destId="{CFC6C4E0-C388-4704-BAE4-4B83ECED1C0A}" srcOrd="1" destOrd="0" presId="urn:microsoft.com/office/officeart/2005/8/layout/architecture"/>
    <dgm:cxn modelId="{BD5B786A-1D87-440B-8C98-E893BDC819E8}" type="presParOf" srcId="{8772CC91-3F0D-41C8-9D8B-41ED54A69247}" destId="{123CA209-53F6-4803-9148-63C6AEF87F4D}" srcOrd="3" destOrd="0" presId="urn:microsoft.com/office/officeart/2005/8/layout/architecture"/>
    <dgm:cxn modelId="{660FDADA-DAA6-44D0-BBD2-A5D325B8A01C}" type="presParOf" srcId="{8772CC91-3F0D-41C8-9D8B-41ED54A69247}" destId="{86E35B73-48F6-4E57-BAE7-DB026EC180F5}" srcOrd="4" destOrd="0" presId="urn:microsoft.com/office/officeart/2005/8/layout/architecture"/>
    <dgm:cxn modelId="{19F65E73-17F9-47B7-934E-7FEE8AE07464}" type="presParOf" srcId="{86E35B73-48F6-4E57-BAE7-DB026EC180F5}" destId="{7D6C125B-0D73-4A7E-A3CF-850EF599835B}" srcOrd="0" destOrd="0" presId="urn:microsoft.com/office/officeart/2005/8/layout/architecture"/>
    <dgm:cxn modelId="{13F458B5-8447-4930-9E06-939EF6D92992}" type="presParOf" srcId="{86E35B73-48F6-4E57-BAE7-DB026EC180F5}" destId="{EF8212D6-A076-4991-A1BA-BCE6D6FC4B61}" srcOrd="1" destOrd="0" presId="urn:microsoft.com/office/officeart/2005/8/layout/architecture"/>
    <dgm:cxn modelId="{9DADC0C5-A88F-488C-936F-DDF655215FE4}" type="presParOf" srcId="{8772CC91-3F0D-41C8-9D8B-41ED54A69247}" destId="{BCDDE004-6269-4540-9D97-F1509B2ED820}" srcOrd="5" destOrd="0" presId="urn:microsoft.com/office/officeart/2005/8/layout/architecture"/>
    <dgm:cxn modelId="{428E2495-3884-4E60-BBAF-98EB4C6E7293}" type="presParOf" srcId="{8772CC91-3F0D-41C8-9D8B-41ED54A69247}" destId="{78863BD4-E878-497D-97EE-CAE51ED8A0A5}" srcOrd="6" destOrd="0" presId="urn:microsoft.com/office/officeart/2005/8/layout/architecture"/>
    <dgm:cxn modelId="{50D23A50-286F-4237-91C0-1F403A23CACF}" type="presParOf" srcId="{78863BD4-E878-497D-97EE-CAE51ED8A0A5}" destId="{CDA863A7-0DC1-4FD7-A7A3-38F030552F81}" srcOrd="0" destOrd="0" presId="urn:microsoft.com/office/officeart/2005/8/layout/architecture"/>
    <dgm:cxn modelId="{CE0DABB2-B078-4967-B13E-84EF832FF58D}" type="presParOf" srcId="{78863BD4-E878-497D-97EE-CAE51ED8A0A5}" destId="{A32B5714-9D54-43B4-9E5F-438105E5FFD6}" srcOrd="1" destOrd="0" presId="urn:microsoft.com/office/officeart/2005/8/layout/architecture"/>
    <dgm:cxn modelId="{4578160B-94B7-40E8-91B8-ADA234801ADC}" type="presParOf" srcId="{8772CC91-3F0D-41C8-9D8B-41ED54A69247}" destId="{4CBE24BF-70BC-4E3E-BF98-28E6A657041F}" srcOrd="7" destOrd="0" presId="urn:microsoft.com/office/officeart/2005/8/layout/architecture"/>
    <dgm:cxn modelId="{CFF1F53F-3197-42E3-A431-0514AA0A9CE3}" type="presParOf" srcId="{8772CC91-3F0D-41C8-9D8B-41ED54A69247}" destId="{F2913766-1BE7-476F-8343-C98D18AC9E68}" srcOrd="8" destOrd="0" presId="urn:microsoft.com/office/officeart/2005/8/layout/architecture"/>
    <dgm:cxn modelId="{6C9C691E-505D-4848-96F2-A4E283991CF0}" type="presParOf" srcId="{F2913766-1BE7-476F-8343-C98D18AC9E68}" destId="{BA1DD806-BFEC-4073-A888-3886D90D22A0}" srcOrd="0" destOrd="0" presId="urn:microsoft.com/office/officeart/2005/8/layout/architecture"/>
    <dgm:cxn modelId="{E4A82DBD-C1BA-4994-A355-7A7691F2F1D6}" type="presParOf" srcId="{F2913766-1BE7-476F-8343-C98D18AC9E68}" destId="{C807CAD6-1C53-4D9F-A3D1-4B05608906CB}" srcOrd="1" destOrd="0" presId="urn:microsoft.com/office/officeart/2005/8/layout/architecture"/>
    <dgm:cxn modelId="{71614281-688C-4E59-AE34-60F103B94170}" type="presParOf" srcId="{8772CC91-3F0D-41C8-9D8B-41ED54A69247}" destId="{D1C1BF22-7E52-4132-89F5-C8B6C7B72433}" srcOrd="9" destOrd="0" presId="urn:microsoft.com/office/officeart/2005/8/layout/architecture"/>
    <dgm:cxn modelId="{784A98E8-A2D0-4B88-B49A-24CFE9EC6B6A}" type="presParOf" srcId="{8772CC91-3F0D-41C8-9D8B-41ED54A69247}" destId="{862EBA4D-4F72-4890-9BD5-C6FD99A005E3}" srcOrd="10" destOrd="0" presId="urn:microsoft.com/office/officeart/2005/8/layout/architecture"/>
    <dgm:cxn modelId="{DAC1A1FB-ACA4-4E70-822C-15536FDA1704}" type="presParOf" srcId="{862EBA4D-4F72-4890-9BD5-C6FD99A005E3}" destId="{2FA4BC8F-7FC0-4D7E-AE13-C033E15DD26E}" srcOrd="0" destOrd="0" presId="urn:microsoft.com/office/officeart/2005/8/layout/architecture"/>
    <dgm:cxn modelId="{A1BA5473-78F0-4002-A929-7045BF1D1472}" type="presParOf" srcId="{862EBA4D-4F72-4890-9BD5-C6FD99A005E3}" destId="{C52FCF33-1BA0-469A-A439-1F95AFC03EBD}" srcOrd="1" destOrd="0" presId="urn:microsoft.com/office/officeart/2005/8/layout/architecture"/>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E68438-9EF1-4C25-A9AF-1ED642DCDB5E}">
      <dsp:nvSpPr>
        <dsp:cNvPr id="0" name=""/>
        <dsp:cNvSpPr/>
      </dsp:nvSpPr>
      <dsp:spPr>
        <a:xfrm>
          <a:off x="8239" y="0"/>
          <a:ext cx="1734952" cy="5041350"/>
        </a:xfrm>
        <a:prstGeom prst="roundRect">
          <a:avLst>
            <a:gd name="adj" fmla="val 10000"/>
          </a:avLst>
        </a:prstGeom>
        <a:gradFill rotWithShape="0">
          <a:gsLst>
            <a:gs pos="0">
              <a:schemeClr val="accent3">
                <a:shade val="60000"/>
                <a:hueOff val="0"/>
                <a:satOff val="0"/>
                <a:lumOff val="0"/>
                <a:alphaOff val="0"/>
                <a:tint val="100000"/>
                <a:shade val="100000"/>
                <a:satMod val="130000"/>
              </a:schemeClr>
            </a:gs>
            <a:gs pos="100000">
              <a:schemeClr val="accent3">
                <a:shade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t" anchorCtr="0">
          <a:noAutofit/>
        </a:bodyPr>
        <a:lstStyle/>
        <a:p>
          <a:pPr marL="0" lvl="0" indent="0" algn="ctr" defTabSz="666750">
            <a:lnSpc>
              <a:spcPct val="150000"/>
            </a:lnSpc>
            <a:spcBef>
              <a:spcPct val="0"/>
            </a:spcBef>
            <a:spcAft>
              <a:spcPct val="35000"/>
            </a:spcAft>
            <a:buNone/>
          </a:pPr>
          <a:r>
            <a:rPr lang="en-US" sz="1500" kern="1200" dirty="0"/>
            <a:t>Using live video streams form deployed drones that would use computer vision to identify needy humans and their locations. UAVs or Drones will mark the exact GPS location of the victims</a:t>
          </a:r>
        </a:p>
      </dsp:txBody>
      <dsp:txXfrm>
        <a:off x="59054" y="50815"/>
        <a:ext cx="1633322" cy="4939720"/>
      </dsp:txXfrm>
    </dsp:sp>
    <dsp:sp modelId="{A65C2059-2E21-4560-ACB5-D68771DDD2E7}">
      <dsp:nvSpPr>
        <dsp:cNvPr id="0" name=""/>
        <dsp:cNvSpPr/>
      </dsp:nvSpPr>
      <dsp:spPr>
        <a:xfrm>
          <a:off x="2034663" y="0"/>
          <a:ext cx="1734952" cy="5041350"/>
        </a:xfrm>
        <a:prstGeom prst="roundRect">
          <a:avLst>
            <a:gd name="adj" fmla="val 10000"/>
          </a:avLst>
        </a:prstGeom>
        <a:gradFill rotWithShape="0">
          <a:gsLst>
            <a:gs pos="0">
              <a:schemeClr val="accent3">
                <a:shade val="60000"/>
                <a:hueOff val="0"/>
                <a:satOff val="0"/>
                <a:lumOff val="0"/>
                <a:alphaOff val="0"/>
                <a:tint val="100000"/>
                <a:shade val="100000"/>
                <a:satMod val="130000"/>
              </a:schemeClr>
            </a:gs>
            <a:gs pos="100000">
              <a:schemeClr val="accent3">
                <a:shade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t" anchorCtr="0">
          <a:noAutofit/>
        </a:bodyPr>
        <a:lstStyle/>
        <a:p>
          <a:pPr marL="0" lvl="0" indent="0" algn="ctr" defTabSz="622300">
            <a:lnSpc>
              <a:spcPct val="200000"/>
            </a:lnSpc>
            <a:spcBef>
              <a:spcPct val="0"/>
            </a:spcBef>
            <a:spcAft>
              <a:spcPct val="35000"/>
            </a:spcAft>
            <a:buNone/>
          </a:pPr>
          <a:r>
            <a:rPr lang="en-US" sz="1400" kern="1200" dirty="0"/>
            <a:t>Identification of people based on face recognition through live video feed provided and get their related info (like Age, Gender, Blood group and medical history) using available public data</a:t>
          </a:r>
        </a:p>
      </dsp:txBody>
      <dsp:txXfrm>
        <a:off x="2085478" y="50815"/>
        <a:ext cx="1633322" cy="4939720"/>
      </dsp:txXfrm>
    </dsp:sp>
    <dsp:sp modelId="{7D6C125B-0D73-4A7E-A3CF-850EF599835B}">
      <dsp:nvSpPr>
        <dsp:cNvPr id="0" name=""/>
        <dsp:cNvSpPr/>
      </dsp:nvSpPr>
      <dsp:spPr>
        <a:xfrm>
          <a:off x="4061087" y="0"/>
          <a:ext cx="1734952" cy="5041350"/>
        </a:xfrm>
        <a:prstGeom prst="roundRect">
          <a:avLst>
            <a:gd name="adj" fmla="val 10000"/>
          </a:avLst>
        </a:prstGeom>
        <a:gradFill rotWithShape="0">
          <a:gsLst>
            <a:gs pos="0">
              <a:schemeClr val="accent3">
                <a:shade val="60000"/>
                <a:hueOff val="0"/>
                <a:satOff val="0"/>
                <a:lumOff val="0"/>
                <a:alphaOff val="0"/>
                <a:tint val="100000"/>
                <a:shade val="100000"/>
                <a:satMod val="130000"/>
              </a:schemeClr>
            </a:gs>
            <a:gs pos="100000">
              <a:schemeClr val="accent3">
                <a:shade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marL="0" lvl="0" indent="0" algn="ctr" defTabSz="711200">
            <a:lnSpc>
              <a:spcPct val="150000"/>
            </a:lnSpc>
            <a:spcBef>
              <a:spcPct val="0"/>
            </a:spcBef>
            <a:spcAft>
              <a:spcPct val="35000"/>
            </a:spcAft>
            <a:buNone/>
          </a:pPr>
          <a:r>
            <a:rPr lang="en-US" sz="1600" kern="1200" dirty="0"/>
            <a:t>Gathered Information will help to make proper medical care to reach people who require immediate attention with the help of medical experts</a:t>
          </a:r>
        </a:p>
      </dsp:txBody>
      <dsp:txXfrm>
        <a:off x="4111902" y="50815"/>
        <a:ext cx="1633322" cy="4939720"/>
      </dsp:txXfrm>
    </dsp:sp>
    <dsp:sp modelId="{CDA863A7-0DC1-4FD7-A7A3-38F030552F81}">
      <dsp:nvSpPr>
        <dsp:cNvPr id="0" name=""/>
        <dsp:cNvSpPr/>
      </dsp:nvSpPr>
      <dsp:spPr>
        <a:xfrm>
          <a:off x="6087511" y="0"/>
          <a:ext cx="1734952" cy="5041350"/>
        </a:xfrm>
        <a:prstGeom prst="roundRect">
          <a:avLst>
            <a:gd name="adj" fmla="val 10000"/>
          </a:avLst>
        </a:prstGeom>
        <a:gradFill rotWithShape="0">
          <a:gsLst>
            <a:gs pos="0">
              <a:schemeClr val="accent3">
                <a:shade val="60000"/>
                <a:hueOff val="0"/>
                <a:satOff val="0"/>
                <a:lumOff val="0"/>
                <a:alphaOff val="0"/>
                <a:tint val="100000"/>
                <a:shade val="100000"/>
                <a:satMod val="130000"/>
              </a:schemeClr>
            </a:gs>
            <a:gs pos="100000">
              <a:schemeClr val="accent3">
                <a:shade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marL="0" lvl="0" indent="0" algn="ctr" defTabSz="711200">
            <a:lnSpc>
              <a:spcPct val="150000"/>
            </a:lnSpc>
            <a:spcBef>
              <a:spcPct val="0"/>
            </a:spcBef>
            <a:spcAft>
              <a:spcPct val="35000"/>
            </a:spcAft>
            <a:buNone/>
          </a:pPr>
          <a:r>
            <a:rPr lang="en-US" sz="1600" kern="1200" dirty="0"/>
            <a:t>DRT teams can take an immediate action and perform an efficient search and rescue operation in less time and no need to carry extra medicines/equipment</a:t>
          </a:r>
        </a:p>
      </dsp:txBody>
      <dsp:txXfrm>
        <a:off x="6138326" y="50815"/>
        <a:ext cx="1633322" cy="4939720"/>
      </dsp:txXfrm>
    </dsp:sp>
    <dsp:sp modelId="{BA1DD806-BFEC-4073-A888-3886D90D22A0}">
      <dsp:nvSpPr>
        <dsp:cNvPr id="0" name=""/>
        <dsp:cNvSpPr/>
      </dsp:nvSpPr>
      <dsp:spPr>
        <a:xfrm>
          <a:off x="8113935" y="0"/>
          <a:ext cx="1734952" cy="5041350"/>
        </a:xfrm>
        <a:prstGeom prst="roundRect">
          <a:avLst>
            <a:gd name="adj" fmla="val 10000"/>
          </a:avLst>
        </a:prstGeom>
        <a:gradFill rotWithShape="0">
          <a:gsLst>
            <a:gs pos="0">
              <a:schemeClr val="accent3">
                <a:shade val="60000"/>
                <a:hueOff val="0"/>
                <a:satOff val="0"/>
                <a:lumOff val="0"/>
                <a:alphaOff val="0"/>
                <a:tint val="100000"/>
                <a:shade val="100000"/>
                <a:satMod val="130000"/>
              </a:schemeClr>
            </a:gs>
            <a:gs pos="100000">
              <a:schemeClr val="accent3">
                <a:shade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marL="0" lvl="0" indent="0" algn="ctr" defTabSz="711200">
            <a:lnSpc>
              <a:spcPct val="200000"/>
            </a:lnSpc>
            <a:spcBef>
              <a:spcPct val="0"/>
            </a:spcBef>
            <a:spcAft>
              <a:spcPct val="35000"/>
            </a:spcAft>
            <a:buNone/>
          </a:pPr>
          <a:r>
            <a:rPr lang="en-US" sz="1600" kern="1200" dirty="0"/>
            <a:t>System will detect if a victim has blood group which is rare or unavailable and mark the nearest blood bank which has it or help identify a donor</a:t>
          </a:r>
        </a:p>
      </dsp:txBody>
      <dsp:txXfrm>
        <a:off x="8164750" y="50815"/>
        <a:ext cx="1633322" cy="4939720"/>
      </dsp:txXfrm>
    </dsp:sp>
    <dsp:sp modelId="{2FA4BC8F-7FC0-4D7E-AE13-C033E15DD26E}">
      <dsp:nvSpPr>
        <dsp:cNvPr id="0" name=""/>
        <dsp:cNvSpPr/>
      </dsp:nvSpPr>
      <dsp:spPr>
        <a:xfrm>
          <a:off x="10140359" y="0"/>
          <a:ext cx="1734952" cy="5041350"/>
        </a:xfrm>
        <a:prstGeom prst="roundRect">
          <a:avLst>
            <a:gd name="adj" fmla="val 10000"/>
          </a:avLst>
        </a:prstGeom>
        <a:gradFill rotWithShape="0">
          <a:gsLst>
            <a:gs pos="0">
              <a:schemeClr val="accent3">
                <a:shade val="60000"/>
                <a:hueOff val="0"/>
                <a:satOff val="0"/>
                <a:lumOff val="0"/>
                <a:alphaOff val="0"/>
                <a:tint val="100000"/>
                <a:shade val="100000"/>
                <a:satMod val="130000"/>
              </a:schemeClr>
            </a:gs>
            <a:gs pos="100000">
              <a:schemeClr val="accent3">
                <a:shade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marL="0" lvl="0" indent="0" algn="ctr" defTabSz="711200">
            <a:lnSpc>
              <a:spcPct val="200000"/>
            </a:lnSpc>
            <a:spcBef>
              <a:spcPct val="0"/>
            </a:spcBef>
            <a:spcAft>
              <a:spcPct val="35000"/>
            </a:spcAft>
            <a:buNone/>
          </a:pPr>
          <a:r>
            <a:rPr lang="en-US" sz="1600" kern="1200" dirty="0"/>
            <a:t>The emergency response team has important victim related information before arriving at the disaster site</a:t>
          </a:r>
        </a:p>
      </dsp:txBody>
      <dsp:txXfrm>
        <a:off x="10191174" y="50815"/>
        <a:ext cx="1633322" cy="4939720"/>
      </dsp:txXfrm>
    </dsp:sp>
  </dsp:spTree>
</dsp:drawing>
</file>

<file path=ppt/diagrams/layout1.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88DA73-A535-DC46-B8C5-F4A02902A521}" type="datetimeFigureOut">
              <a:rPr lang="en-US" smtClean="0"/>
              <a:t>7/25/2019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F3A45B-3187-FD47-9D90-B1E431549F51}" type="slidenum">
              <a:rPr lang="en-US" smtClean="0"/>
              <a:t>‹#›</a:t>
            </a:fld>
            <a:endParaRPr lang="en-US"/>
          </a:p>
        </p:txBody>
      </p:sp>
    </p:spTree>
    <p:extLst>
      <p:ext uri="{BB962C8B-B14F-4D97-AF65-F5344CB8AC3E}">
        <p14:creationId xmlns:p14="http://schemas.microsoft.com/office/powerpoint/2010/main" val="12359050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A68B97-3BD1-B141-9152-CEDA376B6996}" type="datetimeFigureOut">
              <a:rPr lang="en-US" smtClean="0"/>
              <a:t>7/25/2019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7CA97A-0638-E840-8C03-5D0B62C621A0}" type="slidenum">
              <a:rPr lang="en-US" smtClean="0"/>
              <a:t>‹#›</a:t>
            </a:fld>
            <a:endParaRPr lang="en-US"/>
          </a:p>
        </p:txBody>
      </p:sp>
    </p:spTree>
    <p:extLst>
      <p:ext uri="{BB962C8B-B14F-4D97-AF65-F5344CB8AC3E}">
        <p14:creationId xmlns:p14="http://schemas.microsoft.com/office/powerpoint/2010/main" val="1054240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7CA97A-0638-E840-8C03-5D0B62C621A0}" type="slidenum">
              <a:rPr lang="en-US" smtClean="0"/>
              <a:t>1</a:t>
            </a:fld>
            <a:endParaRPr lang="en-US"/>
          </a:p>
        </p:txBody>
      </p:sp>
    </p:spTree>
    <p:extLst>
      <p:ext uri="{BB962C8B-B14F-4D97-AF65-F5344CB8AC3E}">
        <p14:creationId xmlns:p14="http://schemas.microsoft.com/office/powerpoint/2010/main" val="2707943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7CA97A-0638-E840-8C03-5D0B62C621A0}" type="slidenum">
              <a:rPr lang="en-US" smtClean="0"/>
              <a:t>2</a:t>
            </a:fld>
            <a:endParaRPr lang="en-US"/>
          </a:p>
        </p:txBody>
      </p:sp>
    </p:spTree>
    <p:extLst>
      <p:ext uri="{BB962C8B-B14F-4D97-AF65-F5344CB8AC3E}">
        <p14:creationId xmlns:p14="http://schemas.microsoft.com/office/powerpoint/2010/main" val="31603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 description of the problem statement you are trying to resolve. </a:t>
            </a:r>
          </a:p>
        </p:txBody>
      </p:sp>
      <p:sp>
        <p:nvSpPr>
          <p:cNvPr id="4" name="Slide Number Placeholder 3"/>
          <p:cNvSpPr>
            <a:spLocks noGrp="1"/>
          </p:cNvSpPr>
          <p:nvPr>
            <p:ph type="sldNum" sz="quarter" idx="5"/>
          </p:nvPr>
        </p:nvSpPr>
        <p:spPr/>
        <p:txBody>
          <a:bodyPr/>
          <a:lstStyle/>
          <a:p>
            <a:fld id="{0A7CA97A-0638-E840-8C03-5D0B62C621A0}" type="slidenum">
              <a:rPr lang="en-US" smtClean="0"/>
              <a:t>3</a:t>
            </a:fld>
            <a:endParaRPr lang="en-US"/>
          </a:p>
        </p:txBody>
      </p:sp>
    </p:spTree>
    <p:extLst>
      <p:ext uri="{BB962C8B-B14F-4D97-AF65-F5344CB8AC3E}">
        <p14:creationId xmlns:p14="http://schemas.microsoft.com/office/powerpoint/2010/main" val="873454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 raw list of technology that can be used to implement the solution, as well as alternatives. Mention any base code pattern, IBM Cloud service offerings, open source technologies, infrastructure etc.</a:t>
            </a:r>
          </a:p>
        </p:txBody>
      </p:sp>
      <p:sp>
        <p:nvSpPr>
          <p:cNvPr id="4" name="Slide Number Placeholder 3"/>
          <p:cNvSpPr>
            <a:spLocks noGrp="1"/>
          </p:cNvSpPr>
          <p:nvPr>
            <p:ph type="sldNum" sz="quarter" idx="5"/>
          </p:nvPr>
        </p:nvSpPr>
        <p:spPr/>
        <p:txBody>
          <a:bodyPr/>
          <a:lstStyle/>
          <a:p>
            <a:fld id="{0A7CA97A-0638-E840-8C03-5D0B62C621A0}" type="slidenum">
              <a:rPr lang="en-US" smtClean="0"/>
              <a:t>4</a:t>
            </a:fld>
            <a:endParaRPr lang="en-US"/>
          </a:p>
        </p:txBody>
      </p:sp>
    </p:spTree>
    <p:extLst>
      <p:ext uri="{BB962C8B-B14F-4D97-AF65-F5344CB8AC3E}">
        <p14:creationId xmlns:p14="http://schemas.microsoft.com/office/powerpoint/2010/main" val="3192597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t>Describe the approach of resolving the challenge identified &amp; the outcomes</a:t>
            </a:r>
            <a:endParaRPr lang="en-US" dirty="0"/>
          </a:p>
        </p:txBody>
      </p:sp>
      <p:sp>
        <p:nvSpPr>
          <p:cNvPr id="4" name="Slide Number Placeholder 3"/>
          <p:cNvSpPr>
            <a:spLocks noGrp="1"/>
          </p:cNvSpPr>
          <p:nvPr>
            <p:ph type="sldNum" sz="quarter" idx="5"/>
          </p:nvPr>
        </p:nvSpPr>
        <p:spPr/>
        <p:txBody>
          <a:bodyPr/>
          <a:lstStyle/>
          <a:p>
            <a:fld id="{0A7CA97A-0638-E840-8C03-5D0B62C621A0}" type="slidenum">
              <a:rPr lang="en-US" smtClean="0"/>
              <a:t>5</a:t>
            </a:fld>
            <a:endParaRPr lang="en-US"/>
          </a:p>
        </p:txBody>
      </p:sp>
    </p:spTree>
    <p:extLst>
      <p:ext uri="{BB962C8B-B14F-4D97-AF65-F5344CB8AC3E}">
        <p14:creationId xmlns:p14="http://schemas.microsoft.com/office/powerpoint/2010/main" val="1768036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Add architecture diagrams as applicable, e.g. – overall architecture, sequence, deployment etc.</a:t>
            </a:r>
          </a:p>
        </p:txBody>
      </p:sp>
      <p:sp>
        <p:nvSpPr>
          <p:cNvPr id="4" name="Slide Number Placeholder 3"/>
          <p:cNvSpPr>
            <a:spLocks noGrp="1"/>
          </p:cNvSpPr>
          <p:nvPr>
            <p:ph type="sldNum" sz="quarter" idx="5"/>
          </p:nvPr>
        </p:nvSpPr>
        <p:spPr/>
        <p:txBody>
          <a:bodyPr/>
          <a:lstStyle/>
          <a:p>
            <a:fld id="{0A7CA97A-0638-E840-8C03-5D0B62C621A0}" type="slidenum">
              <a:rPr lang="en-US" smtClean="0"/>
              <a:t>6</a:t>
            </a:fld>
            <a:endParaRPr lang="en-US"/>
          </a:p>
        </p:txBody>
      </p:sp>
    </p:spTree>
    <p:extLst>
      <p:ext uri="{BB962C8B-B14F-4D97-AF65-F5344CB8AC3E}">
        <p14:creationId xmlns:p14="http://schemas.microsoft.com/office/powerpoint/2010/main" val="3554965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Add GIT link</a:t>
            </a:r>
          </a:p>
        </p:txBody>
      </p:sp>
      <p:sp>
        <p:nvSpPr>
          <p:cNvPr id="4" name="Slide Number Placeholder 3"/>
          <p:cNvSpPr>
            <a:spLocks noGrp="1"/>
          </p:cNvSpPr>
          <p:nvPr>
            <p:ph type="sldNum" sz="quarter" idx="5"/>
          </p:nvPr>
        </p:nvSpPr>
        <p:spPr/>
        <p:txBody>
          <a:bodyPr/>
          <a:lstStyle/>
          <a:p>
            <a:fld id="{0A7CA97A-0638-E840-8C03-5D0B62C621A0}" type="slidenum">
              <a:rPr lang="en-US" smtClean="0"/>
              <a:t>7</a:t>
            </a:fld>
            <a:endParaRPr lang="en-US"/>
          </a:p>
        </p:txBody>
      </p:sp>
    </p:spTree>
    <p:extLst>
      <p:ext uri="{BB962C8B-B14F-4D97-AF65-F5344CB8AC3E}">
        <p14:creationId xmlns:p14="http://schemas.microsoft.com/office/powerpoint/2010/main" val="3524326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Add GIT link</a:t>
            </a:r>
          </a:p>
        </p:txBody>
      </p:sp>
      <p:sp>
        <p:nvSpPr>
          <p:cNvPr id="4" name="Slide Number Placeholder 3"/>
          <p:cNvSpPr>
            <a:spLocks noGrp="1"/>
          </p:cNvSpPr>
          <p:nvPr>
            <p:ph type="sldNum" sz="quarter" idx="5"/>
          </p:nvPr>
        </p:nvSpPr>
        <p:spPr/>
        <p:txBody>
          <a:bodyPr/>
          <a:lstStyle/>
          <a:p>
            <a:fld id="{0A7CA97A-0638-E840-8C03-5D0B62C621A0}" type="slidenum">
              <a:rPr lang="en-US" smtClean="0"/>
              <a:t>8</a:t>
            </a:fld>
            <a:endParaRPr lang="en-US"/>
          </a:p>
        </p:txBody>
      </p:sp>
    </p:spTree>
    <p:extLst>
      <p:ext uri="{BB962C8B-B14F-4D97-AF65-F5344CB8AC3E}">
        <p14:creationId xmlns:p14="http://schemas.microsoft.com/office/powerpoint/2010/main" val="423839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5.tiff"/><Relationship Id="rId4" Type="http://schemas.openxmlformats.org/officeDocument/2006/relationships/image" Target="../media/image4.tiff"/></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7.tiff"/><Relationship Id="rId1" Type="http://schemas.openxmlformats.org/officeDocument/2006/relationships/slideMaster" Target="../slideMasters/slideMaster2.xml"/><Relationship Id="rId5" Type="http://schemas.openxmlformats.org/officeDocument/2006/relationships/image" Target="../media/image10.jpeg"/><Relationship Id="rId4" Type="http://schemas.openxmlformats.org/officeDocument/2006/relationships/image" Target="../media/image9.tiff"/></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1.png"/><Relationship Id="rId1" Type="http://schemas.openxmlformats.org/officeDocument/2006/relationships/slideMaster" Target="../slideMasters/slideMaster4.xml"/><Relationship Id="rId6" Type="http://schemas.openxmlformats.org/officeDocument/2006/relationships/image" Target="../media/image6.png"/><Relationship Id="rId5" Type="http://schemas.openxmlformats.org/officeDocument/2006/relationships/image" Target="../media/image5.tiff"/><Relationship Id="rId4" Type="http://schemas.openxmlformats.org/officeDocument/2006/relationships/image" Target="../media/image4.tiff"/></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7.tiff"/><Relationship Id="rId1" Type="http://schemas.openxmlformats.org/officeDocument/2006/relationships/slideMaster" Target="../slideMasters/slideMaster4.xml"/><Relationship Id="rId5" Type="http://schemas.openxmlformats.org/officeDocument/2006/relationships/image" Target="../media/image10.jpeg"/><Relationship Id="rId4" Type="http://schemas.openxmlformats.org/officeDocument/2006/relationships/image" Target="../media/image9.tiff"/></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bg>
      <p:bgPr>
        <a:solidFill>
          <a:srgbClr val="2B2B2B"/>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191749" y="321734"/>
            <a:ext cx="695452" cy="281940"/>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half-blank area">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Group Name / DOC ID / Month XX, 2018 / © 2018 IBM Corporation</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blank">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Group Name / DOC ID / Month XX, 2018 / © 2018 IBM Corporation</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nsight, text, boxes">
    <p:bg>
      <p:bgPr>
        <a:solidFill>
          <a:srgbClr val="2B2B2B"/>
        </a:solidFill>
        <a:effectLst/>
      </p:bgPr>
    </p:bg>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12" name="Text Placeholder 11"/>
          <p:cNvSpPr>
            <a:spLocks noGrp="1"/>
          </p:cNvSpPr>
          <p:nvPr>
            <p:ph type="body" sz="quarter" idx="13"/>
          </p:nvPr>
        </p:nvSpPr>
        <p:spPr>
          <a:xfrm>
            <a:off x="304800" y="243841"/>
            <a:ext cx="5486400" cy="400049"/>
          </a:xfrm>
        </p:spPr>
        <p:txBody>
          <a:bodyPr/>
          <a:lstStyle>
            <a:lvl1pPr>
              <a:defRPr sz="2133"/>
            </a:lvl1pPr>
          </a:lstStyle>
          <a:p>
            <a:pPr lvl="0"/>
            <a:r>
              <a:rPr lang="en-US"/>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3">
              <a:lumMod val="75000"/>
            </a:schemeClr>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2" name="Footer Placeholder 1"/>
          <p:cNvSpPr>
            <a:spLocks noGrp="1"/>
          </p:cNvSpPr>
          <p:nvPr>
            <p:ph type="ftr" sz="quarter" idx="18"/>
          </p:nvPr>
        </p:nvSpPr>
        <p:spPr/>
        <p:txBody>
          <a:bodyPr/>
          <a:lstStyle/>
          <a:p>
            <a:r>
              <a:rPr lang="en-US"/>
              <a:t>Group Name / DOC ID / Month XX, 2018 / © 2018 IBM Corporation</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black box) over image(s)">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
        <p:nvSpPr>
          <p:cNvPr id="2" name="Footer Placeholder 1"/>
          <p:cNvSpPr>
            <a:spLocks noGrp="1"/>
          </p:cNvSpPr>
          <p:nvPr>
            <p:ph type="ftr" sz="quarter" idx="11"/>
          </p:nvPr>
        </p:nvSpPr>
        <p:spPr/>
        <p:txBody>
          <a:bodyPr/>
          <a:lstStyle/>
          <a:p>
            <a:r>
              <a:rPr lang="en-US"/>
              <a:t>Group Name / DOC ID / Month XX, 2018 / © 2018 IBM Corporation</a:t>
            </a:r>
          </a:p>
        </p:txBody>
      </p:sp>
      <p:sp>
        <p:nvSpPr>
          <p:cNvPr id="8" name="Content Placeholder 7"/>
          <p:cNvSpPr>
            <a:spLocks noGrp="1"/>
          </p:cNvSpPr>
          <p:nvPr>
            <p:ph sz="quarter" idx="12"/>
          </p:nvPr>
        </p:nvSpPr>
        <p:spPr>
          <a:xfrm>
            <a:off x="1032667" y="2020679"/>
            <a:ext cx="10126662"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ack box) over image(s)">
    <p:bg>
      <p:bgPr>
        <a:solidFill>
          <a:srgbClr val="2B2B2B"/>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21"/>
          </p:nvPr>
        </p:nvSpPr>
        <p:spPr>
          <a:xfrm>
            <a:off x="0" y="0"/>
            <a:ext cx="12192000" cy="6858000"/>
          </a:xfrm>
        </p:spPr>
        <p:txBody>
          <a:bodyPr/>
          <a:lstStyle/>
          <a:p>
            <a:endParaRPr lang="en-US"/>
          </a:p>
        </p:txBody>
      </p:sp>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2" name="Footer Placeholder 1"/>
          <p:cNvSpPr>
            <a:spLocks noGrp="1"/>
          </p:cNvSpPr>
          <p:nvPr>
            <p:ph type="ftr" sz="quarter" idx="20"/>
          </p:nvPr>
        </p:nvSpPr>
        <p:spPr/>
        <p:txBody>
          <a:bodyPr/>
          <a:lstStyle/>
          <a:p>
            <a:r>
              <a:rPr lang="en-US"/>
              <a:t>Group Name / DOC ID / Month XX, 2018 / © 2018 IBM Corporation</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ext (black box) over image(s)">
    <p:bg>
      <p:bgPr>
        <a:solidFill>
          <a:srgbClr val="2B2B2B"/>
        </a:solidFill>
        <a:effectLst/>
      </p:bgPr>
    </p:bg>
    <p:spTree>
      <p:nvGrpSpPr>
        <p:cNvPr id="1" name=""/>
        <p:cNvGrpSpPr/>
        <p:nvPr/>
      </p:nvGrpSpPr>
      <p:grpSpPr>
        <a:xfrm>
          <a:off x="0" y="0"/>
          <a:ext cx="0" cy="0"/>
          <a:chOff x="0" y="0"/>
          <a:chExt cx="0" cy="0"/>
        </a:xfrm>
      </p:grpSpPr>
      <p:sp>
        <p:nvSpPr>
          <p:cNvPr id="8" name="Picture Placeholder 8"/>
          <p:cNvSpPr>
            <a:spLocks noGrp="1"/>
          </p:cNvSpPr>
          <p:nvPr>
            <p:ph type="pic" sz="quarter" idx="21"/>
          </p:nvPr>
        </p:nvSpPr>
        <p:spPr>
          <a:xfrm>
            <a:off x="0" y="0"/>
            <a:ext cx="12192000" cy="6858000"/>
          </a:xfrm>
        </p:spPr>
        <p:txBody>
          <a:bodyPr/>
          <a:lstStyle/>
          <a:p>
            <a:endParaRPr lang="en-US"/>
          </a:p>
        </p:txBody>
      </p:sp>
      <p:sp>
        <p:nvSpPr>
          <p:cNvPr id="7" name="Content Placeholder 6"/>
          <p:cNvSpPr>
            <a:spLocks noGrp="1"/>
          </p:cNvSpPr>
          <p:nvPr>
            <p:ph sz="quarter" idx="19"/>
          </p:nvPr>
        </p:nvSpPr>
        <p:spPr>
          <a:xfrm>
            <a:off x="914400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2" name="Footer Placeholder 1"/>
          <p:cNvSpPr>
            <a:spLocks noGrp="1"/>
          </p:cNvSpPr>
          <p:nvPr>
            <p:ph type="ftr" sz="quarter" idx="20"/>
          </p:nvPr>
        </p:nvSpPr>
        <p:spPr/>
        <p:txBody>
          <a:bodyPr/>
          <a:lstStyle/>
          <a:p>
            <a:r>
              <a:rPr lang="en-US"/>
              <a:t>Group Name / DOC ID / Month XX, 2018 / © 2018 IBM Corporation</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graph">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3"/>
          </p:nvPr>
        </p:nvSpPr>
        <p:spPr/>
        <p:txBody>
          <a:bodyPr/>
          <a:lstStyle/>
          <a:p>
            <a:r>
              <a:rPr lang="en-US"/>
              <a:t>Group Name / DOC ID / Month XX, 2018 / © 2018 IBM Corporation</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able">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a:t>Click icon to add table</a:t>
            </a:r>
          </a:p>
        </p:txBody>
      </p:sp>
      <p:sp>
        <p:nvSpPr>
          <p:cNvPr id="2" name="Footer Placeholder 1"/>
          <p:cNvSpPr>
            <a:spLocks noGrp="1"/>
          </p:cNvSpPr>
          <p:nvPr>
            <p:ph type="ftr" sz="quarter" idx="14"/>
          </p:nvPr>
        </p:nvSpPr>
        <p:spPr/>
        <p:txBody>
          <a:bodyPr/>
          <a:lstStyle/>
          <a:p>
            <a:r>
              <a:rPr lang="en-US"/>
              <a:t>Group Name / DOC ID / Month XX, 2018 / © 2018 IBM Corporation</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with footer)">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2" name="Footer Placeholder 1"/>
          <p:cNvSpPr>
            <a:spLocks noGrp="1"/>
          </p:cNvSpPr>
          <p:nvPr>
            <p:ph type="ftr" sz="quarter" idx="11"/>
          </p:nvPr>
        </p:nvSpPr>
        <p:spPr/>
        <p:txBody>
          <a:bodyPr/>
          <a:lstStyle/>
          <a:p>
            <a:r>
              <a:rPr lang="en-US"/>
              <a:t>Group Name / DOC ID / Month XX, 2018 / © 2018 IBM Corporation</a:t>
            </a:r>
          </a:p>
        </p:txBody>
      </p:sp>
      <p:sp>
        <p:nvSpPr>
          <p:cNvPr id="7" name="Picture Placeholder 5"/>
          <p:cNvSpPr>
            <a:spLocks noGrp="1"/>
          </p:cNvSpPr>
          <p:nvPr>
            <p:ph type="pic" sz="quarter" idx="12"/>
          </p:nvPr>
        </p:nvSpPr>
        <p:spPr>
          <a:xfrm>
            <a:off x="1161950" y="437323"/>
            <a:ext cx="9730040" cy="5473148"/>
          </a:xfrm>
        </p:spPr>
        <p:txBody>
          <a:bodyPr/>
          <a:lstStyle/>
          <a:p>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p:txBody>
      </p:sp>
      <p:sp>
        <p:nvSpPr>
          <p:cNvPr id="4" name="Footer Placeholder 3"/>
          <p:cNvSpPr>
            <a:spLocks noGrp="1"/>
          </p:cNvSpPr>
          <p:nvPr>
            <p:ph type="ftr" sz="quarter" idx="13"/>
          </p:nvPr>
        </p:nvSpPr>
        <p:spPr/>
        <p:txBody>
          <a:bodyPr/>
          <a:lstStyle/>
          <a:p>
            <a:r>
              <a:rPr lang="en-US"/>
              <a:t>Group Name / DOC ID / Month XX, 2018 / © 2018 IBM Corporation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bg>
      <p:bgPr>
        <a:solidFill>
          <a:srgbClr val="2B2B2B"/>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bg2"/>
                </a:solidFill>
              </a:defRPr>
            </a:lvl1pPr>
          </a:lstStyle>
          <a:p>
            <a:r>
              <a:rPr lang="en-US"/>
              <a:t>Click to edit Master title style</a:t>
            </a:r>
            <a:endParaRPr lang="en-US" dirty="0"/>
          </a:p>
        </p:txBody>
      </p:sp>
      <p:sp>
        <p:nvSpPr>
          <p:cNvPr id="2" name="Footer Placeholder 1"/>
          <p:cNvSpPr>
            <a:spLocks noGrp="1"/>
          </p:cNvSpPr>
          <p:nvPr>
            <p:ph type="ftr" sz="quarter" idx="12"/>
          </p:nvPr>
        </p:nvSpPr>
        <p:spPr/>
        <p:txBody>
          <a:bodyPr/>
          <a:lstStyle/>
          <a:p>
            <a:r>
              <a:rPr lang="en-US"/>
              <a:t>Group Name / DOC ID / Month XX, 2018 / © 2018 IBM Corporation</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bm sign-off">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230368" y="2914867"/>
            <a:ext cx="1722792" cy="701463"/>
          </a:xfrm>
          <a:prstGeom prst="rect">
            <a:avLst/>
          </a:prstGeom>
        </p:spPr>
      </p:pic>
      <p:sp>
        <p:nvSpPr>
          <p:cNvPr id="2" name="Footer Placeholder 1"/>
          <p:cNvSpPr>
            <a:spLocks noGrp="1"/>
          </p:cNvSpPr>
          <p:nvPr>
            <p:ph type="ftr" sz="quarter" idx="11"/>
          </p:nvPr>
        </p:nvSpPr>
        <p:spPr/>
        <p:txBody>
          <a:bodyPr/>
          <a:lstStyle/>
          <a:p>
            <a:r>
              <a:rPr lang="en-US"/>
              <a:t>Group Name / DOC ID / Month XX, 2018 / © 2018 IBM Corporation</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69"/>
            <a:ext cx="11582400" cy="5964767"/>
          </a:xfrm>
        </p:spPr>
        <p:txBody>
          <a:bodyPr/>
          <a:lstStyle>
            <a:lvl1pPr>
              <a:lnSpc>
                <a:spcPct val="90000"/>
              </a:lnSpc>
              <a:defRPr sz="128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Footer Placeholder 8"/>
          <p:cNvSpPr>
            <a:spLocks noGrp="1"/>
          </p:cNvSpPr>
          <p:nvPr>
            <p:ph type="ftr" sz="quarter" idx="3"/>
          </p:nvPr>
        </p:nvSpPr>
        <p:spPr>
          <a:xfrm>
            <a:off x="1428205" y="6435307"/>
            <a:ext cx="7410995"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en-US"/>
              <a:t>Group Name / DOC ID / Month XX, 2018 / © 2018 IBM Corporation</a:t>
            </a:r>
          </a:p>
        </p:txBody>
      </p:sp>
    </p:spTree>
    <p:extLst>
      <p:ext uri="{BB962C8B-B14F-4D97-AF65-F5344CB8AC3E}">
        <p14:creationId xmlns:p14="http://schemas.microsoft.com/office/powerpoint/2010/main" val="1118601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text (light background)">
    <p:spTree>
      <p:nvGrpSpPr>
        <p:cNvPr id="1" name=""/>
        <p:cNvGrpSpPr/>
        <p:nvPr/>
      </p:nvGrpSpPr>
      <p:grpSpPr>
        <a:xfrm>
          <a:off x="0" y="0"/>
          <a:ext cx="0" cy="0"/>
          <a:chOff x="0" y="0"/>
          <a:chExt cx="0" cy="0"/>
        </a:xfrm>
      </p:grpSpPr>
      <p:sp>
        <p:nvSpPr>
          <p:cNvPr id="8" name="Rectangle 7"/>
          <p:cNvSpPr/>
          <p:nvPr userDrawn="1"/>
        </p:nvSpPr>
        <p:spPr>
          <a:xfrm>
            <a:off x="6096000" y="0"/>
            <a:ext cx="6096000" cy="6858000"/>
          </a:xfrm>
          <a:prstGeom prst="rect">
            <a:avLst/>
          </a:prstGeom>
          <a:solidFill>
            <a:srgbClr val="A0B4CE"/>
          </a:solidFill>
        </p:spPr>
        <p:txBody>
          <a:bodyPr wrap="square" lIns="0" tIns="0" rIns="0" bIns="0" rtlCol="0" anchor="ctr">
            <a:noAutofit/>
          </a:bodyPr>
          <a:lstStyle/>
          <a:p>
            <a:pPr algn="ctr"/>
            <a:endParaRPr lang="en-US" sz="1600">
              <a:solidFill>
                <a:srgbClr val="FFFFFF"/>
              </a:solidFill>
              <a:latin typeface="Arial"/>
              <a:cs typeface="Arial"/>
            </a:endParaRPr>
          </a:p>
        </p:txBody>
      </p:sp>
      <p:sp>
        <p:nvSpPr>
          <p:cNvPr id="2" name="Title 1"/>
          <p:cNvSpPr>
            <a:spLocks noGrp="1"/>
          </p:cNvSpPr>
          <p:nvPr>
            <p:ph type="title"/>
          </p:nvPr>
        </p:nvSpPr>
        <p:spPr>
          <a:xfrm>
            <a:off x="280416" y="234040"/>
            <a:ext cx="5522885" cy="5760360"/>
          </a:xfrm>
        </p:spPr>
        <p:txBody>
          <a:bodyPr/>
          <a:lstStyle/>
          <a:p>
            <a:r>
              <a:rPr lang="en-US"/>
              <a:t>Click to edit Master title style</a:t>
            </a:r>
            <a:endParaRPr lang="en-US" dirty="0"/>
          </a:p>
        </p:txBody>
      </p:sp>
      <p:sp>
        <p:nvSpPr>
          <p:cNvPr id="3" name="Footer Placeholder 2"/>
          <p:cNvSpPr>
            <a:spLocks noGrp="1"/>
          </p:cNvSpPr>
          <p:nvPr>
            <p:ph type="ftr" sz="quarter" idx="10"/>
          </p:nvPr>
        </p:nvSpPr>
        <p:spPr/>
        <p:txBody>
          <a:bodyPr/>
          <a:lstStyle/>
          <a:p>
            <a:r>
              <a:rPr lang="en-US"/>
              <a:t>Group Name / DOC ID / Month XX, 2018 / © 2018 IBM Corporation</a:t>
            </a:r>
          </a:p>
        </p:txBody>
      </p:sp>
      <p:sp>
        <p:nvSpPr>
          <p:cNvPr id="4" name="Slide Number Placeholder 3"/>
          <p:cNvSpPr>
            <a:spLocks noGrp="1"/>
          </p:cNvSpPr>
          <p:nvPr>
            <p:ph type="sldNum" sz="quarter" idx="11"/>
          </p:nvPr>
        </p:nvSpPr>
        <p:spPr/>
        <p:txBody>
          <a:bodyPr/>
          <a:lstStyle>
            <a:lvl1pPr>
              <a:buClr>
                <a:schemeClr val="tx1"/>
              </a:buClr>
              <a:defRPr>
                <a:solidFill>
                  <a:schemeClr val="tx1"/>
                </a:solidFill>
              </a:defRPr>
            </a:lvl1pPr>
          </a:lstStyle>
          <a:p>
            <a:fld id="{59395FB3-9C97-154F-86B2-7E381B951268}" type="slidenum">
              <a:rPr lang="en-US" smtClean="0"/>
              <a:pPr/>
              <a:t>‹#›</a:t>
            </a:fld>
            <a:endParaRPr lang="en-US"/>
          </a:p>
        </p:txBody>
      </p:sp>
      <p:sp>
        <p:nvSpPr>
          <p:cNvPr id="6" name="Text Placeholder 5"/>
          <p:cNvSpPr>
            <a:spLocks noGrp="1"/>
          </p:cNvSpPr>
          <p:nvPr>
            <p:ph type="body" sz="quarter" idx="12"/>
          </p:nvPr>
        </p:nvSpPr>
        <p:spPr>
          <a:xfrm>
            <a:off x="6388608" y="268224"/>
            <a:ext cx="5498592" cy="5726176"/>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16924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CADE-2DEE-4454-9479-E76C951D09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E5B1BB-2343-4702-B6FD-22D606EFBF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036EE4-D6B6-4175-A293-F54D72C8B63C}"/>
              </a:ext>
            </a:extLst>
          </p:cNvPr>
          <p:cNvSpPr>
            <a:spLocks noGrp="1"/>
          </p:cNvSpPr>
          <p:nvPr>
            <p:ph type="dt" sz="half" idx="10"/>
          </p:nvPr>
        </p:nvSpPr>
        <p:spPr/>
        <p:txBody>
          <a:bodyPr/>
          <a:lstStyle/>
          <a:p>
            <a:fld id="{0F505F56-F44C-4772-B845-219F347EFAE2}" type="datetimeFigureOut">
              <a:rPr lang="en-US" smtClean="0"/>
              <a:t>7/25/2019</a:t>
            </a:fld>
            <a:endParaRPr lang="en-US"/>
          </a:p>
        </p:txBody>
      </p:sp>
      <p:sp>
        <p:nvSpPr>
          <p:cNvPr id="5" name="Footer Placeholder 4">
            <a:extLst>
              <a:ext uri="{FF2B5EF4-FFF2-40B4-BE49-F238E27FC236}">
                <a16:creationId xmlns:a16="http://schemas.microsoft.com/office/drawing/2014/main" id="{972C09BD-6BD5-4382-B5E9-9DB7259230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F4D4DF-F798-4575-A68C-F0954E8F9ABC}"/>
              </a:ext>
            </a:extLst>
          </p:cNvPr>
          <p:cNvSpPr>
            <a:spLocks noGrp="1"/>
          </p:cNvSpPr>
          <p:nvPr>
            <p:ph type="sldNum" sz="quarter" idx="12"/>
          </p:nvPr>
        </p:nvSpPr>
        <p:spPr/>
        <p:txBody>
          <a:bodyPr/>
          <a:lstStyle/>
          <a:p>
            <a:fld id="{AA3A9BEE-FDC4-4326-ACB5-D006070ADA5E}" type="slidenum">
              <a:rPr lang="en-US" smtClean="0"/>
              <a:t>‹#›</a:t>
            </a:fld>
            <a:endParaRPr lang="en-US"/>
          </a:p>
        </p:txBody>
      </p:sp>
    </p:spTree>
    <p:extLst>
      <p:ext uri="{BB962C8B-B14F-4D97-AF65-F5344CB8AC3E}">
        <p14:creationId xmlns:p14="http://schemas.microsoft.com/office/powerpoint/2010/main" val="37896701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D57E2-DBB6-4585-B6D8-ECEC77EFFD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026B21-B687-46ED-8296-5C804B2AF471}"/>
              </a:ext>
            </a:extLst>
          </p:cNvPr>
          <p:cNvSpPr>
            <a:spLocks noGrp="1"/>
          </p:cNvSpPr>
          <p:nvPr>
            <p:ph type="dt" sz="half" idx="10"/>
          </p:nvPr>
        </p:nvSpPr>
        <p:spPr/>
        <p:txBody>
          <a:bodyPr/>
          <a:lstStyle/>
          <a:p>
            <a:fld id="{0F505F56-F44C-4772-B845-219F347EFAE2}" type="datetimeFigureOut">
              <a:rPr lang="en-US" smtClean="0"/>
              <a:t>7/25/2019</a:t>
            </a:fld>
            <a:endParaRPr lang="en-US"/>
          </a:p>
        </p:txBody>
      </p:sp>
      <p:sp>
        <p:nvSpPr>
          <p:cNvPr id="4" name="Footer Placeholder 3">
            <a:extLst>
              <a:ext uri="{FF2B5EF4-FFF2-40B4-BE49-F238E27FC236}">
                <a16:creationId xmlns:a16="http://schemas.microsoft.com/office/drawing/2014/main" id="{07F219AC-EE86-4FB2-B495-7356D8BCF5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56F0BF-A78D-4A53-9DC5-260C1A77DAA3}"/>
              </a:ext>
            </a:extLst>
          </p:cNvPr>
          <p:cNvSpPr>
            <a:spLocks noGrp="1"/>
          </p:cNvSpPr>
          <p:nvPr>
            <p:ph type="sldNum" sz="quarter" idx="12"/>
          </p:nvPr>
        </p:nvSpPr>
        <p:spPr/>
        <p:txBody>
          <a:bodyPr/>
          <a:lstStyle/>
          <a:p>
            <a:fld id="{AA3A9BEE-FDC4-4326-ACB5-D006070ADA5E}" type="slidenum">
              <a:rPr lang="en-US" smtClean="0"/>
              <a:t>‹#›</a:t>
            </a:fld>
            <a:endParaRPr lang="en-US"/>
          </a:p>
        </p:txBody>
      </p:sp>
    </p:spTree>
    <p:extLst>
      <p:ext uri="{BB962C8B-B14F-4D97-AF65-F5344CB8AC3E}">
        <p14:creationId xmlns:p14="http://schemas.microsoft.com/office/powerpoint/2010/main" val="38945252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ver Slide">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04800" y="271709"/>
            <a:ext cx="5486401" cy="1902496"/>
          </a:xfrm>
        </p:spPr>
        <p:txBody>
          <a:bodyPr/>
          <a:lstStyle>
            <a:lvl1pPr>
              <a:lnSpc>
                <a:spcPct val="90000"/>
              </a:lnSpc>
              <a:defRPr sz="3200" b="0">
                <a:solidFill>
                  <a:schemeClr val="bg2"/>
                </a:solidFill>
              </a:defRPr>
            </a:lvl1pPr>
          </a:lstStyle>
          <a:p>
            <a:r>
              <a:rPr lang="en-US" dirty="0"/>
              <a:t>Click to edit Master 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191749" y="321734"/>
            <a:ext cx="695452" cy="281940"/>
          </a:xfrm>
          <a:prstGeom prst="rect">
            <a:avLst/>
          </a:prstGeom>
        </p:spPr>
      </p:pic>
      <p:sp>
        <p:nvSpPr>
          <p:cNvPr id="8" name="Title 3"/>
          <p:cNvSpPr txBox="1">
            <a:spLocks/>
          </p:cNvSpPr>
          <p:nvPr userDrawn="1"/>
        </p:nvSpPr>
        <p:spPr>
          <a:xfrm>
            <a:off x="304800" y="2174204"/>
            <a:ext cx="5486401" cy="1902496"/>
          </a:xfrm>
          <a:prstGeom prst="rect">
            <a:avLst/>
          </a:prstGeom>
        </p:spPr>
        <p:txBody>
          <a:bodyPr vert="horz" lIns="0" tIns="0" rIns="0" bIns="0" rtlCol="0" anchor="t" anchorCtr="0">
            <a:noAutofit/>
          </a:bodyPr>
          <a:lstStyle>
            <a:lvl1pPr algn="l" defTabSz="609585" rtl="0" eaLnBrk="1" latinLnBrk="0" hangingPunct="1">
              <a:lnSpc>
                <a:spcPct val="90000"/>
              </a:lnSpc>
              <a:spcBef>
                <a:spcPct val="0"/>
              </a:spcBef>
              <a:buNone/>
              <a:defRPr sz="3200" b="0" kern="1200">
                <a:solidFill>
                  <a:schemeClr val="bg2"/>
                </a:solidFill>
                <a:latin typeface="+mj-lt"/>
                <a:ea typeface="Arial" charset="0"/>
                <a:cs typeface="Arial" charset="0"/>
              </a:defRPr>
            </a:lvl1pPr>
          </a:lstStyle>
          <a:p>
            <a:r>
              <a:rPr lang="en-US" sz="1600" baseline="0"/>
              <a:t>Click to edit Master title style</a:t>
            </a:r>
          </a:p>
        </p:txBody>
      </p:sp>
      <p:pic>
        <p:nvPicPr>
          <p:cNvPr id="9" name="Picture 8">
            <a:extLst>
              <a:ext uri="{FF2B5EF4-FFF2-40B4-BE49-F238E27FC236}">
                <a16:creationId xmlns:a16="http://schemas.microsoft.com/office/drawing/2014/main" id="{0595B842-A2A1-7B4B-939F-A27812F45E07}"/>
              </a:ext>
            </a:extLst>
          </p:cNvPr>
          <p:cNvPicPr>
            <a:picLocks noChangeAspect="1"/>
          </p:cNvPicPr>
          <p:nvPr userDrawn="1"/>
        </p:nvPicPr>
        <p:blipFill>
          <a:blip r:embed="rId3"/>
          <a:stretch>
            <a:fillRect/>
          </a:stretch>
        </p:blipFill>
        <p:spPr>
          <a:xfrm>
            <a:off x="7333111" y="4986499"/>
            <a:ext cx="3405182" cy="1273592"/>
          </a:xfrm>
          <a:prstGeom prst="rect">
            <a:avLst/>
          </a:prstGeom>
        </p:spPr>
      </p:pic>
      <p:pic>
        <p:nvPicPr>
          <p:cNvPr id="2" name="Picture 1">
            <a:extLst>
              <a:ext uri="{FF2B5EF4-FFF2-40B4-BE49-F238E27FC236}">
                <a16:creationId xmlns:a16="http://schemas.microsoft.com/office/drawing/2014/main" id="{FECC1EE2-C655-8A40-A161-19FB52FCB18B}"/>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8060980" y="360868"/>
            <a:ext cx="1949445" cy="778154"/>
          </a:xfrm>
          <a:prstGeom prst="rect">
            <a:avLst/>
          </a:prstGeom>
        </p:spPr>
      </p:pic>
      <p:pic>
        <p:nvPicPr>
          <p:cNvPr id="7" name="Picture 6">
            <a:extLst>
              <a:ext uri="{FF2B5EF4-FFF2-40B4-BE49-F238E27FC236}">
                <a16:creationId xmlns:a16="http://schemas.microsoft.com/office/drawing/2014/main" id="{C54D3FBA-7554-CC45-98F9-CB1575764BC3}"/>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8416581" y="1555802"/>
            <a:ext cx="1238242" cy="1050030"/>
          </a:xfrm>
          <a:prstGeom prst="rect">
            <a:avLst/>
          </a:prstGeom>
        </p:spPr>
      </p:pic>
      <p:pic>
        <p:nvPicPr>
          <p:cNvPr id="1026" name="Picture 2" descr="merican Red Cross logo.svg"/>
          <p:cNvPicPr>
            <a:picLocks noChangeAspect="1" noChangeArrowheads="1"/>
          </p:cNvPicPr>
          <p:nvPr userDrawn="1"/>
        </p:nvPicPr>
        <p:blipFill>
          <a:blip r:embed="rId6">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7333111" y="3202845"/>
            <a:ext cx="3405182" cy="1150399"/>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vider">
    <p:bg>
      <p:bgPr>
        <a:solidFill>
          <a:schemeClr val="bg2"/>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bg2"/>
                </a:solidFill>
              </a:defRPr>
            </a:lvl1pPr>
          </a:lstStyle>
          <a:p>
            <a:r>
              <a:rPr lang="en-US"/>
              <a:t>Click to edit Master title style</a:t>
            </a:r>
            <a:endParaRPr lang="en-US" dirty="0"/>
          </a:p>
        </p:txBody>
      </p:sp>
      <p:sp>
        <p:nvSpPr>
          <p:cNvPr id="2" name="Footer Placeholder 1"/>
          <p:cNvSpPr>
            <a:spLocks noGrp="1"/>
          </p:cNvSpPr>
          <p:nvPr>
            <p:ph type="ftr" sz="quarter" idx="12"/>
          </p:nvPr>
        </p:nvSpPr>
        <p:spPr/>
        <p:txBody>
          <a:bodyPr/>
          <a:lstStyle/>
          <a:p>
            <a:r>
              <a:rPr lang="en-US"/>
              <a:t>Group Name / DOC ID / Month XX, 2018 / © 2018 IBM Corporation</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with page content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Fifth level</a:t>
            </a:r>
            <a:endParaRPr lang="en-US" dirty="0"/>
          </a:p>
        </p:txBody>
      </p:sp>
      <p:sp>
        <p:nvSpPr>
          <p:cNvPr id="4" name="Footer Placeholder 3"/>
          <p:cNvSpPr>
            <a:spLocks noGrp="1"/>
          </p:cNvSpPr>
          <p:nvPr>
            <p:ph type="ftr" sz="quarter" idx="14"/>
          </p:nvPr>
        </p:nvSpPr>
        <p:spPr/>
        <p:txBody>
          <a:bodyPr/>
          <a:lstStyle/>
          <a:p>
            <a:r>
              <a:rPr lang="en-US"/>
              <a:t>Group Name / DOC ID / Month XX, 2018 / © 2018 IBM Corporation</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Group Name / DOC ID / Month XX, 2018 / © 2018 IBM Corporation</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text (two column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with page content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Fifth level</a:t>
            </a:r>
            <a:endParaRPr lang="en-US" dirty="0"/>
          </a:p>
        </p:txBody>
      </p:sp>
      <p:sp>
        <p:nvSpPr>
          <p:cNvPr id="4" name="Footer Placeholder 3"/>
          <p:cNvSpPr>
            <a:spLocks noGrp="1"/>
          </p:cNvSpPr>
          <p:nvPr>
            <p:ph type="ftr" sz="quarter" idx="14"/>
          </p:nvPr>
        </p:nvSpPr>
        <p:spPr/>
        <p:txBody>
          <a:bodyPr/>
          <a:lstStyle/>
          <a:p>
            <a:r>
              <a:rPr lang="en-US"/>
              <a:t>Group Name / DOC ID / Month XX, 2018 / © 2018 IBM Corporation</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a:t>Click to 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p:cNvSpPr>
            <a:spLocks noGrp="1"/>
          </p:cNvSpPr>
          <p:nvPr>
            <p:ph type="ftr" sz="quarter" idx="14"/>
          </p:nvPr>
        </p:nvSpPr>
        <p:spPr/>
        <p:txBody>
          <a:bodyPr/>
          <a:lstStyle/>
          <a:p>
            <a:r>
              <a:rPr lang="en-US"/>
              <a:t>Group Name / DOC ID / Month XX, 2018 / © 2018 IBM Corporation</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ection, title, text (four column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7"/>
          </p:nvPr>
        </p:nvSpPr>
        <p:spPr/>
        <p:txBody>
          <a:bodyPr/>
          <a:lstStyle/>
          <a:p>
            <a:r>
              <a:rPr lang="en-US"/>
              <a:t>Group Name / DOC ID / Month XX, 2018 / © 2018 IBM Corporation</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text, half-image">
    <p:bg>
      <p:bgPr>
        <a:solidFill>
          <a:schemeClr val="bg2"/>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6"/>
          </p:nvPr>
        </p:nvSpPr>
        <p:spPr/>
        <p:txBody>
          <a:bodyPr/>
          <a:lstStyle/>
          <a:p>
            <a:r>
              <a:rPr lang="en-US"/>
              <a:t>Group Name / DOC ID / Month XX, 2018 / © 2018 IBM Corporation</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image">
    <p:bg>
      <p:bgPr>
        <a:solidFill>
          <a:schemeClr val="bg2"/>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6"/>
          </p:nvPr>
        </p:nvSpPr>
        <p:spPr/>
        <p:txBody>
          <a:bodyPr/>
          <a:lstStyle/>
          <a:p>
            <a:r>
              <a:rPr lang="en-US"/>
              <a:t>Group Name / DOC ID / Month XX, 2018 / © 2018 IBM Corporation</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half-blank area">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FE5DEF7E-4003-A04C-905B-FEE1E27C729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665150" y="6248534"/>
            <a:ext cx="1222049" cy="457066"/>
          </a:xfrm>
          <a:prstGeom prst="rect">
            <a:avLst/>
          </a:prstGeom>
        </p:spPr>
      </p:pic>
      <p:pic>
        <p:nvPicPr>
          <p:cNvPr id="3" name="Picture 2">
            <a:extLst>
              <a:ext uri="{FF2B5EF4-FFF2-40B4-BE49-F238E27FC236}">
                <a16:creationId xmlns:a16="http://schemas.microsoft.com/office/drawing/2014/main" id="{61530CDC-9F46-8949-A93E-F7710D459EFB}"/>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04800" y="6313924"/>
            <a:ext cx="817418" cy="326286"/>
          </a:xfrm>
          <a:prstGeom prst="rect">
            <a:avLst/>
          </a:prstGeom>
        </p:spPr>
      </p:pic>
      <p:pic>
        <p:nvPicPr>
          <p:cNvPr id="6" name="Picture 5">
            <a:extLst>
              <a:ext uri="{FF2B5EF4-FFF2-40B4-BE49-F238E27FC236}">
                <a16:creationId xmlns:a16="http://schemas.microsoft.com/office/drawing/2014/main" id="{835D3C00-42F8-4541-8B65-ACBB97587C53}"/>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8806351" y="6379314"/>
            <a:ext cx="384771" cy="326286"/>
          </a:xfrm>
          <a:prstGeom prst="rect">
            <a:avLst/>
          </a:prstGeom>
        </p:spPr>
      </p:pic>
      <p:pic>
        <p:nvPicPr>
          <p:cNvPr id="7" name="Picture 6">
            <a:extLst>
              <a:ext uri="{FF2B5EF4-FFF2-40B4-BE49-F238E27FC236}">
                <a16:creationId xmlns:a16="http://schemas.microsoft.com/office/drawing/2014/main" id="{A9CA1334-BADB-8F4F-B1AE-C4A95D39BBB8}"/>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9623418" y="6347292"/>
            <a:ext cx="587314" cy="326286"/>
          </a:xfrm>
          <a:prstGeom prst="rect">
            <a:avLst/>
          </a:prstGeom>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blank">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Group Name / DOC ID / Month XX, 2018 / © 2018 IBM Corporation</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insight, text, boxes">
    <p:bg>
      <p:bgPr>
        <a:solidFill>
          <a:schemeClr val="bg2"/>
        </a:solidFill>
        <a:effectLst/>
      </p:bgPr>
    </p:bg>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pPr/>
              <a:t>‹#›</a:t>
            </a:fld>
            <a:endParaRPr lang="en-US"/>
          </a:p>
        </p:txBody>
      </p:sp>
      <p:sp>
        <p:nvSpPr>
          <p:cNvPr id="12" name="Text Placeholder 11"/>
          <p:cNvSpPr>
            <a:spLocks noGrp="1"/>
          </p:cNvSpPr>
          <p:nvPr>
            <p:ph type="body" sz="quarter" idx="13"/>
          </p:nvPr>
        </p:nvSpPr>
        <p:spPr>
          <a:xfrm>
            <a:off x="304800" y="243841"/>
            <a:ext cx="5486400" cy="400049"/>
          </a:xfrm>
        </p:spPr>
        <p:txBody>
          <a:bodyPr/>
          <a:lstStyle>
            <a:lvl1pPr>
              <a:defRPr sz="2133"/>
            </a:lvl1pPr>
          </a:lstStyle>
          <a:p>
            <a:pPr lvl="0"/>
            <a:r>
              <a:rPr lang="en-US"/>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3">
              <a:lumMod val="75000"/>
            </a:schemeClr>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2" name="Footer Placeholder 1"/>
          <p:cNvSpPr>
            <a:spLocks noGrp="1"/>
          </p:cNvSpPr>
          <p:nvPr>
            <p:ph type="ftr" sz="quarter" idx="18"/>
          </p:nvPr>
        </p:nvSpPr>
        <p:spPr/>
        <p:txBody>
          <a:bodyPr/>
          <a:lstStyle/>
          <a:p>
            <a:r>
              <a:rPr lang="en-US"/>
              <a:t>Group Name / DOC ID / Month XX, 2018 / © 2018 IBM Corporation</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black box) over image(s)">
    <p:bg>
      <p:bgPr>
        <a:solidFill>
          <a:schemeClr val="bg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
        <p:nvSpPr>
          <p:cNvPr id="2" name="Footer Placeholder 1"/>
          <p:cNvSpPr>
            <a:spLocks noGrp="1"/>
          </p:cNvSpPr>
          <p:nvPr>
            <p:ph type="ftr" sz="quarter" idx="11"/>
          </p:nvPr>
        </p:nvSpPr>
        <p:spPr/>
        <p:txBody>
          <a:bodyPr/>
          <a:lstStyle/>
          <a:p>
            <a:r>
              <a:rPr lang="en-US"/>
              <a:t>Group Name / DOC ID / Month XX, 2018 / © 2018 IBM Corporation</a:t>
            </a:r>
          </a:p>
        </p:txBody>
      </p:sp>
      <p:sp>
        <p:nvSpPr>
          <p:cNvPr id="8" name="Content Placeholder 7"/>
          <p:cNvSpPr>
            <a:spLocks noGrp="1"/>
          </p:cNvSpPr>
          <p:nvPr>
            <p:ph sz="quarter" idx="12"/>
          </p:nvPr>
        </p:nvSpPr>
        <p:spPr>
          <a:xfrm>
            <a:off x="1032667" y="2020679"/>
            <a:ext cx="10126662"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black box) over image(s)">
    <p:bg>
      <p:bgPr>
        <a:solidFill>
          <a:schemeClr val="bg2"/>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21"/>
          </p:nvPr>
        </p:nvSpPr>
        <p:spPr>
          <a:xfrm>
            <a:off x="0" y="0"/>
            <a:ext cx="12192000" cy="6858000"/>
          </a:xfrm>
        </p:spPr>
        <p:txBody>
          <a:bodyPr/>
          <a:lstStyle/>
          <a:p>
            <a:endParaRPr lang="en-US"/>
          </a:p>
        </p:txBody>
      </p:sp>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2" name="Footer Placeholder 1"/>
          <p:cNvSpPr>
            <a:spLocks noGrp="1"/>
          </p:cNvSpPr>
          <p:nvPr>
            <p:ph type="ftr" sz="quarter" idx="20"/>
          </p:nvPr>
        </p:nvSpPr>
        <p:spPr>
          <a:xfrm>
            <a:off x="3352800" y="6435307"/>
            <a:ext cx="5571270" cy="182880"/>
          </a:xfrm>
        </p:spPr>
        <p:txBody>
          <a:bodyPr/>
          <a:lstStyle/>
          <a:p>
            <a:r>
              <a:rPr lang="en-US"/>
              <a:t>Group Name / DOC ID / Month XX, 2018 / © 2018 IBM Corporation</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ext (black box) over image(s)">
    <p:bg>
      <p:bgPr>
        <a:solidFill>
          <a:schemeClr val="bg2"/>
        </a:solidFill>
        <a:effectLst/>
      </p:bgPr>
    </p:bg>
    <p:spTree>
      <p:nvGrpSpPr>
        <p:cNvPr id="1" name=""/>
        <p:cNvGrpSpPr/>
        <p:nvPr/>
      </p:nvGrpSpPr>
      <p:grpSpPr>
        <a:xfrm>
          <a:off x="0" y="0"/>
          <a:ext cx="0" cy="0"/>
          <a:chOff x="0" y="0"/>
          <a:chExt cx="0" cy="0"/>
        </a:xfrm>
      </p:grpSpPr>
      <p:sp>
        <p:nvSpPr>
          <p:cNvPr id="8" name="Picture Placeholder 8"/>
          <p:cNvSpPr>
            <a:spLocks noGrp="1"/>
          </p:cNvSpPr>
          <p:nvPr>
            <p:ph type="pic" sz="quarter" idx="21"/>
          </p:nvPr>
        </p:nvSpPr>
        <p:spPr>
          <a:xfrm>
            <a:off x="0" y="0"/>
            <a:ext cx="12192000" cy="6858000"/>
          </a:xfrm>
        </p:spPr>
        <p:txBody>
          <a:bodyPr/>
          <a:lstStyle/>
          <a:p>
            <a:endParaRPr lang="en-US"/>
          </a:p>
        </p:txBody>
      </p:sp>
      <p:sp>
        <p:nvSpPr>
          <p:cNvPr id="7" name="Content Placeholder 6"/>
          <p:cNvSpPr>
            <a:spLocks noGrp="1"/>
          </p:cNvSpPr>
          <p:nvPr>
            <p:ph sz="quarter" idx="19"/>
          </p:nvPr>
        </p:nvSpPr>
        <p:spPr>
          <a:xfrm>
            <a:off x="914400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pPr/>
              <a:t>‹#›</a:t>
            </a:fld>
            <a:endParaRPr lang="en-US"/>
          </a:p>
        </p:txBody>
      </p:sp>
      <p:sp>
        <p:nvSpPr>
          <p:cNvPr id="2" name="Footer Placeholder 1"/>
          <p:cNvSpPr>
            <a:spLocks noGrp="1"/>
          </p:cNvSpPr>
          <p:nvPr>
            <p:ph type="ftr" sz="quarter" idx="20"/>
          </p:nvPr>
        </p:nvSpPr>
        <p:spPr/>
        <p:txBody>
          <a:bodyPr/>
          <a:lstStyle/>
          <a:p>
            <a:r>
              <a:rPr lang="en-US"/>
              <a:t>Group Name / DOC ID / Month XX, 2018 / © 2018 IBM Corporation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ote">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Group Name / DOC ID / Month XX, 2018 / © 2018 IBM Corporation</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graph">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3"/>
          </p:nvPr>
        </p:nvSpPr>
        <p:spPr/>
        <p:txBody>
          <a:bodyPr/>
          <a:lstStyle/>
          <a:p>
            <a:r>
              <a:rPr lang="en-US"/>
              <a:t>Group Name / DOC ID / Month XX, 2018 / © 2018 IBM Corporation</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able">
    <p:bg>
      <p:bgPr>
        <a:solidFill>
          <a:schemeClr val="bg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a:t>Click icon to add table</a:t>
            </a:r>
          </a:p>
        </p:txBody>
      </p:sp>
      <p:sp>
        <p:nvSpPr>
          <p:cNvPr id="2" name="Footer Placeholder 1"/>
          <p:cNvSpPr>
            <a:spLocks noGrp="1"/>
          </p:cNvSpPr>
          <p:nvPr>
            <p:ph type="ftr" sz="quarter" idx="14"/>
          </p:nvPr>
        </p:nvSpPr>
        <p:spPr/>
        <p:txBody>
          <a:bodyPr/>
          <a:lstStyle/>
          <a:p>
            <a:r>
              <a:rPr lang="en-US"/>
              <a:t>Group Name / DOC ID / Month XX, 2018 / © 2018 IBM Corporation</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with footer)">
    <p:bg>
      <p:bgPr>
        <a:solidFill>
          <a:schemeClr val="bg2"/>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1267968" y="450575"/>
            <a:ext cx="9730040" cy="5473148"/>
          </a:xfrm>
        </p:spPr>
        <p:txBody>
          <a:bodyPr/>
          <a:lstStyle/>
          <a:p>
            <a:endParaRPr lang="en-US"/>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2" name="Footer Placeholder 1"/>
          <p:cNvSpPr>
            <a:spLocks noGrp="1"/>
          </p:cNvSpPr>
          <p:nvPr>
            <p:ph type="ftr" sz="quarter" idx="11"/>
          </p:nvPr>
        </p:nvSpPr>
        <p:spPr/>
        <p:txBody>
          <a:bodyPr/>
          <a:lstStyle/>
          <a:p>
            <a:r>
              <a:rPr lang="en-US"/>
              <a:t>Group Name / DOC ID / Month XX, 2018 / © 2018 IBM Corporation</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p:txBody>
      </p:sp>
      <p:sp>
        <p:nvSpPr>
          <p:cNvPr id="4" name="Footer Placeholder 3"/>
          <p:cNvSpPr>
            <a:spLocks noGrp="1"/>
          </p:cNvSpPr>
          <p:nvPr>
            <p:ph type="ftr" sz="quarter" idx="13"/>
          </p:nvPr>
        </p:nvSpPr>
        <p:spPr/>
        <p:txBody>
          <a:bodyPr/>
          <a:lstStyle/>
          <a:p>
            <a:r>
              <a:rPr lang="en-US"/>
              <a:t>Group Name / DOC ID / Month XX, 2018 / © 2018 IBM Corporation</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ibm sign-off">
    <p:bg>
      <p:bgPr>
        <a:solidFill>
          <a:schemeClr val="bg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2" name="Footer Placeholder 1"/>
          <p:cNvSpPr>
            <a:spLocks noGrp="1"/>
          </p:cNvSpPr>
          <p:nvPr>
            <p:ph type="ftr" sz="quarter" idx="11"/>
          </p:nvPr>
        </p:nvSpPr>
        <p:spPr/>
        <p:txBody>
          <a:bodyPr/>
          <a:lstStyle/>
          <a:p>
            <a:r>
              <a:rPr lang="en-US"/>
              <a:t>Group Name / DOC ID / Month XX, 2018 / © 2018 IBM Corporation</a:t>
            </a:r>
          </a:p>
        </p:txBody>
      </p:sp>
      <p:pic>
        <p:nvPicPr>
          <p:cNvPr id="5" name="Picture 4" descr="ibm_gry.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30367" y="2916935"/>
            <a:ext cx="1737360" cy="704388"/>
          </a:xfrm>
          <a:prstGeom prst="rect">
            <a:avLst/>
          </a:prstGeom>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Section divider">
    <p:spTree>
      <p:nvGrpSpPr>
        <p:cNvPr id="1" name=""/>
        <p:cNvGrpSpPr/>
        <p:nvPr/>
      </p:nvGrpSpPr>
      <p:grpSpPr>
        <a:xfrm>
          <a:off x="0" y="0"/>
          <a:ext cx="0" cy="0"/>
          <a:chOff x="0" y="0"/>
          <a:chExt cx="0" cy="0"/>
        </a:xfrm>
      </p:grpSpPr>
      <p:sp>
        <p:nvSpPr>
          <p:cNvPr id="2" name="Title 1"/>
          <p:cNvSpPr>
            <a:spLocks noGrp="1"/>
          </p:cNvSpPr>
          <p:nvPr>
            <p:ph type="ctrTitle"/>
          </p:nvPr>
        </p:nvSpPr>
        <p:spPr>
          <a:xfrm>
            <a:off x="0" y="23214"/>
            <a:ext cx="6260951" cy="2364385"/>
          </a:xfrm>
        </p:spPr>
        <p:txBody>
          <a:bodyPr anchor="b"/>
          <a:lstStyle>
            <a:lvl1pPr marL="228600" algn="l">
              <a:defRPr sz="6000"/>
            </a:lvl1pPr>
          </a:lstStyle>
          <a:p>
            <a:r>
              <a:rPr lang="en-US" dirty="0"/>
              <a:t>Click to edit Master title style</a:t>
            </a:r>
          </a:p>
        </p:txBody>
      </p:sp>
      <p:sp>
        <p:nvSpPr>
          <p:cNvPr id="3" name="Subtitle 2"/>
          <p:cNvSpPr>
            <a:spLocks noGrp="1"/>
          </p:cNvSpPr>
          <p:nvPr>
            <p:ph type="subTitle" idx="1"/>
          </p:nvPr>
        </p:nvSpPr>
        <p:spPr>
          <a:xfrm>
            <a:off x="0" y="2495773"/>
            <a:ext cx="6260951" cy="1639663"/>
          </a:xfrm>
        </p:spPr>
        <p:txBody>
          <a:bodyPr/>
          <a:lstStyle>
            <a:lvl1pPr marL="22860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p:cNvSpPr>
            <a:spLocks noGrp="1"/>
          </p:cNvSpPr>
          <p:nvPr>
            <p:ph type="sldNum" sz="quarter" idx="12"/>
          </p:nvPr>
        </p:nvSpPr>
        <p:spPr/>
        <p:txBody>
          <a:bodyPr/>
          <a:lstStyle/>
          <a:p>
            <a:fld id="{F53CFF89-25B9-F548-8F7C-CBACCD28F3CA}" type="slidenum">
              <a:rPr lang="en-US" smtClean="0"/>
              <a:t>‹#›</a:t>
            </a:fld>
            <a:endParaRPr lang="en-US"/>
          </a:p>
        </p:txBody>
      </p:sp>
      <p:sp>
        <p:nvSpPr>
          <p:cNvPr id="7" name="Footer Placeholder 1"/>
          <p:cNvSpPr>
            <a:spLocks noGrp="1"/>
          </p:cNvSpPr>
          <p:nvPr>
            <p:ph type="ftr" sz="quarter" idx="11"/>
          </p:nvPr>
        </p:nvSpPr>
        <p:spPr>
          <a:xfrm>
            <a:off x="1484693" y="6435307"/>
            <a:ext cx="7439377" cy="182880"/>
          </a:xfrm>
        </p:spPr>
        <p:txBody>
          <a:bodyPr/>
          <a:lstStyle/>
          <a:p>
            <a:r>
              <a:rPr lang="en-US"/>
              <a:t>Group Name / DOC ID / Month XX, 2018 / © 2018 IBM Corporation</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Cover Slide">
    <p:bg>
      <p:bgPr>
        <a:solidFill>
          <a:srgbClr val="2B2B2B"/>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04800" y="271709"/>
            <a:ext cx="5486401" cy="1902496"/>
          </a:xfrm>
        </p:spPr>
        <p:txBody>
          <a:bodyPr/>
          <a:lstStyle>
            <a:lvl1pPr>
              <a:lnSpc>
                <a:spcPct val="90000"/>
              </a:lnSpc>
              <a:defRPr sz="3200" b="0">
                <a:solidFill>
                  <a:schemeClr val="bg2"/>
                </a:solidFill>
              </a:defRPr>
            </a:lvl1pPr>
          </a:lstStyle>
          <a:p>
            <a:r>
              <a:rPr lang="en-US" dirty="0"/>
              <a:t>Click to edit Master 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191749" y="321734"/>
            <a:ext cx="695452" cy="281940"/>
          </a:xfrm>
          <a:prstGeom prst="rect">
            <a:avLst/>
          </a:prstGeom>
        </p:spPr>
      </p:pic>
      <p:sp>
        <p:nvSpPr>
          <p:cNvPr id="6" name="Footer Placeholder 5"/>
          <p:cNvSpPr>
            <a:spLocks noGrp="1"/>
          </p:cNvSpPr>
          <p:nvPr>
            <p:ph type="ftr" sz="quarter" idx="10"/>
          </p:nvPr>
        </p:nvSpPr>
        <p:spPr/>
        <p:txBody>
          <a:bodyPr/>
          <a:lstStyle/>
          <a:p>
            <a:r>
              <a:rPr lang="en-US"/>
              <a:t>Group Name / DOC ID / Month XX, 2018 / © 2018 IBM Corporation</a:t>
            </a:r>
          </a:p>
        </p:txBody>
      </p:sp>
      <p:sp>
        <p:nvSpPr>
          <p:cNvPr id="7" name="Slide Number Placeholder 6"/>
          <p:cNvSpPr>
            <a:spLocks noGrp="1"/>
          </p:cNvSpPr>
          <p:nvPr>
            <p:ph type="sldNum" sz="quarter" idx="11"/>
          </p:nvPr>
        </p:nvSpPr>
        <p:spPr/>
        <p:txBody>
          <a:bodyPr/>
          <a:lstStyle/>
          <a:p>
            <a:fld id="{3FD999D4-B456-9943-89B7-30D56181CE18}" type="slidenum">
              <a:rPr lang="en-US" smtClean="0"/>
              <a:pPr/>
              <a:t>‹#›</a:t>
            </a:fld>
            <a:endParaRPr lang="en-US"/>
          </a:p>
        </p:txBody>
      </p:sp>
      <p:sp>
        <p:nvSpPr>
          <p:cNvPr id="8" name="Title 3"/>
          <p:cNvSpPr txBox="1">
            <a:spLocks/>
          </p:cNvSpPr>
          <p:nvPr userDrawn="1"/>
        </p:nvSpPr>
        <p:spPr>
          <a:xfrm>
            <a:off x="304800" y="2174204"/>
            <a:ext cx="5486401" cy="1902496"/>
          </a:xfrm>
          <a:prstGeom prst="rect">
            <a:avLst/>
          </a:prstGeom>
        </p:spPr>
        <p:txBody>
          <a:bodyPr vert="horz" lIns="0" tIns="0" rIns="0" bIns="0" rtlCol="0" anchor="t" anchorCtr="0">
            <a:noAutofit/>
          </a:bodyPr>
          <a:lstStyle>
            <a:lvl1pPr algn="l" defTabSz="609585" rtl="0" eaLnBrk="1" latinLnBrk="0" hangingPunct="1">
              <a:lnSpc>
                <a:spcPct val="90000"/>
              </a:lnSpc>
              <a:spcBef>
                <a:spcPct val="0"/>
              </a:spcBef>
              <a:buNone/>
              <a:defRPr sz="3200" b="0" kern="1200">
                <a:solidFill>
                  <a:schemeClr val="bg2"/>
                </a:solidFill>
                <a:latin typeface="+mj-lt"/>
                <a:ea typeface="Arial" charset="0"/>
                <a:cs typeface="Arial" charset="0"/>
              </a:defRPr>
            </a:lvl1pPr>
          </a:lstStyle>
          <a:p>
            <a:r>
              <a:rPr lang="en-US" sz="1600" baseline="0"/>
              <a:t>Click to edit Master title style</a:t>
            </a:r>
          </a:p>
        </p:txBody>
      </p:sp>
    </p:spTree>
    <p:extLst>
      <p:ext uri="{BB962C8B-B14F-4D97-AF65-F5344CB8AC3E}">
        <p14:creationId xmlns:p14="http://schemas.microsoft.com/office/powerpoint/2010/main" val="3285298343"/>
      </p:ext>
    </p:extLst>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Divider">
    <p:bg>
      <p:bgPr>
        <a:solidFill>
          <a:srgbClr val="2B2B2B"/>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bg2"/>
                </a:solidFill>
              </a:defRPr>
            </a:lvl1pPr>
          </a:lstStyle>
          <a:p>
            <a:r>
              <a:rPr lang="en-US"/>
              <a:t>Click to edit Master title style</a:t>
            </a:r>
            <a:endParaRPr lang="en-US" dirty="0"/>
          </a:p>
        </p:txBody>
      </p:sp>
      <p:sp>
        <p:nvSpPr>
          <p:cNvPr id="2" name="Footer Placeholder 1"/>
          <p:cNvSpPr>
            <a:spLocks noGrp="1"/>
          </p:cNvSpPr>
          <p:nvPr>
            <p:ph type="ftr" sz="quarter" idx="12"/>
          </p:nvPr>
        </p:nvSpPr>
        <p:spPr/>
        <p:txBody>
          <a:bodyPr/>
          <a:lstStyle/>
          <a:p>
            <a:r>
              <a:rPr lang="en-US"/>
              <a:t>Group Name / DOC ID / Month XX, 2018 / © 2018 IBM Corporation</a:t>
            </a:r>
          </a:p>
        </p:txBody>
      </p:sp>
    </p:spTree>
    <p:extLst>
      <p:ext uri="{BB962C8B-B14F-4D97-AF65-F5344CB8AC3E}">
        <p14:creationId xmlns:p14="http://schemas.microsoft.com/office/powerpoint/2010/main" val="429352882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ivider (with page content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Fifth level</a:t>
            </a:r>
            <a:endParaRPr lang="en-US" dirty="0"/>
          </a:p>
        </p:txBody>
      </p:sp>
      <p:sp>
        <p:nvSpPr>
          <p:cNvPr id="4" name="Footer Placeholder 3"/>
          <p:cNvSpPr>
            <a:spLocks noGrp="1"/>
          </p:cNvSpPr>
          <p:nvPr>
            <p:ph type="ftr" sz="quarter" idx="14"/>
          </p:nvPr>
        </p:nvSpPr>
        <p:spPr/>
        <p:txBody>
          <a:bodyPr/>
          <a:lstStyle/>
          <a:p>
            <a:r>
              <a:rPr lang="en-US"/>
              <a:t>Group Name / DOC ID / Month XX, 2018 / © 2018 IBM Corporation</a:t>
            </a:r>
          </a:p>
        </p:txBody>
      </p:sp>
    </p:spTree>
    <p:extLst>
      <p:ext uri="{BB962C8B-B14F-4D97-AF65-F5344CB8AC3E}">
        <p14:creationId xmlns:p14="http://schemas.microsoft.com/office/powerpoint/2010/main" val="17968296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quote">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Group Name / DOC ID / Month XX, 2018 / © 2018 IBM Corporation</a:t>
            </a:r>
          </a:p>
        </p:txBody>
      </p:sp>
    </p:spTree>
    <p:extLst>
      <p:ext uri="{BB962C8B-B14F-4D97-AF65-F5344CB8AC3E}">
        <p14:creationId xmlns:p14="http://schemas.microsoft.com/office/powerpoint/2010/main" val="2028748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text (two column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4"/>
          </p:nvPr>
        </p:nvSpPr>
        <p:spPr/>
        <p:txBody>
          <a:bodyPr/>
          <a:lstStyle/>
          <a:p>
            <a:r>
              <a:rPr lang="en-US"/>
              <a:t>Group Name / DOC ID / Month XX, 2018 / © 2018 IBM Corporation</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text (two column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4"/>
          </p:nvPr>
        </p:nvSpPr>
        <p:spPr/>
        <p:txBody>
          <a:bodyPr/>
          <a:lstStyle/>
          <a:p>
            <a:r>
              <a:rPr lang="en-US"/>
              <a:t>Group Name / DOC ID / Month XX, 2018 / © 2018 IBM Corporation</a:t>
            </a:r>
          </a:p>
        </p:txBody>
      </p:sp>
    </p:spTree>
    <p:extLst>
      <p:ext uri="{BB962C8B-B14F-4D97-AF65-F5344CB8AC3E}">
        <p14:creationId xmlns:p14="http://schemas.microsoft.com/office/powerpoint/2010/main" val="246508444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a:t>Click to 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p:cNvSpPr>
            <a:spLocks noGrp="1"/>
          </p:cNvSpPr>
          <p:nvPr>
            <p:ph type="ftr" sz="quarter" idx="14"/>
          </p:nvPr>
        </p:nvSpPr>
        <p:spPr/>
        <p:txBody>
          <a:bodyPr/>
          <a:lstStyle/>
          <a:p>
            <a:r>
              <a:rPr lang="en-US"/>
              <a:t>Group Name / DOC ID / Month XX, 2018 / © 2018 IBM Corporation</a:t>
            </a:r>
          </a:p>
        </p:txBody>
      </p:sp>
    </p:spTree>
    <p:extLst>
      <p:ext uri="{BB962C8B-B14F-4D97-AF65-F5344CB8AC3E}">
        <p14:creationId xmlns:p14="http://schemas.microsoft.com/office/powerpoint/2010/main" val="421359989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section, title, text (four column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7"/>
          </p:nvPr>
        </p:nvSpPr>
        <p:spPr/>
        <p:txBody>
          <a:bodyPr/>
          <a:lstStyle/>
          <a:p>
            <a:r>
              <a:rPr lang="en-US"/>
              <a:t>Group Name / DOC ID / Month XX, 2018 / © 2018 IBM Corporation</a:t>
            </a:r>
          </a:p>
        </p:txBody>
      </p:sp>
    </p:spTree>
    <p:extLst>
      <p:ext uri="{BB962C8B-B14F-4D97-AF65-F5344CB8AC3E}">
        <p14:creationId xmlns:p14="http://schemas.microsoft.com/office/powerpoint/2010/main" val="420292813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text, half-image">
    <p:bg>
      <p:bgPr>
        <a:solidFill>
          <a:srgbClr val="2B2B2B"/>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6"/>
          </p:nvPr>
        </p:nvSpPr>
        <p:spPr/>
        <p:txBody>
          <a:bodyPr/>
          <a:lstStyle/>
          <a:p>
            <a:r>
              <a:rPr lang="en-US"/>
              <a:t>Group Name / DOC ID / Month XX, 2018 / © 2018 IBM Corporation</a:t>
            </a:r>
          </a:p>
        </p:txBody>
      </p:sp>
    </p:spTree>
    <p:extLst>
      <p:ext uri="{BB962C8B-B14F-4D97-AF65-F5344CB8AC3E}">
        <p14:creationId xmlns:p14="http://schemas.microsoft.com/office/powerpoint/2010/main" val="302762395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image">
    <p:bg>
      <p:bgPr>
        <a:solidFill>
          <a:srgbClr val="2B2B2B"/>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6"/>
          </p:nvPr>
        </p:nvSpPr>
        <p:spPr/>
        <p:txBody>
          <a:bodyPr/>
          <a:lstStyle/>
          <a:p>
            <a:r>
              <a:rPr lang="en-US"/>
              <a:t>Group Name / DOC ID / Month XX, 2018 / © 2018 IBM Corporation</a:t>
            </a:r>
          </a:p>
        </p:txBody>
      </p:sp>
    </p:spTree>
    <p:extLst>
      <p:ext uri="{BB962C8B-B14F-4D97-AF65-F5344CB8AC3E}">
        <p14:creationId xmlns:p14="http://schemas.microsoft.com/office/powerpoint/2010/main" val="391598272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half-blank area">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Group Name / DOC ID / Month XX, 2018 / © 2018 IBM Corporation</a:t>
            </a:r>
          </a:p>
        </p:txBody>
      </p:sp>
    </p:spTree>
    <p:extLst>
      <p:ext uri="{BB962C8B-B14F-4D97-AF65-F5344CB8AC3E}">
        <p14:creationId xmlns:p14="http://schemas.microsoft.com/office/powerpoint/2010/main" val="19953801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blank">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Group Name / DOC ID / Month XX, 2018 / © 2018 IBM Corporation</a:t>
            </a:r>
          </a:p>
        </p:txBody>
      </p:sp>
    </p:spTree>
    <p:extLst>
      <p:ext uri="{BB962C8B-B14F-4D97-AF65-F5344CB8AC3E}">
        <p14:creationId xmlns:p14="http://schemas.microsoft.com/office/powerpoint/2010/main" val="103587062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insight, text, boxes">
    <p:bg>
      <p:bgPr>
        <a:solidFill>
          <a:srgbClr val="2B2B2B"/>
        </a:solidFill>
        <a:effectLst/>
      </p:bgPr>
    </p:bg>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12" name="Text Placeholder 11"/>
          <p:cNvSpPr>
            <a:spLocks noGrp="1"/>
          </p:cNvSpPr>
          <p:nvPr>
            <p:ph type="body" sz="quarter" idx="13"/>
          </p:nvPr>
        </p:nvSpPr>
        <p:spPr>
          <a:xfrm>
            <a:off x="304800" y="243841"/>
            <a:ext cx="5486400" cy="400049"/>
          </a:xfrm>
        </p:spPr>
        <p:txBody>
          <a:bodyPr/>
          <a:lstStyle>
            <a:lvl1pPr>
              <a:defRPr sz="2133"/>
            </a:lvl1pPr>
          </a:lstStyle>
          <a:p>
            <a:pPr lvl="0"/>
            <a:r>
              <a:rPr lang="en-US"/>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3">
              <a:lumMod val="75000"/>
            </a:schemeClr>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2" name="Footer Placeholder 1"/>
          <p:cNvSpPr>
            <a:spLocks noGrp="1"/>
          </p:cNvSpPr>
          <p:nvPr>
            <p:ph type="ftr" sz="quarter" idx="18"/>
          </p:nvPr>
        </p:nvSpPr>
        <p:spPr/>
        <p:txBody>
          <a:bodyPr/>
          <a:lstStyle/>
          <a:p>
            <a:r>
              <a:rPr lang="en-US"/>
              <a:t>Group Name / DOC ID / Month XX, 2018 / © 2018 IBM Corporation</a:t>
            </a:r>
          </a:p>
        </p:txBody>
      </p:sp>
    </p:spTree>
    <p:extLst>
      <p:ext uri="{BB962C8B-B14F-4D97-AF65-F5344CB8AC3E}">
        <p14:creationId xmlns:p14="http://schemas.microsoft.com/office/powerpoint/2010/main" val="137310367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black box) over image(s)">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
        <p:nvSpPr>
          <p:cNvPr id="2" name="Footer Placeholder 1"/>
          <p:cNvSpPr>
            <a:spLocks noGrp="1"/>
          </p:cNvSpPr>
          <p:nvPr>
            <p:ph type="ftr" sz="quarter" idx="11"/>
          </p:nvPr>
        </p:nvSpPr>
        <p:spPr/>
        <p:txBody>
          <a:bodyPr/>
          <a:lstStyle/>
          <a:p>
            <a:r>
              <a:rPr lang="en-US"/>
              <a:t>Group Name / DOC ID / Month XX, 2018 / © 2018 IBM Corporation</a:t>
            </a:r>
          </a:p>
        </p:txBody>
      </p:sp>
      <p:sp>
        <p:nvSpPr>
          <p:cNvPr id="8" name="Content Placeholder 7"/>
          <p:cNvSpPr>
            <a:spLocks noGrp="1"/>
          </p:cNvSpPr>
          <p:nvPr>
            <p:ph sz="quarter" idx="12"/>
          </p:nvPr>
        </p:nvSpPr>
        <p:spPr>
          <a:xfrm>
            <a:off x="1032667" y="2020679"/>
            <a:ext cx="10126662"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531304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xt (black box) over image(s)">
    <p:bg>
      <p:bgPr>
        <a:solidFill>
          <a:srgbClr val="2B2B2B"/>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21"/>
          </p:nvPr>
        </p:nvSpPr>
        <p:spPr>
          <a:xfrm>
            <a:off x="0" y="0"/>
            <a:ext cx="12192000" cy="6858000"/>
          </a:xfrm>
        </p:spPr>
        <p:txBody>
          <a:bodyPr/>
          <a:lstStyle/>
          <a:p>
            <a:endParaRPr lang="en-US"/>
          </a:p>
        </p:txBody>
      </p:sp>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2" name="Footer Placeholder 1"/>
          <p:cNvSpPr>
            <a:spLocks noGrp="1"/>
          </p:cNvSpPr>
          <p:nvPr>
            <p:ph type="ftr" sz="quarter" idx="20"/>
          </p:nvPr>
        </p:nvSpPr>
        <p:spPr/>
        <p:txBody>
          <a:bodyPr/>
          <a:lstStyle/>
          <a:p>
            <a:r>
              <a:rPr lang="en-US"/>
              <a:t>Group Name / DOC ID / Month XX, 2018 / © 2018 IBM Corporation</a:t>
            </a:r>
          </a:p>
        </p:txBody>
      </p:sp>
    </p:spTree>
    <p:extLst>
      <p:ext uri="{BB962C8B-B14F-4D97-AF65-F5344CB8AC3E}">
        <p14:creationId xmlns:p14="http://schemas.microsoft.com/office/powerpoint/2010/main" val="4292464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a:t>Click to 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p:cNvSpPr>
            <a:spLocks noGrp="1"/>
          </p:cNvSpPr>
          <p:nvPr>
            <p:ph type="ftr" sz="quarter" idx="14"/>
          </p:nvPr>
        </p:nvSpPr>
        <p:spPr/>
        <p:txBody>
          <a:bodyPr/>
          <a:lstStyle/>
          <a:p>
            <a:r>
              <a:rPr lang="en-US"/>
              <a:t>Group Name / DOC ID / Month XX, 2018 / © 2018 IBM Corporation</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text (black box) over image(s)">
    <p:bg>
      <p:bgPr>
        <a:solidFill>
          <a:srgbClr val="2B2B2B"/>
        </a:solidFill>
        <a:effectLst/>
      </p:bgPr>
    </p:bg>
    <p:spTree>
      <p:nvGrpSpPr>
        <p:cNvPr id="1" name=""/>
        <p:cNvGrpSpPr/>
        <p:nvPr/>
      </p:nvGrpSpPr>
      <p:grpSpPr>
        <a:xfrm>
          <a:off x="0" y="0"/>
          <a:ext cx="0" cy="0"/>
          <a:chOff x="0" y="0"/>
          <a:chExt cx="0" cy="0"/>
        </a:xfrm>
      </p:grpSpPr>
      <p:sp>
        <p:nvSpPr>
          <p:cNvPr id="8" name="Picture Placeholder 8"/>
          <p:cNvSpPr>
            <a:spLocks noGrp="1"/>
          </p:cNvSpPr>
          <p:nvPr>
            <p:ph type="pic" sz="quarter" idx="21"/>
          </p:nvPr>
        </p:nvSpPr>
        <p:spPr>
          <a:xfrm>
            <a:off x="0" y="0"/>
            <a:ext cx="12192000" cy="6858000"/>
          </a:xfrm>
        </p:spPr>
        <p:txBody>
          <a:bodyPr/>
          <a:lstStyle/>
          <a:p>
            <a:endParaRPr lang="en-US"/>
          </a:p>
        </p:txBody>
      </p:sp>
      <p:sp>
        <p:nvSpPr>
          <p:cNvPr id="7" name="Content Placeholder 6"/>
          <p:cNvSpPr>
            <a:spLocks noGrp="1"/>
          </p:cNvSpPr>
          <p:nvPr>
            <p:ph sz="quarter" idx="19"/>
          </p:nvPr>
        </p:nvSpPr>
        <p:spPr>
          <a:xfrm>
            <a:off x="914400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2" name="Footer Placeholder 1"/>
          <p:cNvSpPr>
            <a:spLocks noGrp="1"/>
          </p:cNvSpPr>
          <p:nvPr>
            <p:ph type="ftr" sz="quarter" idx="20"/>
          </p:nvPr>
        </p:nvSpPr>
        <p:spPr/>
        <p:txBody>
          <a:bodyPr/>
          <a:lstStyle/>
          <a:p>
            <a:r>
              <a:rPr lang="en-US"/>
              <a:t>Group Name / DOC ID / Month XX, 2018 / © 2018 IBM Corporation</a:t>
            </a:r>
          </a:p>
        </p:txBody>
      </p:sp>
    </p:spTree>
    <p:extLst>
      <p:ext uri="{BB962C8B-B14F-4D97-AF65-F5344CB8AC3E}">
        <p14:creationId xmlns:p14="http://schemas.microsoft.com/office/powerpoint/2010/main" val="223456962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graph">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3"/>
          </p:nvPr>
        </p:nvSpPr>
        <p:spPr/>
        <p:txBody>
          <a:bodyPr/>
          <a:lstStyle/>
          <a:p>
            <a:r>
              <a:rPr lang="en-US"/>
              <a:t>Group Name / DOC ID / Month XX, 2018 / © 2018 IBM Corporation</a:t>
            </a:r>
          </a:p>
        </p:txBody>
      </p:sp>
    </p:spTree>
    <p:extLst>
      <p:ext uri="{BB962C8B-B14F-4D97-AF65-F5344CB8AC3E}">
        <p14:creationId xmlns:p14="http://schemas.microsoft.com/office/powerpoint/2010/main" val="233669049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able">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a:t>Click icon to add table</a:t>
            </a:r>
          </a:p>
        </p:txBody>
      </p:sp>
      <p:sp>
        <p:nvSpPr>
          <p:cNvPr id="2" name="Footer Placeholder 1"/>
          <p:cNvSpPr>
            <a:spLocks noGrp="1"/>
          </p:cNvSpPr>
          <p:nvPr>
            <p:ph type="ftr" sz="quarter" idx="14"/>
          </p:nvPr>
        </p:nvSpPr>
        <p:spPr/>
        <p:txBody>
          <a:bodyPr/>
          <a:lstStyle/>
          <a:p>
            <a:r>
              <a:rPr lang="en-US"/>
              <a:t>Group Name / DOC ID / Month XX, 2018 / © 2018 IBM Corporation</a:t>
            </a:r>
          </a:p>
        </p:txBody>
      </p:sp>
    </p:spTree>
    <p:extLst>
      <p:ext uri="{BB962C8B-B14F-4D97-AF65-F5344CB8AC3E}">
        <p14:creationId xmlns:p14="http://schemas.microsoft.com/office/powerpoint/2010/main" val="253545367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with footer)">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2" name="Footer Placeholder 1"/>
          <p:cNvSpPr>
            <a:spLocks noGrp="1"/>
          </p:cNvSpPr>
          <p:nvPr>
            <p:ph type="ftr" sz="quarter" idx="11"/>
          </p:nvPr>
        </p:nvSpPr>
        <p:spPr/>
        <p:txBody>
          <a:bodyPr/>
          <a:lstStyle/>
          <a:p>
            <a:r>
              <a:rPr lang="en-US"/>
              <a:t>Group Name / DOC ID / Month XX, 2018 / © 2018 IBM Corporation</a:t>
            </a:r>
          </a:p>
        </p:txBody>
      </p:sp>
      <p:sp>
        <p:nvSpPr>
          <p:cNvPr id="7" name="Picture Placeholder 5"/>
          <p:cNvSpPr>
            <a:spLocks noGrp="1"/>
          </p:cNvSpPr>
          <p:nvPr>
            <p:ph type="pic" sz="quarter" idx="12"/>
          </p:nvPr>
        </p:nvSpPr>
        <p:spPr>
          <a:xfrm>
            <a:off x="1161950" y="437323"/>
            <a:ext cx="9730040" cy="5473148"/>
          </a:xfrm>
        </p:spPr>
        <p:txBody>
          <a:bodyPr/>
          <a:lstStyle/>
          <a:p>
            <a:endParaRPr lang="en-US"/>
          </a:p>
        </p:txBody>
      </p:sp>
    </p:spTree>
    <p:extLst>
      <p:ext uri="{BB962C8B-B14F-4D97-AF65-F5344CB8AC3E}">
        <p14:creationId xmlns:p14="http://schemas.microsoft.com/office/powerpoint/2010/main" val="330750663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p:txBody>
      </p:sp>
      <p:sp>
        <p:nvSpPr>
          <p:cNvPr id="4" name="Footer Placeholder 3"/>
          <p:cNvSpPr>
            <a:spLocks noGrp="1"/>
          </p:cNvSpPr>
          <p:nvPr>
            <p:ph type="ftr" sz="quarter" idx="13"/>
          </p:nvPr>
        </p:nvSpPr>
        <p:spPr/>
        <p:txBody>
          <a:bodyPr/>
          <a:lstStyle/>
          <a:p>
            <a:r>
              <a:rPr lang="en-US"/>
              <a:t>Group Name / DOC ID / Month XX, 2018 / © 2018 IBM Corporation</a:t>
            </a:r>
          </a:p>
        </p:txBody>
      </p:sp>
    </p:spTree>
    <p:extLst>
      <p:ext uri="{BB962C8B-B14F-4D97-AF65-F5344CB8AC3E}">
        <p14:creationId xmlns:p14="http://schemas.microsoft.com/office/powerpoint/2010/main" val="187827658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ibm sign-off">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230368" y="2914867"/>
            <a:ext cx="1722792" cy="701463"/>
          </a:xfrm>
          <a:prstGeom prst="rect">
            <a:avLst/>
          </a:prstGeom>
        </p:spPr>
      </p:pic>
      <p:sp>
        <p:nvSpPr>
          <p:cNvPr id="2" name="Footer Placeholder 1"/>
          <p:cNvSpPr>
            <a:spLocks noGrp="1"/>
          </p:cNvSpPr>
          <p:nvPr>
            <p:ph type="ftr" sz="quarter" idx="11"/>
          </p:nvPr>
        </p:nvSpPr>
        <p:spPr/>
        <p:txBody>
          <a:bodyPr/>
          <a:lstStyle/>
          <a:p>
            <a:r>
              <a:rPr lang="en-US"/>
              <a:t>Group Name / DOC ID / Month XX, 2018 / © 2018 IBM Corporation</a:t>
            </a:r>
          </a:p>
        </p:txBody>
      </p:sp>
    </p:spTree>
    <p:extLst>
      <p:ext uri="{BB962C8B-B14F-4D97-AF65-F5344CB8AC3E}">
        <p14:creationId xmlns:p14="http://schemas.microsoft.com/office/powerpoint/2010/main" val="351134003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69"/>
            <a:ext cx="11582400" cy="5964767"/>
          </a:xfrm>
        </p:spPr>
        <p:txBody>
          <a:bodyPr/>
          <a:lstStyle>
            <a:lvl1pPr>
              <a:lnSpc>
                <a:spcPct val="90000"/>
              </a:lnSpc>
              <a:defRPr sz="128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Footer Placeholder 8"/>
          <p:cNvSpPr>
            <a:spLocks noGrp="1"/>
          </p:cNvSpPr>
          <p:nvPr>
            <p:ph type="ftr" sz="quarter" idx="3"/>
          </p:nvPr>
        </p:nvSpPr>
        <p:spPr>
          <a:xfrm>
            <a:off x="1428205" y="6435307"/>
            <a:ext cx="7410995"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en-US"/>
              <a:t>Group Name / DOC ID / Month XX, 2018 / © 2018 IBM Corporation</a:t>
            </a:r>
          </a:p>
        </p:txBody>
      </p:sp>
    </p:spTree>
    <p:extLst>
      <p:ext uri="{BB962C8B-B14F-4D97-AF65-F5344CB8AC3E}">
        <p14:creationId xmlns:p14="http://schemas.microsoft.com/office/powerpoint/2010/main" val="151914260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Cover Slide">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04800" y="271709"/>
            <a:ext cx="5486401" cy="1902496"/>
          </a:xfrm>
        </p:spPr>
        <p:txBody>
          <a:bodyPr/>
          <a:lstStyle>
            <a:lvl1pPr>
              <a:lnSpc>
                <a:spcPct val="90000"/>
              </a:lnSpc>
              <a:defRPr sz="3200" b="0">
                <a:solidFill>
                  <a:schemeClr val="bg2"/>
                </a:solidFill>
              </a:defRPr>
            </a:lvl1pPr>
          </a:lstStyle>
          <a:p>
            <a:r>
              <a:rPr lang="en-US" dirty="0"/>
              <a:t>Click to edit Master title style</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191749" y="321734"/>
            <a:ext cx="695452" cy="281940"/>
          </a:xfrm>
          <a:prstGeom prst="rect">
            <a:avLst/>
          </a:prstGeom>
        </p:spPr>
      </p:pic>
      <p:sp>
        <p:nvSpPr>
          <p:cNvPr id="8" name="Title 3"/>
          <p:cNvSpPr txBox="1">
            <a:spLocks/>
          </p:cNvSpPr>
          <p:nvPr userDrawn="1"/>
        </p:nvSpPr>
        <p:spPr>
          <a:xfrm>
            <a:off x="304800" y="2174204"/>
            <a:ext cx="5486401" cy="1902496"/>
          </a:xfrm>
          <a:prstGeom prst="rect">
            <a:avLst/>
          </a:prstGeom>
        </p:spPr>
        <p:txBody>
          <a:bodyPr vert="horz" lIns="0" tIns="0" rIns="0" bIns="0" rtlCol="0" anchor="t" anchorCtr="0">
            <a:noAutofit/>
          </a:bodyPr>
          <a:lstStyle>
            <a:lvl1pPr algn="l" defTabSz="609585" rtl="0" eaLnBrk="1" latinLnBrk="0" hangingPunct="1">
              <a:lnSpc>
                <a:spcPct val="90000"/>
              </a:lnSpc>
              <a:spcBef>
                <a:spcPct val="0"/>
              </a:spcBef>
              <a:buNone/>
              <a:defRPr sz="3200" b="0" kern="1200">
                <a:solidFill>
                  <a:schemeClr val="bg2"/>
                </a:solidFill>
                <a:latin typeface="+mj-lt"/>
                <a:ea typeface="Arial" charset="0"/>
                <a:cs typeface="Arial" charset="0"/>
              </a:defRPr>
            </a:lvl1pPr>
          </a:lstStyle>
          <a:p>
            <a:r>
              <a:rPr lang="en-US" sz="1600" baseline="0"/>
              <a:t>Click to edit Master title style</a:t>
            </a:r>
          </a:p>
        </p:txBody>
      </p:sp>
      <p:pic>
        <p:nvPicPr>
          <p:cNvPr id="9" name="Picture 8">
            <a:extLst>
              <a:ext uri="{FF2B5EF4-FFF2-40B4-BE49-F238E27FC236}">
                <a16:creationId xmlns:a16="http://schemas.microsoft.com/office/drawing/2014/main" id="{0595B842-A2A1-7B4B-939F-A27812F45E07}"/>
              </a:ext>
            </a:extLst>
          </p:cNvPr>
          <p:cNvPicPr>
            <a:picLocks noChangeAspect="1"/>
          </p:cNvPicPr>
          <p:nvPr userDrawn="1"/>
        </p:nvPicPr>
        <p:blipFill>
          <a:blip r:embed="rId3"/>
          <a:stretch>
            <a:fillRect/>
          </a:stretch>
        </p:blipFill>
        <p:spPr>
          <a:xfrm>
            <a:off x="7333111" y="4986499"/>
            <a:ext cx="3405182" cy="1273592"/>
          </a:xfrm>
          <a:prstGeom prst="rect">
            <a:avLst/>
          </a:prstGeom>
        </p:spPr>
      </p:pic>
      <p:pic>
        <p:nvPicPr>
          <p:cNvPr id="2" name="Picture 1">
            <a:extLst>
              <a:ext uri="{FF2B5EF4-FFF2-40B4-BE49-F238E27FC236}">
                <a16:creationId xmlns:a16="http://schemas.microsoft.com/office/drawing/2014/main" id="{FECC1EE2-C655-8A40-A161-19FB52FCB18B}"/>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8060980" y="360868"/>
            <a:ext cx="1949445" cy="778154"/>
          </a:xfrm>
          <a:prstGeom prst="rect">
            <a:avLst/>
          </a:prstGeom>
        </p:spPr>
      </p:pic>
      <p:pic>
        <p:nvPicPr>
          <p:cNvPr id="7" name="Picture 6">
            <a:extLst>
              <a:ext uri="{FF2B5EF4-FFF2-40B4-BE49-F238E27FC236}">
                <a16:creationId xmlns:a16="http://schemas.microsoft.com/office/drawing/2014/main" id="{C54D3FBA-7554-CC45-98F9-CB1575764BC3}"/>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8416581" y="1555802"/>
            <a:ext cx="1238242" cy="1050030"/>
          </a:xfrm>
          <a:prstGeom prst="rect">
            <a:avLst/>
          </a:prstGeom>
        </p:spPr>
      </p:pic>
      <p:pic>
        <p:nvPicPr>
          <p:cNvPr id="1026" name="Picture 2" descr="merican Red Cross logo.svg"/>
          <p:cNvPicPr>
            <a:picLocks noChangeAspect="1" noChangeArrowheads="1"/>
          </p:cNvPicPr>
          <p:nvPr userDrawn="1"/>
        </p:nvPicPr>
        <p:blipFill>
          <a:blip r:embed="rId6">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7333111" y="3202845"/>
            <a:ext cx="3405182" cy="1150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324911"/>
      </p:ext>
    </p:extLst>
  </p:cSld>
  <p:clrMapOvr>
    <a:overrideClrMapping bg1="lt1" tx1="dk1" bg2="lt2" tx2="dk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Divider">
    <p:bg>
      <p:bgPr>
        <a:solidFill>
          <a:schemeClr val="bg2"/>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bg2"/>
                </a:solidFill>
              </a:defRPr>
            </a:lvl1pPr>
          </a:lstStyle>
          <a:p>
            <a:r>
              <a:rPr lang="en-US"/>
              <a:t>Click to edit Master title style</a:t>
            </a:r>
            <a:endParaRPr lang="en-US" dirty="0"/>
          </a:p>
        </p:txBody>
      </p:sp>
      <p:sp>
        <p:nvSpPr>
          <p:cNvPr id="2" name="Footer Placeholder 1"/>
          <p:cNvSpPr>
            <a:spLocks noGrp="1"/>
          </p:cNvSpPr>
          <p:nvPr>
            <p:ph type="ftr" sz="quarter" idx="12"/>
          </p:nvPr>
        </p:nvSpPr>
        <p:spPr/>
        <p:txBody>
          <a:bodyPr/>
          <a:lstStyle/>
          <a:p>
            <a:r>
              <a:rPr lang="en-US"/>
              <a:t>Group Name / DOC ID / Month XX, 2018 / © 2018 IBM Corporation</a:t>
            </a:r>
          </a:p>
        </p:txBody>
      </p:sp>
    </p:spTree>
    <p:extLst>
      <p:ext uri="{BB962C8B-B14F-4D97-AF65-F5344CB8AC3E}">
        <p14:creationId xmlns:p14="http://schemas.microsoft.com/office/powerpoint/2010/main" val="394731676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Divider (with page content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Fifth level</a:t>
            </a:r>
            <a:endParaRPr lang="en-US" dirty="0"/>
          </a:p>
        </p:txBody>
      </p:sp>
      <p:sp>
        <p:nvSpPr>
          <p:cNvPr id="4" name="Footer Placeholder 3"/>
          <p:cNvSpPr>
            <a:spLocks noGrp="1"/>
          </p:cNvSpPr>
          <p:nvPr>
            <p:ph type="ftr" sz="quarter" idx="14"/>
          </p:nvPr>
        </p:nvSpPr>
        <p:spPr/>
        <p:txBody>
          <a:bodyPr/>
          <a:lstStyle/>
          <a:p>
            <a:r>
              <a:rPr lang="en-US"/>
              <a:t>Group Name / DOC ID / Month XX, 2018 / © 2018 IBM Corporation</a:t>
            </a:r>
          </a:p>
        </p:txBody>
      </p:sp>
    </p:spTree>
    <p:extLst>
      <p:ext uri="{BB962C8B-B14F-4D97-AF65-F5344CB8AC3E}">
        <p14:creationId xmlns:p14="http://schemas.microsoft.com/office/powerpoint/2010/main" val="2897946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title, text (four column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7"/>
          </p:nvPr>
        </p:nvSpPr>
        <p:spPr/>
        <p:txBody>
          <a:bodyPr/>
          <a:lstStyle/>
          <a:p>
            <a:r>
              <a:rPr lang="en-US"/>
              <a:t>Group Name / DOC ID / Month XX, 2018 / © 2018 IBM Corporation</a:t>
            </a: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quot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Group Name / DOC ID / Month XX, 2018 / © 2018 IBM Corporation</a:t>
            </a:r>
          </a:p>
        </p:txBody>
      </p:sp>
    </p:spTree>
    <p:extLst>
      <p:ext uri="{BB962C8B-B14F-4D97-AF65-F5344CB8AC3E}">
        <p14:creationId xmlns:p14="http://schemas.microsoft.com/office/powerpoint/2010/main" val="17937911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text (two column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5460942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a:t>Click to 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p:cNvSpPr>
            <a:spLocks noGrp="1"/>
          </p:cNvSpPr>
          <p:nvPr>
            <p:ph type="ftr" sz="quarter" idx="14"/>
          </p:nvPr>
        </p:nvSpPr>
        <p:spPr/>
        <p:txBody>
          <a:bodyPr/>
          <a:lstStyle/>
          <a:p>
            <a:r>
              <a:rPr lang="en-US"/>
              <a:t>Group Name / DOC ID / Month XX, 2018 / © 2018 IBM Corporation</a:t>
            </a:r>
          </a:p>
        </p:txBody>
      </p:sp>
    </p:spTree>
    <p:extLst>
      <p:ext uri="{BB962C8B-B14F-4D97-AF65-F5344CB8AC3E}">
        <p14:creationId xmlns:p14="http://schemas.microsoft.com/office/powerpoint/2010/main" val="85728063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ection, title, text (four column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7"/>
          </p:nvPr>
        </p:nvSpPr>
        <p:spPr/>
        <p:txBody>
          <a:bodyPr/>
          <a:lstStyle/>
          <a:p>
            <a:r>
              <a:rPr lang="en-US"/>
              <a:t>Group Name / DOC ID / Month XX, 2018 / © 2018 IBM Corporation</a:t>
            </a:r>
          </a:p>
        </p:txBody>
      </p:sp>
    </p:spTree>
    <p:extLst>
      <p:ext uri="{BB962C8B-B14F-4D97-AF65-F5344CB8AC3E}">
        <p14:creationId xmlns:p14="http://schemas.microsoft.com/office/powerpoint/2010/main" val="22294964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ection, title, text, half-image">
    <p:bg>
      <p:bgPr>
        <a:solidFill>
          <a:schemeClr val="bg2"/>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6"/>
          </p:nvPr>
        </p:nvSpPr>
        <p:spPr/>
        <p:txBody>
          <a:bodyPr/>
          <a:lstStyle/>
          <a:p>
            <a:r>
              <a:rPr lang="en-US"/>
              <a:t>Group Name / DOC ID / Month XX, 2018 / © 2018 IBM Corporation</a:t>
            </a:r>
          </a:p>
        </p:txBody>
      </p:sp>
    </p:spTree>
    <p:extLst>
      <p:ext uri="{BB962C8B-B14F-4D97-AF65-F5344CB8AC3E}">
        <p14:creationId xmlns:p14="http://schemas.microsoft.com/office/powerpoint/2010/main" val="287794181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image">
    <p:bg>
      <p:bgPr>
        <a:solidFill>
          <a:schemeClr val="bg2"/>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6"/>
          </p:nvPr>
        </p:nvSpPr>
        <p:spPr/>
        <p:txBody>
          <a:bodyPr/>
          <a:lstStyle/>
          <a:p>
            <a:r>
              <a:rPr lang="en-US"/>
              <a:t>Group Name / DOC ID / Month XX, 2018 / © 2018 IBM Corporation</a:t>
            </a:r>
          </a:p>
        </p:txBody>
      </p:sp>
    </p:spTree>
    <p:extLst>
      <p:ext uri="{BB962C8B-B14F-4D97-AF65-F5344CB8AC3E}">
        <p14:creationId xmlns:p14="http://schemas.microsoft.com/office/powerpoint/2010/main" val="136010037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le, half-blank area">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FE5DEF7E-4003-A04C-905B-FEE1E27C729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665150" y="6248534"/>
            <a:ext cx="1222049" cy="457066"/>
          </a:xfrm>
          <a:prstGeom prst="rect">
            <a:avLst/>
          </a:prstGeom>
        </p:spPr>
      </p:pic>
      <p:pic>
        <p:nvPicPr>
          <p:cNvPr id="3" name="Picture 2">
            <a:extLst>
              <a:ext uri="{FF2B5EF4-FFF2-40B4-BE49-F238E27FC236}">
                <a16:creationId xmlns:a16="http://schemas.microsoft.com/office/drawing/2014/main" id="{61530CDC-9F46-8949-A93E-F7710D459EFB}"/>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04800" y="6313924"/>
            <a:ext cx="817418" cy="326286"/>
          </a:xfrm>
          <a:prstGeom prst="rect">
            <a:avLst/>
          </a:prstGeom>
        </p:spPr>
      </p:pic>
      <p:pic>
        <p:nvPicPr>
          <p:cNvPr id="6" name="Picture 5">
            <a:extLst>
              <a:ext uri="{FF2B5EF4-FFF2-40B4-BE49-F238E27FC236}">
                <a16:creationId xmlns:a16="http://schemas.microsoft.com/office/drawing/2014/main" id="{835D3C00-42F8-4541-8B65-ACBB97587C53}"/>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8806351" y="6379314"/>
            <a:ext cx="384771" cy="326286"/>
          </a:xfrm>
          <a:prstGeom prst="rect">
            <a:avLst/>
          </a:prstGeom>
        </p:spPr>
      </p:pic>
      <p:pic>
        <p:nvPicPr>
          <p:cNvPr id="7" name="Picture 6">
            <a:extLst>
              <a:ext uri="{FF2B5EF4-FFF2-40B4-BE49-F238E27FC236}">
                <a16:creationId xmlns:a16="http://schemas.microsoft.com/office/drawing/2014/main" id="{A9CA1334-BADB-8F4F-B1AE-C4A95D39BBB8}"/>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9623418" y="6347292"/>
            <a:ext cx="587314" cy="326286"/>
          </a:xfrm>
          <a:prstGeom prst="rect">
            <a:avLst/>
          </a:prstGeom>
        </p:spPr>
      </p:pic>
    </p:spTree>
    <p:extLst>
      <p:ext uri="{BB962C8B-B14F-4D97-AF65-F5344CB8AC3E}">
        <p14:creationId xmlns:p14="http://schemas.microsoft.com/office/powerpoint/2010/main" val="29480839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itle, blank">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Group Name / DOC ID / Month XX, 2018 / © 2018 IBM Corporation</a:t>
            </a:r>
          </a:p>
        </p:txBody>
      </p:sp>
    </p:spTree>
    <p:extLst>
      <p:ext uri="{BB962C8B-B14F-4D97-AF65-F5344CB8AC3E}">
        <p14:creationId xmlns:p14="http://schemas.microsoft.com/office/powerpoint/2010/main" val="380525789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insight, text, boxes">
    <p:bg>
      <p:bgPr>
        <a:solidFill>
          <a:schemeClr val="bg2"/>
        </a:solidFill>
        <a:effectLst/>
      </p:bgPr>
    </p:bg>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pPr/>
              <a:t>‹#›</a:t>
            </a:fld>
            <a:endParaRPr lang="en-US"/>
          </a:p>
        </p:txBody>
      </p:sp>
      <p:sp>
        <p:nvSpPr>
          <p:cNvPr id="12" name="Text Placeholder 11"/>
          <p:cNvSpPr>
            <a:spLocks noGrp="1"/>
          </p:cNvSpPr>
          <p:nvPr>
            <p:ph type="body" sz="quarter" idx="13"/>
          </p:nvPr>
        </p:nvSpPr>
        <p:spPr>
          <a:xfrm>
            <a:off x="304800" y="243841"/>
            <a:ext cx="5486400" cy="400049"/>
          </a:xfrm>
        </p:spPr>
        <p:txBody>
          <a:bodyPr/>
          <a:lstStyle>
            <a:lvl1pPr>
              <a:defRPr sz="2133"/>
            </a:lvl1pPr>
          </a:lstStyle>
          <a:p>
            <a:pPr lvl="0"/>
            <a:r>
              <a:rPr lang="en-US"/>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3">
              <a:lumMod val="75000"/>
            </a:schemeClr>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2" name="Footer Placeholder 1"/>
          <p:cNvSpPr>
            <a:spLocks noGrp="1"/>
          </p:cNvSpPr>
          <p:nvPr>
            <p:ph type="ftr" sz="quarter" idx="18"/>
          </p:nvPr>
        </p:nvSpPr>
        <p:spPr/>
        <p:txBody>
          <a:bodyPr/>
          <a:lstStyle/>
          <a:p>
            <a:r>
              <a:rPr lang="en-US"/>
              <a:t>Group Name / DOC ID / Month XX, 2018 / © 2018 IBM Corporation</a:t>
            </a:r>
          </a:p>
        </p:txBody>
      </p:sp>
    </p:spTree>
    <p:extLst>
      <p:ext uri="{BB962C8B-B14F-4D97-AF65-F5344CB8AC3E}">
        <p14:creationId xmlns:p14="http://schemas.microsoft.com/office/powerpoint/2010/main" val="201703001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black box) over image(s)">
    <p:bg>
      <p:bgPr>
        <a:solidFill>
          <a:schemeClr val="bg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
        <p:nvSpPr>
          <p:cNvPr id="2" name="Footer Placeholder 1"/>
          <p:cNvSpPr>
            <a:spLocks noGrp="1"/>
          </p:cNvSpPr>
          <p:nvPr>
            <p:ph type="ftr" sz="quarter" idx="11"/>
          </p:nvPr>
        </p:nvSpPr>
        <p:spPr/>
        <p:txBody>
          <a:bodyPr/>
          <a:lstStyle/>
          <a:p>
            <a:r>
              <a:rPr lang="en-US"/>
              <a:t>Group Name / DOC ID / Month XX, 2018 / © 2018 IBM Corporation</a:t>
            </a:r>
          </a:p>
        </p:txBody>
      </p:sp>
      <p:sp>
        <p:nvSpPr>
          <p:cNvPr id="8" name="Content Placeholder 7"/>
          <p:cNvSpPr>
            <a:spLocks noGrp="1"/>
          </p:cNvSpPr>
          <p:nvPr>
            <p:ph sz="quarter" idx="12"/>
          </p:nvPr>
        </p:nvSpPr>
        <p:spPr>
          <a:xfrm>
            <a:off x="1032667" y="2020679"/>
            <a:ext cx="10126662"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6390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text, half-image">
    <p:bg>
      <p:bgPr>
        <a:solidFill>
          <a:srgbClr val="2B2B2B"/>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6"/>
          </p:nvPr>
        </p:nvSpPr>
        <p:spPr/>
        <p:txBody>
          <a:bodyPr/>
          <a:lstStyle/>
          <a:p>
            <a:r>
              <a:rPr lang="en-US"/>
              <a:t>Group Name / DOC ID / Month XX, 2018 / © 2018 IBM Corporation</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ext (black box) over image(s)">
    <p:bg>
      <p:bgPr>
        <a:solidFill>
          <a:schemeClr val="bg2"/>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21"/>
          </p:nvPr>
        </p:nvSpPr>
        <p:spPr>
          <a:xfrm>
            <a:off x="0" y="0"/>
            <a:ext cx="12192000" cy="6858000"/>
          </a:xfrm>
        </p:spPr>
        <p:txBody>
          <a:bodyPr/>
          <a:lstStyle/>
          <a:p>
            <a:endParaRPr lang="en-US"/>
          </a:p>
        </p:txBody>
      </p:sp>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2" name="Footer Placeholder 1"/>
          <p:cNvSpPr>
            <a:spLocks noGrp="1"/>
          </p:cNvSpPr>
          <p:nvPr>
            <p:ph type="ftr" sz="quarter" idx="20"/>
          </p:nvPr>
        </p:nvSpPr>
        <p:spPr>
          <a:xfrm>
            <a:off x="3352800" y="6435307"/>
            <a:ext cx="5571270" cy="182880"/>
          </a:xfrm>
        </p:spPr>
        <p:txBody>
          <a:bodyPr/>
          <a:lstStyle/>
          <a:p>
            <a:r>
              <a:rPr lang="en-US"/>
              <a:t>Group Name / DOC ID / Month XX, 2018 / © 2018 IBM Corporation</a:t>
            </a:r>
          </a:p>
        </p:txBody>
      </p:sp>
    </p:spTree>
    <p:extLst>
      <p:ext uri="{BB962C8B-B14F-4D97-AF65-F5344CB8AC3E}">
        <p14:creationId xmlns:p14="http://schemas.microsoft.com/office/powerpoint/2010/main" val="96665493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ext (black box) over image(s)">
    <p:bg>
      <p:bgPr>
        <a:solidFill>
          <a:schemeClr val="bg2"/>
        </a:solidFill>
        <a:effectLst/>
      </p:bgPr>
    </p:bg>
    <p:spTree>
      <p:nvGrpSpPr>
        <p:cNvPr id="1" name=""/>
        <p:cNvGrpSpPr/>
        <p:nvPr/>
      </p:nvGrpSpPr>
      <p:grpSpPr>
        <a:xfrm>
          <a:off x="0" y="0"/>
          <a:ext cx="0" cy="0"/>
          <a:chOff x="0" y="0"/>
          <a:chExt cx="0" cy="0"/>
        </a:xfrm>
      </p:grpSpPr>
      <p:sp>
        <p:nvSpPr>
          <p:cNvPr id="8" name="Picture Placeholder 8"/>
          <p:cNvSpPr>
            <a:spLocks noGrp="1"/>
          </p:cNvSpPr>
          <p:nvPr>
            <p:ph type="pic" sz="quarter" idx="21"/>
          </p:nvPr>
        </p:nvSpPr>
        <p:spPr>
          <a:xfrm>
            <a:off x="0" y="0"/>
            <a:ext cx="12192000" cy="6858000"/>
          </a:xfrm>
        </p:spPr>
        <p:txBody>
          <a:bodyPr/>
          <a:lstStyle/>
          <a:p>
            <a:endParaRPr lang="en-US"/>
          </a:p>
        </p:txBody>
      </p:sp>
      <p:sp>
        <p:nvSpPr>
          <p:cNvPr id="7" name="Content Placeholder 6"/>
          <p:cNvSpPr>
            <a:spLocks noGrp="1"/>
          </p:cNvSpPr>
          <p:nvPr>
            <p:ph sz="quarter" idx="19"/>
          </p:nvPr>
        </p:nvSpPr>
        <p:spPr>
          <a:xfrm>
            <a:off x="914400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pPr/>
              <a:t>‹#›</a:t>
            </a:fld>
            <a:endParaRPr lang="en-US"/>
          </a:p>
        </p:txBody>
      </p:sp>
      <p:sp>
        <p:nvSpPr>
          <p:cNvPr id="2" name="Footer Placeholder 1"/>
          <p:cNvSpPr>
            <a:spLocks noGrp="1"/>
          </p:cNvSpPr>
          <p:nvPr>
            <p:ph type="ftr" sz="quarter" idx="20"/>
          </p:nvPr>
        </p:nvSpPr>
        <p:spPr/>
        <p:txBody>
          <a:bodyPr/>
          <a:lstStyle/>
          <a:p>
            <a:r>
              <a:rPr lang="en-US"/>
              <a:t>Group Name / DOC ID / Month XX, 2018 / © 2018 IBM Corporation</a:t>
            </a:r>
          </a:p>
        </p:txBody>
      </p:sp>
    </p:spTree>
    <p:extLst>
      <p:ext uri="{BB962C8B-B14F-4D97-AF65-F5344CB8AC3E}">
        <p14:creationId xmlns:p14="http://schemas.microsoft.com/office/powerpoint/2010/main" val="146024581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graph">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3"/>
          </p:nvPr>
        </p:nvSpPr>
        <p:spPr/>
        <p:txBody>
          <a:bodyPr/>
          <a:lstStyle/>
          <a:p>
            <a:r>
              <a:rPr lang="en-US"/>
              <a:t>Group Name / DOC ID / Month XX, 2018 / © 2018 IBM Corporation</a:t>
            </a:r>
          </a:p>
        </p:txBody>
      </p:sp>
    </p:spTree>
    <p:extLst>
      <p:ext uri="{BB962C8B-B14F-4D97-AF65-F5344CB8AC3E}">
        <p14:creationId xmlns:p14="http://schemas.microsoft.com/office/powerpoint/2010/main" val="116629583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able">
    <p:bg>
      <p:bgPr>
        <a:solidFill>
          <a:schemeClr val="bg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a:t>Click icon to add table</a:t>
            </a:r>
          </a:p>
        </p:txBody>
      </p:sp>
      <p:sp>
        <p:nvSpPr>
          <p:cNvPr id="2" name="Footer Placeholder 1"/>
          <p:cNvSpPr>
            <a:spLocks noGrp="1"/>
          </p:cNvSpPr>
          <p:nvPr>
            <p:ph type="ftr" sz="quarter" idx="14"/>
          </p:nvPr>
        </p:nvSpPr>
        <p:spPr/>
        <p:txBody>
          <a:bodyPr/>
          <a:lstStyle/>
          <a:p>
            <a:r>
              <a:rPr lang="en-US"/>
              <a:t>Group Name / DOC ID / Month XX, 2018 / © 2018 IBM Corporation</a:t>
            </a:r>
          </a:p>
        </p:txBody>
      </p:sp>
    </p:spTree>
    <p:extLst>
      <p:ext uri="{BB962C8B-B14F-4D97-AF65-F5344CB8AC3E}">
        <p14:creationId xmlns:p14="http://schemas.microsoft.com/office/powerpoint/2010/main" val="136599004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nk (with footer)">
    <p:bg>
      <p:bgPr>
        <a:solidFill>
          <a:schemeClr val="bg2"/>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1267968" y="450575"/>
            <a:ext cx="9730040" cy="5473148"/>
          </a:xfrm>
        </p:spPr>
        <p:txBody>
          <a:bodyPr/>
          <a:lstStyle/>
          <a:p>
            <a:endParaRPr lang="en-US"/>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2" name="Footer Placeholder 1"/>
          <p:cNvSpPr>
            <a:spLocks noGrp="1"/>
          </p:cNvSpPr>
          <p:nvPr>
            <p:ph type="ftr" sz="quarter" idx="11"/>
          </p:nvPr>
        </p:nvSpPr>
        <p:spPr/>
        <p:txBody>
          <a:bodyPr/>
          <a:lstStyle/>
          <a:p>
            <a:r>
              <a:rPr lang="en-US"/>
              <a:t>Group Name / DOC ID / Month XX, 2018 / © 2018 IBM Corporation</a:t>
            </a:r>
          </a:p>
        </p:txBody>
      </p:sp>
    </p:spTree>
    <p:extLst>
      <p:ext uri="{BB962C8B-B14F-4D97-AF65-F5344CB8AC3E}">
        <p14:creationId xmlns:p14="http://schemas.microsoft.com/office/powerpoint/2010/main" val="85101398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p:txBody>
      </p:sp>
      <p:sp>
        <p:nvSpPr>
          <p:cNvPr id="4" name="Footer Placeholder 3"/>
          <p:cNvSpPr>
            <a:spLocks noGrp="1"/>
          </p:cNvSpPr>
          <p:nvPr>
            <p:ph type="ftr" sz="quarter" idx="13"/>
          </p:nvPr>
        </p:nvSpPr>
        <p:spPr/>
        <p:txBody>
          <a:bodyPr/>
          <a:lstStyle/>
          <a:p>
            <a:r>
              <a:rPr lang="en-US"/>
              <a:t>Group Name / DOC ID / Month XX, 2018 / © 2018 IBM Corporation</a:t>
            </a:r>
          </a:p>
        </p:txBody>
      </p:sp>
    </p:spTree>
    <p:extLst>
      <p:ext uri="{BB962C8B-B14F-4D97-AF65-F5344CB8AC3E}">
        <p14:creationId xmlns:p14="http://schemas.microsoft.com/office/powerpoint/2010/main" val="360496353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ibm sign-off">
    <p:bg>
      <p:bgPr>
        <a:solidFill>
          <a:schemeClr val="bg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2" name="Footer Placeholder 1"/>
          <p:cNvSpPr>
            <a:spLocks noGrp="1"/>
          </p:cNvSpPr>
          <p:nvPr>
            <p:ph type="ftr" sz="quarter" idx="11"/>
          </p:nvPr>
        </p:nvSpPr>
        <p:spPr/>
        <p:txBody>
          <a:bodyPr/>
          <a:lstStyle/>
          <a:p>
            <a:r>
              <a:rPr lang="en-US"/>
              <a:t>Group Name / DOC ID / Month XX, 2018 / © 2018 IBM Corporation</a:t>
            </a:r>
          </a:p>
        </p:txBody>
      </p:sp>
      <p:pic>
        <p:nvPicPr>
          <p:cNvPr id="5" name="Picture 4" descr="ibm_gry.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230367" y="2916935"/>
            <a:ext cx="1737360" cy="704388"/>
          </a:xfrm>
          <a:prstGeom prst="rect">
            <a:avLst/>
          </a:prstGeom>
        </p:spPr>
      </p:pic>
    </p:spTree>
    <p:extLst>
      <p:ext uri="{BB962C8B-B14F-4D97-AF65-F5344CB8AC3E}">
        <p14:creationId xmlns:p14="http://schemas.microsoft.com/office/powerpoint/2010/main" val="384709871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 preserve="1">
  <p:cSld name="Section divider">
    <p:spTree>
      <p:nvGrpSpPr>
        <p:cNvPr id="1" name=""/>
        <p:cNvGrpSpPr/>
        <p:nvPr/>
      </p:nvGrpSpPr>
      <p:grpSpPr>
        <a:xfrm>
          <a:off x="0" y="0"/>
          <a:ext cx="0" cy="0"/>
          <a:chOff x="0" y="0"/>
          <a:chExt cx="0" cy="0"/>
        </a:xfrm>
      </p:grpSpPr>
      <p:sp>
        <p:nvSpPr>
          <p:cNvPr id="2" name="Title 1"/>
          <p:cNvSpPr>
            <a:spLocks noGrp="1"/>
          </p:cNvSpPr>
          <p:nvPr>
            <p:ph type="ctrTitle"/>
          </p:nvPr>
        </p:nvSpPr>
        <p:spPr>
          <a:xfrm>
            <a:off x="0" y="23214"/>
            <a:ext cx="6260951" cy="2364385"/>
          </a:xfrm>
        </p:spPr>
        <p:txBody>
          <a:bodyPr anchor="b"/>
          <a:lstStyle>
            <a:lvl1pPr marL="228600" algn="l">
              <a:defRPr sz="6000"/>
            </a:lvl1pPr>
          </a:lstStyle>
          <a:p>
            <a:r>
              <a:rPr lang="en-US" dirty="0"/>
              <a:t>Click to edit Master title style</a:t>
            </a:r>
          </a:p>
        </p:txBody>
      </p:sp>
      <p:sp>
        <p:nvSpPr>
          <p:cNvPr id="3" name="Subtitle 2"/>
          <p:cNvSpPr>
            <a:spLocks noGrp="1"/>
          </p:cNvSpPr>
          <p:nvPr>
            <p:ph type="subTitle" idx="1"/>
          </p:nvPr>
        </p:nvSpPr>
        <p:spPr>
          <a:xfrm>
            <a:off x="0" y="2495773"/>
            <a:ext cx="6260951" cy="1639663"/>
          </a:xfrm>
        </p:spPr>
        <p:txBody>
          <a:bodyPr/>
          <a:lstStyle>
            <a:lvl1pPr marL="22860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p:cNvSpPr>
            <a:spLocks noGrp="1"/>
          </p:cNvSpPr>
          <p:nvPr>
            <p:ph type="sldNum" sz="quarter" idx="12"/>
          </p:nvPr>
        </p:nvSpPr>
        <p:spPr/>
        <p:txBody>
          <a:bodyPr/>
          <a:lstStyle/>
          <a:p>
            <a:fld id="{F53CFF89-25B9-F548-8F7C-CBACCD28F3CA}" type="slidenum">
              <a:rPr lang="en-US" smtClean="0"/>
              <a:t>‹#›</a:t>
            </a:fld>
            <a:endParaRPr lang="en-US"/>
          </a:p>
        </p:txBody>
      </p:sp>
      <p:sp>
        <p:nvSpPr>
          <p:cNvPr id="7" name="Footer Placeholder 1"/>
          <p:cNvSpPr>
            <a:spLocks noGrp="1"/>
          </p:cNvSpPr>
          <p:nvPr>
            <p:ph type="ftr" sz="quarter" idx="11"/>
          </p:nvPr>
        </p:nvSpPr>
        <p:spPr>
          <a:xfrm>
            <a:off x="1484693" y="6435307"/>
            <a:ext cx="7439377" cy="182880"/>
          </a:xfrm>
        </p:spPr>
        <p:txBody>
          <a:bodyPr/>
          <a:lstStyle/>
          <a:p>
            <a:r>
              <a:rPr lang="en-US"/>
              <a:t>Group Name / DOC ID / Month XX, 2018 / © 2018 IBM Corporation</a:t>
            </a:r>
          </a:p>
        </p:txBody>
      </p:sp>
    </p:spTree>
    <p:extLst>
      <p:ext uri="{BB962C8B-B14F-4D97-AF65-F5344CB8AC3E}">
        <p14:creationId xmlns:p14="http://schemas.microsoft.com/office/powerpoint/2010/main" val="4146955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image">
    <p:bg>
      <p:bgPr>
        <a:solidFill>
          <a:srgbClr val="2B2B2B"/>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6"/>
          </p:nvPr>
        </p:nvSpPr>
        <p:spPr/>
        <p:txBody>
          <a:bodyPr/>
          <a:lstStyle/>
          <a:p>
            <a:r>
              <a:rPr lang="en-US"/>
              <a:t>Group Name / DOC ID / Month XX, 2018 / © 2018 IBM Corporation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slideLayout" Target="../slideLayouts/slideLayout63.xml"/><Relationship Id="rId3" Type="http://schemas.openxmlformats.org/officeDocument/2006/relationships/slideLayout" Target="../slideLayouts/slideLayout48.xml"/><Relationship Id="rId21" Type="http://schemas.openxmlformats.org/officeDocument/2006/relationships/slideLayout" Target="../slideLayouts/slideLayout66.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slideLayout" Target="../slideLayouts/slideLayout65.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19" Type="http://schemas.openxmlformats.org/officeDocument/2006/relationships/slideLayout" Target="../slideLayouts/slideLayout64.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18" Type="http://schemas.openxmlformats.org/officeDocument/2006/relationships/slideLayout" Target="../slideLayouts/slideLayout84.xml"/><Relationship Id="rId3" Type="http://schemas.openxmlformats.org/officeDocument/2006/relationships/slideLayout" Target="../slideLayouts/slideLayout69.xml"/><Relationship Id="rId21" Type="http://schemas.openxmlformats.org/officeDocument/2006/relationships/slideLayout" Target="../slideLayouts/slideLayout87.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20" Type="http://schemas.openxmlformats.org/officeDocument/2006/relationships/slideLayout" Target="../slideLayouts/slideLayout86.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10" Type="http://schemas.openxmlformats.org/officeDocument/2006/relationships/slideLayout" Target="../slideLayouts/slideLayout76.xml"/><Relationship Id="rId19" Type="http://schemas.openxmlformats.org/officeDocument/2006/relationships/slideLayout" Target="../slideLayouts/slideLayout85.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 Id="rId2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2B2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8"/>
          <p:cNvSpPr>
            <a:spLocks noGrp="1"/>
          </p:cNvSpPr>
          <p:nvPr>
            <p:ph type="ftr" sz="quarter" idx="3"/>
          </p:nvPr>
        </p:nvSpPr>
        <p:spPr>
          <a:xfrm>
            <a:off x="1484693" y="6435307"/>
            <a:ext cx="7439377" cy="182880"/>
          </a:xfrm>
          <a:prstGeom prst="rect">
            <a:avLst/>
          </a:prstGeom>
        </p:spPr>
        <p:txBody>
          <a:bodyPr vert="horz" lIns="0" tIns="0" rIns="0" bIns="0" rtlCol="0" anchor="ctr"/>
          <a:lstStyle>
            <a:lvl1pPr algn="l">
              <a:defRPr sz="800" baseline="0">
                <a:solidFill>
                  <a:schemeClr val="bg2"/>
                </a:solidFill>
                <a:latin typeface="+mn-lt"/>
                <a:ea typeface="Arial" charset="0"/>
                <a:cs typeface="Arial" charset="0"/>
              </a:defRPr>
            </a:lvl1pPr>
          </a:lstStyle>
          <a:p>
            <a:r>
              <a:rPr lang="en-US"/>
              <a:t>Group Name / DOC ID / Month XX, 2018 / © 2018 IBM Corporation</a:t>
            </a:r>
          </a:p>
        </p:txBody>
      </p:sp>
    </p:spTree>
    <p:extLst>
      <p:ext uri="{BB962C8B-B14F-4D97-AF65-F5344CB8AC3E}">
        <p14:creationId xmlns:p14="http://schemas.microsoft.com/office/powerpoint/2010/main" val="8395140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8" r:id="rId4"/>
    <p:sldLayoutId id="2147483670" r:id="rId5"/>
    <p:sldLayoutId id="2147483672" r:id="rId6"/>
    <p:sldLayoutId id="2147483673" r:id="rId7"/>
    <p:sldLayoutId id="2147483674" r:id="rId8"/>
    <p:sldLayoutId id="2147483678" r:id="rId9"/>
    <p:sldLayoutId id="2147483679" r:id="rId10"/>
    <p:sldLayoutId id="2147483680" r:id="rId11"/>
    <p:sldLayoutId id="2147483681" r:id="rId12"/>
    <p:sldLayoutId id="2147483684" r:id="rId13"/>
    <p:sldLayoutId id="2147483685" r:id="rId14"/>
    <p:sldLayoutId id="2147483699" r:id="rId15"/>
    <p:sldLayoutId id="2147483687" r:id="rId16"/>
    <p:sldLayoutId id="2147483692" r:id="rId17"/>
    <p:sldLayoutId id="2147483694" r:id="rId18"/>
    <p:sldLayoutId id="2147483696" r:id="rId19"/>
    <p:sldLayoutId id="2147483697" r:id="rId20"/>
    <p:sldLayoutId id="2147483722" r:id="rId21"/>
    <p:sldLayoutId id="2147483746" r:id="rId22"/>
    <p:sldLayoutId id="2147483747" r:id="rId23"/>
    <p:sldLayoutId id="2147483749" r:id="rId24"/>
  </p:sldLayoutIdLst>
  <p:hf hdr="0" ftr="0" dt="0"/>
  <p:txStyles>
    <p:titleStyle>
      <a:lvl1pPr algn="l" defTabSz="609585" rtl="0" eaLnBrk="1" latinLnBrk="0" hangingPunct="1">
        <a:lnSpc>
          <a:spcPct val="90000"/>
        </a:lnSpc>
        <a:spcBef>
          <a:spcPct val="0"/>
        </a:spcBef>
        <a:buNone/>
        <a:defRPr sz="3200" kern="1200">
          <a:solidFill>
            <a:schemeClr val="bg2"/>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chemeClr val="bg2"/>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rgbClr val="2B2B2B"/>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8"/>
          <p:cNvSpPr>
            <a:spLocks noGrp="1"/>
          </p:cNvSpPr>
          <p:nvPr>
            <p:ph type="ftr" sz="quarter" idx="3"/>
          </p:nvPr>
        </p:nvSpPr>
        <p:spPr>
          <a:xfrm>
            <a:off x="1484693" y="6435307"/>
            <a:ext cx="7439377" cy="182880"/>
          </a:xfrm>
          <a:prstGeom prst="rect">
            <a:avLst/>
          </a:prstGeom>
        </p:spPr>
        <p:txBody>
          <a:bodyPr vert="horz" lIns="0" tIns="0" rIns="0" bIns="0" rtlCol="0" anchor="ctr"/>
          <a:lstStyle>
            <a:lvl1pPr algn="l">
              <a:defRPr sz="800" baseline="0">
                <a:solidFill>
                  <a:srgbClr val="2B2B2B"/>
                </a:solidFill>
                <a:latin typeface="+mn-lt"/>
                <a:ea typeface="Arial" charset="0"/>
                <a:cs typeface="Arial" charset="0"/>
              </a:defRPr>
            </a:lvl1pPr>
          </a:lstStyle>
          <a:p>
            <a:r>
              <a:rPr lang="en-US"/>
              <a:t>Group Name / DOC ID / Month XX, 2018 / © 2018 IBM Corporation</a:t>
            </a:r>
          </a:p>
        </p:txBody>
      </p:sp>
    </p:spTree>
    <p:extLst>
      <p:ext uri="{BB962C8B-B14F-4D97-AF65-F5344CB8AC3E}">
        <p14:creationId xmlns:p14="http://schemas.microsoft.com/office/powerpoint/2010/main" val="40791593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 id="2147483720" r:id="rId20"/>
    <p:sldLayoutId id="2147483721" r:id="rId21"/>
  </p:sldLayoutIdLst>
  <p:hf hdr="0" ftr="0" dt="0"/>
  <p:txStyles>
    <p:titleStyle>
      <a:lvl1pPr algn="l" defTabSz="609585" rtl="0" eaLnBrk="1" latinLnBrk="0" hangingPunct="1">
        <a:lnSpc>
          <a:spcPct val="90000"/>
        </a:lnSpc>
        <a:spcBef>
          <a:spcPct val="0"/>
        </a:spcBef>
        <a:buNone/>
        <a:defRPr sz="3200" kern="1200">
          <a:solidFill>
            <a:srgbClr val="2B2B2B"/>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rgbClr val="2B2B2B"/>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rgbClr val="2B2B2B"/>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rgbClr val="2B2B2B"/>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rgbClr val="2B2B2B"/>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rgbClr val="2B2B2B"/>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2B2B2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8"/>
          <p:cNvSpPr>
            <a:spLocks noGrp="1"/>
          </p:cNvSpPr>
          <p:nvPr>
            <p:ph type="ftr" sz="quarter" idx="3"/>
          </p:nvPr>
        </p:nvSpPr>
        <p:spPr>
          <a:xfrm>
            <a:off x="1484693" y="6435307"/>
            <a:ext cx="7439377" cy="182880"/>
          </a:xfrm>
          <a:prstGeom prst="rect">
            <a:avLst/>
          </a:prstGeom>
        </p:spPr>
        <p:txBody>
          <a:bodyPr vert="horz" lIns="0" tIns="0" rIns="0" bIns="0" rtlCol="0" anchor="ctr"/>
          <a:lstStyle>
            <a:lvl1pPr algn="l">
              <a:defRPr sz="800" baseline="0">
                <a:solidFill>
                  <a:schemeClr val="bg2"/>
                </a:solidFill>
                <a:latin typeface="+mn-lt"/>
                <a:ea typeface="Arial" charset="0"/>
                <a:cs typeface="Arial" charset="0"/>
              </a:defRPr>
            </a:lvl1pPr>
          </a:lstStyle>
          <a:p>
            <a:r>
              <a:rPr lang="en-US"/>
              <a:t>Group Name / DOC ID / Month XX, 2018 / © 2018 IBM Corporation</a:t>
            </a:r>
          </a:p>
        </p:txBody>
      </p:sp>
    </p:spTree>
    <p:extLst>
      <p:ext uri="{BB962C8B-B14F-4D97-AF65-F5344CB8AC3E}">
        <p14:creationId xmlns:p14="http://schemas.microsoft.com/office/powerpoint/2010/main" val="469251145"/>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 id="2147483743" r:id="rId19"/>
    <p:sldLayoutId id="2147483744" r:id="rId20"/>
    <p:sldLayoutId id="2147483745" r:id="rId21"/>
  </p:sldLayoutIdLst>
  <p:hf hdr="0" ftr="0" dt="0"/>
  <p:txStyles>
    <p:titleStyle>
      <a:lvl1pPr algn="l" defTabSz="609585" rtl="0" eaLnBrk="1" latinLnBrk="0" hangingPunct="1">
        <a:lnSpc>
          <a:spcPct val="90000"/>
        </a:lnSpc>
        <a:spcBef>
          <a:spcPct val="0"/>
        </a:spcBef>
        <a:buNone/>
        <a:defRPr sz="3200" kern="1200">
          <a:solidFill>
            <a:schemeClr val="bg2"/>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chemeClr val="bg2"/>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rgbClr val="2B2B2B"/>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8"/>
          <p:cNvSpPr>
            <a:spLocks noGrp="1"/>
          </p:cNvSpPr>
          <p:nvPr>
            <p:ph type="ftr" sz="quarter" idx="3"/>
          </p:nvPr>
        </p:nvSpPr>
        <p:spPr>
          <a:xfrm>
            <a:off x="1484693" y="6435307"/>
            <a:ext cx="7439377" cy="182880"/>
          </a:xfrm>
          <a:prstGeom prst="rect">
            <a:avLst/>
          </a:prstGeom>
        </p:spPr>
        <p:txBody>
          <a:bodyPr vert="horz" lIns="0" tIns="0" rIns="0" bIns="0" rtlCol="0" anchor="ctr"/>
          <a:lstStyle>
            <a:lvl1pPr algn="l">
              <a:defRPr sz="800" baseline="0">
                <a:solidFill>
                  <a:srgbClr val="2B2B2B"/>
                </a:solidFill>
                <a:latin typeface="+mn-lt"/>
                <a:ea typeface="Arial" charset="0"/>
                <a:cs typeface="Arial" charset="0"/>
              </a:defRPr>
            </a:lvl1pPr>
          </a:lstStyle>
          <a:p>
            <a:r>
              <a:rPr lang="en-US"/>
              <a:t>Group Name / DOC ID / Month XX, 2018 / © 2018 IBM Corporation</a:t>
            </a:r>
          </a:p>
        </p:txBody>
      </p:sp>
    </p:spTree>
    <p:extLst>
      <p:ext uri="{BB962C8B-B14F-4D97-AF65-F5344CB8AC3E}">
        <p14:creationId xmlns:p14="http://schemas.microsoft.com/office/powerpoint/2010/main" val="1376253968"/>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 id="2147483768" r:id="rId18"/>
    <p:sldLayoutId id="2147483769" r:id="rId19"/>
    <p:sldLayoutId id="2147483770" r:id="rId20"/>
    <p:sldLayoutId id="2147483771" r:id="rId21"/>
  </p:sldLayoutIdLst>
  <p:hf hdr="0" ftr="0" dt="0"/>
  <p:txStyles>
    <p:titleStyle>
      <a:lvl1pPr algn="l" defTabSz="609585" rtl="0" eaLnBrk="1" latinLnBrk="0" hangingPunct="1">
        <a:lnSpc>
          <a:spcPct val="90000"/>
        </a:lnSpc>
        <a:spcBef>
          <a:spcPct val="0"/>
        </a:spcBef>
        <a:buNone/>
        <a:defRPr sz="3200" kern="1200">
          <a:solidFill>
            <a:srgbClr val="2B2B2B"/>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rgbClr val="2B2B2B"/>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rgbClr val="2B2B2B"/>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rgbClr val="2B2B2B"/>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rgbClr val="2B2B2B"/>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rgbClr val="2B2B2B"/>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15.jpe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35.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6.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35.xml"/><Relationship Id="rId6" Type="http://schemas.openxmlformats.org/officeDocument/2006/relationships/image" Target="../media/image18.jpeg"/><Relationship Id="rId11" Type="http://schemas.openxmlformats.org/officeDocument/2006/relationships/image" Target="../media/image23.png"/><Relationship Id="rId5" Type="http://schemas.openxmlformats.org/officeDocument/2006/relationships/image" Target="../media/image17.jpeg"/><Relationship Id="rId10" Type="http://schemas.openxmlformats.org/officeDocument/2006/relationships/image" Target="../media/image22.png"/><Relationship Id="rId4" Type="http://schemas.openxmlformats.org/officeDocument/2006/relationships/image" Target="../media/image14.png"/><Relationship Id="rId9" Type="http://schemas.openxmlformats.org/officeDocument/2006/relationships/image" Target="../media/image21.png"/></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6.png"/><Relationship Id="rId7" Type="http://schemas.openxmlformats.org/officeDocument/2006/relationships/diagramQuickStyle" Target="../diagrams/quickStyle1.xml"/><Relationship Id="rId2" Type="http://schemas.openxmlformats.org/officeDocument/2006/relationships/notesSlide" Target="../notesSlides/notesSlide5.xml"/><Relationship Id="rId1" Type="http://schemas.openxmlformats.org/officeDocument/2006/relationships/slideLayout" Target="../slideLayouts/slideLayout35.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4.png"/><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35.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hyperlink" Target="https://arxiv.org/abs/1506.02640" TargetMode="External"/><Relationship Id="rId3" Type="http://schemas.openxmlformats.org/officeDocument/2006/relationships/image" Target="../media/image16.png"/><Relationship Id="rId7" Type="http://schemas.openxmlformats.org/officeDocument/2006/relationships/hyperlink" Target="https://www.pyimagesearch.com/2018/11/12/yolo-object-detection-with-opencv/" TargetMode="External"/><Relationship Id="rId2" Type="http://schemas.openxmlformats.org/officeDocument/2006/relationships/notesSlide" Target="../notesSlides/notesSlide8.xml"/><Relationship Id="rId1" Type="http://schemas.openxmlformats.org/officeDocument/2006/relationships/slideLayout" Target="../slideLayouts/slideLayout35.xml"/><Relationship Id="rId6" Type="http://schemas.openxmlformats.org/officeDocument/2006/relationships/hyperlink" Target="https://app.mural.co/t/capgeminicallforcode5591/m/capgeminicallforcode5591/1563795727035/aaf6970f566d944dd6a9147efa6b24f82857775d" TargetMode="External"/><Relationship Id="rId5" Type="http://schemas.openxmlformats.org/officeDocument/2006/relationships/hyperlink" Target="https://pdfs.semanticscholar.org/28e1/fa9bc622f035a59bf309837d75c08f630a57.pdf" TargetMode="Externa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94B52F-E6FA-4E18-990C-7055C939644F}"/>
              </a:ext>
            </a:extLst>
          </p:cNvPr>
          <p:cNvPicPr>
            <a:picLocks noChangeAspect="1"/>
          </p:cNvPicPr>
          <p:nvPr/>
        </p:nvPicPr>
        <p:blipFill>
          <a:blip r:embed="rId3"/>
          <a:stretch>
            <a:fillRect/>
          </a:stretch>
        </p:blipFill>
        <p:spPr>
          <a:xfrm>
            <a:off x="0" y="0"/>
            <a:ext cx="12297529" cy="6858000"/>
          </a:xfrm>
          <a:prstGeom prst="rect">
            <a:avLst/>
          </a:prstGeom>
        </p:spPr>
      </p:pic>
      <p:sp>
        <p:nvSpPr>
          <p:cNvPr id="4" name="TextBox 3">
            <a:extLst>
              <a:ext uri="{FF2B5EF4-FFF2-40B4-BE49-F238E27FC236}">
                <a16:creationId xmlns:a16="http://schemas.microsoft.com/office/drawing/2014/main" id="{68AD46B2-0B59-4BBD-B145-DA9344758372}"/>
              </a:ext>
            </a:extLst>
          </p:cNvPr>
          <p:cNvSpPr txBox="1"/>
          <p:nvPr/>
        </p:nvSpPr>
        <p:spPr>
          <a:xfrm>
            <a:off x="649706" y="5582653"/>
            <a:ext cx="6292516" cy="523220"/>
          </a:xfrm>
          <a:prstGeom prst="rect">
            <a:avLst/>
          </a:prstGeom>
          <a:noFill/>
        </p:spPr>
        <p:txBody>
          <a:bodyPr wrap="square" rtlCol="0">
            <a:spAutoFit/>
          </a:bodyPr>
          <a:lstStyle/>
          <a:p>
            <a:r>
              <a:rPr lang="en-IN" sz="2800" dirty="0">
                <a:solidFill>
                  <a:schemeClr val="bg2"/>
                </a:solidFill>
                <a:latin typeface="Arial" panose="020B0604020202020204" pitchFamily="34" charset="0"/>
                <a:cs typeface="Arial" panose="020B0604020202020204" pitchFamily="34" charset="0"/>
              </a:rPr>
              <a:t>&lt;&lt;Team Name&gt;&gt;</a:t>
            </a:r>
          </a:p>
        </p:txBody>
      </p:sp>
      <p:pic>
        <p:nvPicPr>
          <p:cNvPr id="6" name="Picture 5">
            <a:extLst>
              <a:ext uri="{FF2B5EF4-FFF2-40B4-BE49-F238E27FC236}">
                <a16:creationId xmlns:a16="http://schemas.microsoft.com/office/drawing/2014/main" id="{ADA16F85-56AA-4EB5-B7B2-58E21304E812}"/>
              </a:ext>
            </a:extLst>
          </p:cNvPr>
          <p:cNvPicPr>
            <a:picLocks noChangeAspect="1"/>
          </p:cNvPicPr>
          <p:nvPr/>
        </p:nvPicPr>
        <p:blipFill>
          <a:blip r:embed="rId4"/>
          <a:stretch>
            <a:fillRect/>
          </a:stretch>
        </p:blipFill>
        <p:spPr>
          <a:xfrm>
            <a:off x="10039350" y="187993"/>
            <a:ext cx="2152650" cy="514350"/>
          </a:xfrm>
          <a:prstGeom prst="rect">
            <a:avLst/>
          </a:prstGeom>
        </p:spPr>
      </p:pic>
    </p:spTree>
    <p:extLst>
      <p:ext uri="{BB962C8B-B14F-4D97-AF65-F5344CB8AC3E}">
        <p14:creationId xmlns:p14="http://schemas.microsoft.com/office/powerpoint/2010/main" val="2525722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F544-F764-4901-B3A6-EACAED136AEF}"/>
              </a:ext>
            </a:extLst>
          </p:cNvPr>
          <p:cNvSpPr>
            <a:spLocks noGrp="1"/>
          </p:cNvSpPr>
          <p:nvPr>
            <p:ph type="title"/>
          </p:nvPr>
        </p:nvSpPr>
        <p:spPr/>
        <p:txBody>
          <a:bodyPr>
            <a:noAutofit/>
          </a:bodyPr>
          <a:lstStyle/>
          <a:p>
            <a:r>
              <a:rPr lang="en-US" sz="4000" dirty="0">
                <a:latin typeface="Arial" panose="020B0604020202020204" pitchFamily="34" charset="0"/>
                <a:cs typeface="Arial" panose="020B0604020202020204" pitchFamily="34" charset="0"/>
              </a:rPr>
              <a:t>Call for Code 2019 Challenge </a:t>
            </a:r>
            <a:endParaRPr lang="en-US" sz="4000" dirty="0">
              <a:solidFill>
                <a:srgbClr val="FF0000"/>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AFBE2215-2825-4B05-9954-C79EA340E180}"/>
              </a:ext>
            </a:extLst>
          </p:cNvPr>
          <p:cNvSpPr>
            <a:spLocks noGrp="1"/>
          </p:cNvSpPr>
          <p:nvPr>
            <p:ph type="body" sz="quarter" idx="14"/>
          </p:nvPr>
        </p:nvSpPr>
        <p:spPr/>
        <p:txBody>
          <a:bodyPr>
            <a:normAutofit lnSpcReduction="10000"/>
          </a:bodyPr>
          <a:lstStyle/>
          <a:p>
            <a:endParaRPr lang="en-US" sz="8800" dirty="0"/>
          </a:p>
          <a:p>
            <a:r>
              <a:rPr lang="fi-FI" sz="3600" i="1" dirty="0">
                <a:latin typeface="Arial" panose="020B0604020202020204" pitchFamily="34" charset="0"/>
                <a:cs typeface="Arial" panose="020B0604020202020204" pitchFamily="34" charset="0"/>
              </a:rPr>
              <a:t>Saravjeet Lamba</a:t>
            </a:r>
          </a:p>
          <a:p>
            <a:r>
              <a:rPr lang="nl-NL" sz="3600" i="1" dirty="0">
                <a:latin typeface="Arial" panose="020B0604020202020204" pitchFamily="34" charset="0"/>
                <a:cs typeface="Arial" panose="020B0604020202020204" pitchFamily="34" charset="0"/>
              </a:rPr>
              <a:t>Sameer Kumar Choudhary</a:t>
            </a:r>
          </a:p>
          <a:p>
            <a:r>
              <a:rPr lang="nl-NL" sz="3600" i="1" dirty="0">
                <a:latin typeface="Arial" panose="020B0604020202020204" pitchFamily="34" charset="0"/>
                <a:cs typeface="Arial" panose="020B0604020202020204" pitchFamily="34" charset="0"/>
              </a:rPr>
              <a:t>Krishna Priya Tadepalli</a:t>
            </a:r>
            <a:endParaRPr lang="en-US" sz="8000" dirty="0">
              <a:latin typeface="Arial" panose="020B0604020202020204" pitchFamily="34" charset="0"/>
              <a:cs typeface="Arial" panose="020B0604020202020204" pitchFamily="34" charset="0"/>
            </a:endParaRPr>
          </a:p>
          <a:p>
            <a:r>
              <a:rPr lang="en-US" sz="8000" dirty="0">
                <a:latin typeface="Arial" panose="020B0604020202020204" pitchFamily="34" charset="0"/>
                <a:cs typeface="Arial" panose="020B0604020202020204" pitchFamily="34" charset="0"/>
              </a:rPr>
              <a:t>  </a:t>
            </a:r>
          </a:p>
          <a:p>
            <a:endParaRPr lang="en-US" sz="3600" dirty="0"/>
          </a:p>
        </p:txBody>
      </p:sp>
      <p:pic>
        <p:nvPicPr>
          <p:cNvPr id="7" name="Picture 6">
            <a:extLst>
              <a:ext uri="{FF2B5EF4-FFF2-40B4-BE49-F238E27FC236}">
                <a16:creationId xmlns:a16="http://schemas.microsoft.com/office/drawing/2014/main" id="{3B2528CF-3E55-4AA5-93C4-1D86A4C2D213}"/>
              </a:ext>
            </a:extLst>
          </p:cNvPr>
          <p:cNvPicPr>
            <a:picLocks noChangeAspect="1"/>
          </p:cNvPicPr>
          <p:nvPr/>
        </p:nvPicPr>
        <p:blipFill>
          <a:blip r:embed="rId3"/>
          <a:stretch>
            <a:fillRect/>
          </a:stretch>
        </p:blipFill>
        <p:spPr>
          <a:xfrm>
            <a:off x="11398166" y="128085"/>
            <a:ext cx="657225" cy="561975"/>
          </a:xfrm>
          <a:prstGeom prst="rect">
            <a:avLst/>
          </a:prstGeom>
        </p:spPr>
      </p:pic>
      <p:pic>
        <p:nvPicPr>
          <p:cNvPr id="22" name="Picture Placeholder 21">
            <a:extLst>
              <a:ext uri="{FF2B5EF4-FFF2-40B4-BE49-F238E27FC236}">
                <a16:creationId xmlns:a16="http://schemas.microsoft.com/office/drawing/2014/main" id="{FAD4B92B-DDE5-4D08-9E04-AB105A255039}"/>
              </a:ext>
            </a:extLst>
          </p:cNvPr>
          <p:cNvPicPr>
            <a:picLocks noGrp="1" noChangeAspect="1"/>
          </p:cNvPicPr>
          <p:nvPr>
            <p:ph type="pic" sz="quarter" idx="15"/>
          </p:nvPr>
        </p:nvPicPr>
        <p:blipFill rotWithShape="1">
          <a:blip r:embed="rId4" cstate="email">
            <a:extLst>
              <a:ext uri="{28A0092B-C50C-407E-A947-70E740481C1C}">
                <a14:useLocalDpi xmlns:a14="http://schemas.microsoft.com/office/drawing/2010/main" val="0"/>
              </a:ext>
            </a:extLst>
          </a:blip>
          <a:srcRect t="4056" b="4056"/>
          <a:stretch/>
        </p:blipFill>
        <p:spPr>
          <a:xfrm>
            <a:off x="6096000" y="0"/>
            <a:ext cx="6096000" cy="6858000"/>
          </a:xfrm>
          <a:prstGeom prst="rect">
            <a:avLst/>
          </a:prstGeom>
        </p:spPr>
      </p:pic>
    </p:spTree>
    <p:extLst>
      <p:ext uri="{BB962C8B-B14F-4D97-AF65-F5344CB8AC3E}">
        <p14:creationId xmlns:p14="http://schemas.microsoft.com/office/powerpoint/2010/main" val="2260969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A1BD5B8-B7D6-5641-9006-64D38BB7702D}"/>
              </a:ext>
            </a:extLst>
          </p:cNvPr>
          <p:cNvSpPr>
            <a:spLocks noGrp="1"/>
          </p:cNvSpPr>
          <p:nvPr>
            <p:ph type="title"/>
          </p:nvPr>
        </p:nvSpPr>
        <p:spPr>
          <a:xfrm>
            <a:off x="3297563" y="524398"/>
            <a:ext cx="8143069" cy="638319"/>
          </a:xfrm>
        </p:spPr>
        <p:txBody>
          <a:bodyPr/>
          <a:lstStyle/>
          <a:p>
            <a:r>
              <a:rPr lang="en-US" sz="4400" b="1" dirty="0">
                <a:solidFill>
                  <a:srgbClr val="4E6395"/>
                </a:solidFill>
              </a:rPr>
              <a:t>CHALLENGE</a:t>
            </a:r>
          </a:p>
        </p:txBody>
      </p:sp>
      <p:sp>
        <p:nvSpPr>
          <p:cNvPr id="4" name="Text Placeholder 4">
            <a:extLst>
              <a:ext uri="{FF2B5EF4-FFF2-40B4-BE49-F238E27FC236}">
                <a16:creationId xmlns:a16="http://schemas.microsoft.com/office/drawing/2014/main" id="{165EF9C2-02BA-D349-82FD-069D5EF42ED0}"/>
              </a:ext>
            </a:extLst>
          </p:cNvPr>
          <p:cNvSpPr txBox="1">
            <a:spLocks/>
          </p:cNvSpPr>
          <p:nvPr/>
        </p:nvSpPr>
        <p:spPr>
          <a:xfrm>
            <a:off x="517878" y="2093976"/>
            <a:ext cx="11156671" cy="4237859"/>
          </a:xfrm>
          <a:prstGeom prst="rect">
            <a:avLst/>
          </a:prstGeom>
        </p:spPr>
        <p:txBody>
          <a:bodyPr vert="horz" lIns="0" tIns="0" rIns="0" bIns="0" rtlCol="0">
            <a:noAutofit/>
          </a:bodyPr>
          <a:lstStyle>
            <a:lvl1pPr marL="0" indent="0" algn="l" rtl="0" eaLnBrk="1" fontAlgn="base" hangingPunct="1">
              <a:lnSpc>
                <a:spcPts val="1600"/>
              </a:lnSpc>
              <a:spcBef>
                <a:spcPts val="0"/>
              </a:spcBef>
              <a:spcAft>
                <a:spcPts val="600"/>
              </a:spcAft>
              <a:buClr>
                <a:schemeClr val="tx1"/>
              </a:buClr>
              <a:buSzPct val="90000"/>
              <a:buFont typeface="Wingdings" pitchFamily="2" charset="2"/>
              <a:buNone/>
              <a:defRPr sz="1200">
                <a:solidFill>
                  <a:schemeClr val="tx1"/>
                </a:solidFill>
                <a:latin typeface="IBM Plex Sans" charset="0"/>
                <a:ea typeface="IBM Plex Sans" charset="0"/>
                <a:cs typeface="IBM Plex Sans" charset="0"/>
              </a:defRPr>
            </a:lvl1pPr>
            <a:lvl2pPr marL="171450" indent="-171450" algn="l" rtl="0" eaLnBrk="1" fontAlgn="base" hangingPunct="1">
              <a:lnSpc>
                <a:spcPts val="1600"/>
              </a:lnSpc>
              <a:spcBef>
                <a:spcPts val="0"/>
              </a:spcBef>
              <a:spcAft>
                <a:spcPts val="600"/>
              </a:spcAft>
              <a:buClr>
                <a:schemeClr val="tx1"/>
              </a:buClr>
              <a:buSzPct val="100000"/>
              <a:buFont typeface=".AppleSystemUIFont" charset="-120"/>
              <a:buChar char="–"/>
              <a:tabLst/>
              <a:defRPr sz="1200">
                <a:solidFill>
                  <a:schemeClr val="tx1"/>
                </a:solidFill>
                <a:latin typeface="IBM Plex Sans" charset="0"/>
                <a:ea typeface="IBM Plex Sans" charset="0"/>
                <a:cs typeface="IBM Plex Sans" charset="0"/>
              </a:defRPr>
            </a:lvl2pPr>
            <a:lvl3pPr marL="342900" indent="-141288" algn="l" rtl="0" eaLnBrk="1" fontAlgn="base" hangingPunct="1">
              <a:lnSpc>
                <a:spcPts val="1600"/>
              </a:lnSpc>
              <a:spcBef>
                <a:spcPts val="0"/>
              </a:spcBef>
              <a:spcAft>
                <a:spcPts val="600"/>
              </a:spcAft>
              <a:buClr>
                <a:schemeClr val="tx1"/>
              </a:buClr>
              <a:buSzPct val="100000"/>
              <a:buFont typeface="Arial" panose="020B0604020202020204" pitchFamily="34" charset="0"/>
              <a:buChar char="•"/>
              <a:tabLst/>
              <a:defRPr sz="1200">
                <a:solidFill>
                  <a:schemeClr val="tx1"/>
                </a:solidFill>
                <a:latin typeface="IBM Plex Sans" charset="0"/>
                <a:ea typeface="IBM Plex Sans" charset="0"/>
                <a:cs typeface="IBM Plex Sans" charset="0"/>
              </a:defRPr>
            </a:lvl3pPr>
            <a:lvl4pPr marL="628650" indent="-193675" algn="l" rtl="0" eaLnBrk="1" fontAlgn="base" hangingPunct="1">
              <a:lnSpc>
                <a:spcPts val="1600"/>
              </a:lnSpc>
              <a:spcBef>
                <a:spcPts val="0"/>
              </a:spcBef>
              <a:spcAft>
                <a:spcPts val="600"/>
              </a:spcAft>
              <a:buClr>
                <a:schemeClr val="tx1"/>
              </a:buClr>
              <a:buSzPct val="100000"/>
              <a:buFont typeface=".AppleSystemUIFont" charset="-120"/>
              <a:buChar char="–"/>
              <a:tabLst/>
              <a:defRPr sz="1200" baseline="0">
                <a:solidFill>
                  <a:schemeClr val="tx1"/>
                </a:solidFill>
                <a:latin typeface="IBM Plex Sans" charset="0"/>
                <a:ea typeface="IBM Plex Sans" charset="0"/>
                <a:cs typeface="IBM Plex Sans" charset="0"/>
              </a:defRPr>
            </a:lvl4pPr>
            <a:lvl5pPr marL="803275" indent="-171450" algn="l" rtl="0" eaLnBrk="1" fontAlgn="base" hangingPunct="1">
              <a:lnSpc>
                <a:spcPts val="1600"/>
              </a:lnSpc>
              <a:spcBef>
                <a:spcPts val="0"/>
              </a:spcBef>
              <a:spcAft>
                <a:spcPts val="600"/>
              </a:spcAft>
              <a:buClr>
                <a:schemeClr val="tx1"/>
              </a:buClr>
              <a:buFont typeface=".AppleSystemUIFont" charset="-120"/>
              <a:buChar char="»"/>
              <a:tabLst/>
              <a:defRPr sz="1200">
                <a:solidFill>
                  <a:schemeClr val="tx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a:lstStyle>
          <a:p>
            <a:pPr defTabSz="1219170">
              <a:lnSpc>
                <a:spcPct val="100000"/>
              </a:lnSpc>
            </a:pPr>
            <a:endParaRPr lang="en-US" sz="1800" dirty="0"/>
          </a:p>
        </p:txBody>
      </p:sp>
      <p:pic>
        <p:nvPicPr>
          <p:cNvPr id="3" name="Picture 2" descr="A close up of a sign&#10;&#10;Description automatically generated">
            <a:extLst>
              <a:ext uri="{FF2B5EF4-FFF2-40B4-BE49-F238E27FC236}">
                <a16:creationId xmlns:a16="http://schemas.microsoft.com/office/drawing/2014/main" id="{19F3BBA0-D34D-4039-AE9A-334012CAFF9C}"/>
              </a:ext>
            </a:extLst>
          </p:cNvPr>
          <p:cNvPicPr>
            <a:picLocks noChangeAspect="1"/>
          </p:cNvPicPr>
          <p:nvPr/>
        </p:nvPicPr>
        <p:blipFill>
          <a:blip r:embed="rId3"/>
          <a:stretch>
            <a:fillRect/>
          </a:stretch>
        </p:blipFill>
        <p:spPr>
          <a:xfrm>
            <a:off x="289273" y="205293"/>
            <a:ext cx="1924319" cy="1276528"/>
          </a:xfrm>
          <a:prstGeom prst="rect">
            <a:avLst/>
          </a:prstGeom>
        </p:spPr>
      </p:pic>
      <p:pic>
        <p:nvPicPr>
          <p:cNvPr id="2" name="Picture 1">
            <a:extLst>
              <a:ext uri="{FF2B5EF4-FFF2-40B4-BE49-F238E27FC236}">
                <a16:creationId xmlns:a16="http://schemas.microsoft.com/office/drawing/2014/main" id="{6981867D-36FF-4A72-B3BB-610FDF3BC6A1}"/>
              </a:ext>
            </a:extLst>
          </p:cNvPr>
          <p:cNvPicPr>
            <a:picLocks noChangeAspect="1"/>
          </p:cNvPicPr>
          <p:nvPr/>
        </p:nvPicPr>
        <p:blipFill>
          <a:blip r:embed="rId4"/>
          <a:stretch>
            <a:fillRect/>
          </a:stretch>
        </p:blipFill>
        <p:spPr>
          <a:xfrm>
            <a:off x="11452664" y="135125"/>
            <a:ext cx="657225" cy="561975"/>
          </a:xfrm>
          <a:prstGeom prst="rect">
            <a:avLst/>
          </a:prstGeom>
        </p:spPr>
      </p:pic>
      <p:sp>
        <p:nvSpPr>
          <p:cNvPr id="6" name="Rectangle 5">
            <a:extLst>
              <a:ext uri="{FF2B5EF4-FFF2-40B4-BE49-F238E27FC236}">
                <a16:creationId xmlns:a16="http://schemas.microsoft.com/office/drawing/2014/main" id="{3F11DE53-E56B-4B34-B6F6-C105F41D6F76}"/>
              </a:ext>
            </a:extLst>
          </p:cNvPr>
          <p:cNvSpPr/>
          <p:nvPr/>
        </p:nvSpPr>
        <p:spPr>
          <a:xfrm>
            <a:off x="472527" y="1419595"/>
            <a:ext cx="6806999" cy="5262979"/>
          </a:xfrm>
          <a:prstGeom prst="rect">
            <a:avLst/>
          </a:prstGeom>
        </p:spPr>
        <p:txBody>
          <a:bodyPr wrap="square">
            <a:spAutoFit/>
          </a:bodyPr>
          <a:lstStyle/>
          <a:p>
            <a:r>
              <a:rPr lang="en-US" sz="2400" dirty="0"/>
              <a:t>Natural Disasters, which had affected the humankind in past and been affecting drastically and leaving them in trauma for months to come. A number of families are shattered into despair and it takes immense effort and courage to bring the life back to normal. </a:t>
            </a:r>
          </a:p>
          <a:p>
            <a:endParaRPr lang="en-US" sz="2400" dirty="0"/>
          </a:p>
          <a:p>
            <a:r>
              <a:rPr lang="en-US" sz="2400" dirty="0"/>
              <a:t>Leverage Artificial Intelligence to reinforce rescue team and volunteers in tackling disaster like situation. Use of AI to identify survivals along with info like Age, Gender, Blood Group, Medical History, medical conditions. Sending the response team with only requisite medical care to provide immediate medical care and rescue people.</a:t>
            </a:r>
          </a:p>
        </p:txBody>
      </p:sp>
      <p:sp>
        <p:nvSpPr>
          <p:cNvPr id="8" name="Oval 7">
            <a:extLst>
              <a:ext uri="{FF2B5EF4-FFF2-40B4-BE49-F238E27FC236}">
                <a16:creationId xmlns:a16="http://schemas.microsoft.com/office/drawing/2014/main" id="{7B7BE798-973F-46DE-BEFD-B1D11D5EADD5}"/>
              </a:ext>
            </a:extLst>
          </p:cNvPr>
          <p:cNvSpPr/>
          <p:nvPr/>
        </p:nvSpPr>
        <p:spPr>
          <a:xfrm>
            <a:off x="7700211" y="1919785"/>
            <a:ext cx="3416968" cy="3970422"/>
          </a:xfrm>
          <a:prstGeom prst="ellipse">
            <a:avLst/>
          </a:prstGeom>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9" name="Oval 8">
            <a:extLst>
              <a:ext uri="{FF2B5EF4-FFF2-40B4-BE49-F238E27FC236}">
                <a16:creationId xmlns:a16="http://schemas.microsoft.com/office/drawing/2014/main" id="{8E3E00A9-8B00-4433-B0D3-F27B2EF568B2}"/>
              </a:ext>
            </a:extLst>
          </p:cNvPr>
          <p:cNvSpPr/>
          <p:nvPr/>
        </p:nvSpPr>
        <p:spPr>
          <a:xfrm>
            <a:off x="7507704" y="1162718"/>
            <a:ext cx="4395023" cy="4949324"/>
          </a:xfrm>
          <a:prstGeom prst="ellipse">
            <a:avLst/>
          </a:prstGeom>
          <a:solidFill>
            <a:srgbClr val="A0B4CE">
              <a:alpha val="50000"/>
            </a:srgbClr>
          </a:solidFill>
          <a:ln>
            <a:noFill/>
          </a:ln>
        </p:spPr>
        <p:style>
          <a:lnRef idx="0">
            <a:scrgbClr r="0" g="0" b="0"/>
          </a:lnRef>
          <a:fillRef idx="0">
            <a:scrgbClr r="0" g="0" b="0"/>
          </a:fillRef>
          <a:effectRef idx="0">
            <a:scrgbClr r="0" g="0" b="0"/>
          </a:effectRef>
          <a:fontRef idx="minor">
            <a:schemeClr val="lt1"/>
          </a:fontRef>
        </p:style>
        <p:txBody>
          <a:bodyPr wrap="square" lIns="0" tIns="0" rIns="0" bIns="0" rtlCol="0" anchor="ctr">
            <a:noAutofit/>
          </a:bodyPr>
          <a:lstStyle/>
          <a:p>
            <a:r>
              <a:rPr lang="en-US" sz="1600" dirty="0">
                <a:solidFill>
                  <a:schemeClr val="bg1"/>
                </a:solidFill>
                <a:latin typeface="ProximaNova-Regular"/>
              </a:rPr>
              <a:t> Solution can be used in any disaster</a:t>
            </a:r>
          </a:p>
          <a:p>
            <a:r>
              <a:rPr lang="en-US" sz="1600" dirty="0">
                <a:solidFill>
                  <a:schemeClr val="bg1"/>
                </a:solidFill>
                <a:latin typeface="ProximaNova-Regular"/>
              </a:rPr>
              <a:t>situation, be it:</a:t>
            </a:r>
          </a:p>
          <a:p>
            <a:r>
              <a:rPr lang="en-US" sz="1600" dirty="0">
                <a:solidFill>
                  <a:schemeClr val="bg1"/>
                </a:solidFill>
                <a:latin typeface="ProximaNova-Regular"/>
              </a:rPr>
              <a:t>1 Building collapse</a:t>
            </a:r>
          </a:p>
          <a:p>
            <a:r>
              <a:rPr lang="en-US" sz="1600" dirty="0">
                <a:solidFill>
                  <a:schemeClr val="bg1"/>
                </a:solidFill>
                <a:latin typeface="ProximaNova-Regular"/>
              </a:rPr>
              <a:t>2 War zone</a:t>
            </a:r>
          </a:p>
          <a:p>
            <a:r>
              <a:rPr lang="en-US" sz="1600" dirty="0">
                <a:solidFill>
                  <a:schemeClr val="bg1"/>
                </a:solidFill>
                <a:latin typeface="ProximaNova-Regular"/>
              </a:rPr>
              <a:t>3 Flood</a:t>
            </a:r>
          </a:p>
          <a:p>
            <a:r>
              <a:rPr lang="en-US" sz="1600" dirty="0">
                <a:solidFill>
                  <a:schemeClr val="bg1"/>
                </a:solidFill>
                <a:latin typeface="ProximaNova-Regular"/>
              </a:rPr>
              <a:t>4 Cyclones</a:t>
            </a:r>
          </a:p>
          <a:p>
            <a:r>
              <a:rPr lang="en-US" sz="1600" dirty="0">
                <a:solidFill>
                  <a:schemeClr val="bg1"/>
                </a:solidFill>
                <a:latin typeface="ProximaNova-Regular"/>
              </a:rPr>
              <a:t>5 Fire</a:t>
            </a:r>
          </a:p>
          <a:p>
            <a:r>
              <a:rPr lang="en-US" sz="1600" dirty="0">
                <a:solidFill>
                  <a:schemeClr val="bg1"/>
                </a:solidFill>
                <a:latin typeface="ProximaNova-Regular"/>
              </a:rPr>
              <a:t>6 Train accidents</a:t>
            </a:r>
          </a:p>
          <a:p>
            <a:r>
              <a:rPr lang="en-US" sz="1600" dirty="0">
                <a:solidFill>
                  <a:schemeClr val="bg1"/>
                </a:solidFill>
                <a:latin typeface="ProximaNova-Regular"/>
              </a:rPr>
              <a:t>7 Road accidents</a:t>
            </a:r>
          </a:p>
          <a:p>
            <a:r>
              <a:rPr lang="en-US" sz="1600" dirty="0">
                <a:solidFill>
                  <a:schemeClr val="bg1"/>
                </a:solidFill>
                <a:latin typeface="ProximaNova-Regular"/>
              </a:rPr>
              <a:t>8 Accidents in remote areas like</a:t>
            </a:r>
          </a:p>
          <a:p>
            <a:r>
              <a:rPr lang="en-US" sz="1600" dirty="0">
                <a:solidFill>
                  <a:schemeClr val="bg1"/>
                </a:solidFill>
                <a:latin typeface="ProximaNova-Regular"/>
              </a:rPr>
              <a:t>mountaineering expeditions</a:t>
            </a:r>
          </a:p>
          <a:p>
            <a:r>
              <a:rPr lang="en-US" sz="1600" dirty="0">
                <a:solidFill>
                  <a:schemeClr val="bg1"/>
                </a:solidFill>
                <a:latin typeface="ProximaNova-Regular"/>
              </a:rPr>
              <a:t>9 Earthquake</a:t>
            </a:r>
            <a:endParaRPr lang="en-US" sz="1600" dirty="0">
              <a:solidFill>
                <a:schemeClr val="bg1"/>
              </a:solidFill>
              <a:latin typeface="Arial"/>
              <a:cs typeface="Arial"/>
            </a:endParaRPr>
          </a:p>
        </p:txBody>
      </p:sp>
    </p:spTree>
    <p:extLst>
      <p:ext uri="{BB962C8B-B14F-4D97-AF65-F5344CB8AC3E}">
        <p14:creationId xmlns:p14="http://schemas.microsoft.com/office/powerpoint/2010/main" val="737818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A1BD5B8-B7D6-5641-9006-64D38BB7702D}"/>
              </a:ext>
            </a:extLst>
          </p:cNvPr>
          <p:cNvSpPr>
            <a:spLocks noGrp="1"/>
          </p:cNvSpPr>
          <p:nvPr>
            <p:ph type="title"/>
          </p:nvPr>
        </p:nvSpPr>
        <p:spPr>
          <a:xfrm>
            <a:off x="3297563" y="524398"/>
            <a:ext cx="8143069" cy="638319"/>
          </a:xfrm>
        </p:spPr>
        <p:txBody>
          <a:bodyPr/>
          <a:lstStyle/>
          <a:p>
            <a:r>
              <a:rPr lang="en-US" sz="4400" b="1" dirty="0">
                <a:solidFill>
                  <a:srgbClr val="4E6395"/>
                </a:solidFill>
              </a:rPr>
              <a:t>TECHNOLOGY SUGGESTIONS</a:t>
            </a:r>
          </a:p>
        </p:txBody>
      </p:sp>
      <p:pic>
        <p:nvPicPr>
          <p:cNvPr id="3" name="Picture 2" descr="A close up of a sign&#10;&#10;Description automatically generated">
            <a:extLst>
              <a:ext uri="{FF2B5EF4-FFF2-40B4-BE49-F238E27FC236}">
                <a16:creationId xmlns:a16="http://schemas.microsoft.com/office/drawing/2014/main" id="{19F3BBA0-D34D-4039-AE9A-334012CAFF9C}"/>
              </a:ext>
            </a:extLst>
          </p:cNvPr>
          <p:cNvPicPr>
            <a:picLocks noChangeAspect="1"/>
          </p:cNvPicPr>
          <p:nvPr/>
        </p:nvPicPr>
        <p:blipFill>
          <a:blip r:embed="rId3"/>
          <a:stretch>
            <a:fillRect/>
          </a:stretch>
        </p:blipFill>
        <p:spPr>
          <a:xfrm>
            <a:off x="283475" y="106711"/>
            <a:ext cx="1924319" cy="1276528"/>
          </a:xfrm>
          <a:prstGeom prst="rect">
            <a:avLst/>
          </a:prstGeom>
        </p:spPr>
      </p:pic>
      <p:pic>
        <p:nvPicPr>
          <p:cNvPr id="2" name="Picture 1">
            <a:extLst>
              <a:ext uri="{FF2B5EF4-FFF2-40B4-BE49-F238E27FC236}">
                <a16:creationId xmlns:a16="http://schemas.microsoft.com/office/drawing/2014/main" id="{6981867D-36FF-4A72-B3BB-610FDF3BC6A1}"/>
              </a:ext>
            </a:extLst>
          </p:cNvPr>
          <p:cNvPicPr>
            <a:picLocks noChangeAspect="1"/>
          </p:cNvPicPr>
          <p:nvPr/>
        </p:nvPicPr>
        <p:blipFill>
          <a:blip r:embed="rId4"/>
          <a:stretch>
            <a:fillRect/>
          </a:stretch>
        </p:blipFill>
        <p:spPr>
          <a:xfrm>
            <a:off x="11452664" y="135125"/>
            <a:ext cx="657225" cy="561975"/>
          </a:xfrm>
          <a:prstGeom prst="rect">
            <a:avLst/>
          </a:prstGeom>
        </p:spPr>
      </p:pic>
      <p:grpSp>
        <p:nvGrpSpPr>
          <p:cNvPr id="5" name="Group 4">
            <a:extLst>
              <a:ext uri="{FF2B5EF4-FFF2-40B4-BE49-F238E27FC236}">
                <a16:creationId xmlns:a16="http://schemas.microsoft.com/office/drawing/2014/main" id="{57BF5C86-14D0-4DD1-A2F3-1C6970A4EBC4}"/>
              </a:ext>
            </a:extLst>
          </p:cNvPr>
          <p:cNvGrpSpPr/>
          <p:nvPr/>
        </p:nvGrpSpPr>
        <p:grpSpPr>
          <a:xfrm>
            <a:off x="381000" y="1424346"/>
            <a:ext cx="11293549" cy="5124065"/>
            <a:chOff x="381000" y="1207770"/>
            <a:chExt cx="11293549" cy="5124065"/>
          </a:xfrm>
        </p:grpSpPr>
        <p:sp>
          <p:nvSpPr>
            <p:cNvPr id="4" name="Text Placeholder 4">
              <a:extLst>
                <a:ext uri="{FF2B5EF4-FFF2-40B4-BE49-F238E27FC236}">
                  <a16:creationId xmlns:a16="http://schemas.microsoft.com/office/drawing/2014/main" id="{165EF9C2-02BA-D349-82FD-069D5EF42ED0}"/>
                </a:ext>
              </a:extLst>
            </p:cNvPr>
            <p:cNvSpPr txBox="1">
              <a:spLocks/>
            </p:cNvSpPr>
            <p:nvPr/>
          </p:nvSpPr>
          <p:spPr>
            <a:xfrm>
              <a:off x="517878" y="2093976"/>
              <a:ext cx="11156671" cy="4237859"/>
            </a:xfrm>
            <a:prstGeom prst="rect">
              <a:avLst/>
            </a:prstGeom>
          </p:spPr>
          <p:txBody>
            <a:bodyPr vert="horz" lIns="0" tIns="0" rIns="0" bIns="0" rtlCol="0">
              <a:noAutofit/>
            </a:bodyPr>
            <a:lstStyle>
              <a:lvl1pPr marL="0" indent="0" algn="l" rtl="0" eaLnBrk="1" fontAlgn="base" hangingPunct="1">
                <a:lnSpc>
                  <a:spcPts val="1600"/>
                </a:lnSpc>
                <a:spcBef>
                  <a:spcPts val="0"/>
                </a:spcBef>
                <a:spcAft>
                  <a:spcPts val="600"/>
                </a:spcAft>
                <a:buClr>
                  <a:schemeClr val="tx1"/>
                </a:buClr>
                <a:buSzPct val="90000"/>
                <a:buFont typeface="Wingdings" pitchFamily="2" charset="2"/>
                <a:buNone/>
                <a:defRPr sz="1200">
                  <a:solidFill>
                    <a:schemeClr val="tx1"/>
                  </a:solidFill>
                  <a:latin typeface="IBM Plex Sans" charset="0"/>
                  <a:ea typeface="IBM Plex Sans" charset="0"/>
                  <a:cs typeface="IBM Plex Sans" charset="0"/>
                </a:defRPr>
              </a:lvl1pPr>
              <a:lvl2pPr marL="171450" indent="-171450" algn="l" rtl="0" eaLnBrk="1" fontAlgn="base" hangingPunct="1">
                <a:lnSpc>
                  <a:spcPts val="1600"/>
                </a:lnSpc>
                <a:spcBef>
                  <a:spcPts val="0"/>
                </a:spcBef>
                <a:spcAft>
                  <a:spcPts val="600"/>
                </a:spcAft>
                <a:buClr>
                  <a:schemeClr val="tx1"/>
                </a:buClr>
                <a:buSzPct val="100000"/>
                <a:buFont typeface=".AppleSystemUIFont" charset="-120"/>
                <a:buChar char="–"/>
                <a:tabLst/>
                <a:defRPr sz="1200">
                  <a:solidFill>
                    <a:schemeClr val="tx1"/>
                  </a:solidFill>
                  <a:latin typeface="IBM Plex Sans" charset="0"/>
                  <a:ea typeface="IBM Plex Sans" charset="0"/>
                  <a:cs typeface="IBM Plex Sans" charset="0"/>
                </a:defRPr>
              </a:lvl2pPr>
              <a:lvl3pPr marL="342900" indent="-141288" algn="l" rtl="0" eaLnBrk="1" fontAlgn="base" hangingPunct="1">
                <a:lnSpc>
                  <a:spcPts val="1600"/>
                </a:lnSpc>
                <a:spcBef>
                  <a:spcPts val="0"/>
                </a:spcBef>
                <a:spcAft>
                  <a:spcPts val="600"/>
                </a:spcAft>
                <a:buClr>
                  <a:schemeClr val="tx1"/>
                </a:buClr>
                <a:buSzPct val="100000"/>
                <a:buFont typeface="Arial" panose="020B0604020202020204" pitchFamily="34" charset="0"/>
                <a:buChar char="•"/>
                <a:tabLst/>
                <a:defRPr sz="1200">
                  <a:solidFill>
                    <a:schemeClr val="tx1"/>
                  </a:solidFill>
                  <a:latin typeface="IBM Plex Sans" charset="0"/>
                  <a:ea typeface="IBM Plex Sans" charset="0"/>
                  <a:cs typeface="IBM Plex Sans" charset="0"/>
                </a:defRPr>
              </a:lvl3pPr>
              <a:lvl4pPr marL="628650" indent="-193675" algn="l" rtl="0" eaLnBrk="1" fontAlgn="base" hangingPunct="1">
                <a:lnSpc>
                  <a:spcPts val="1600"/>
                </a:lnSpc>
                <a:spcBef>
                  <a:spcPts val="0"/>
                </a:spcBef>
                <a:spcAft>
                  <a:spcPts val="600"/>
                </a:spcAft>
                <a:buClr>
                  <a:schemeClr val="tx1"/>
                </a:buClr>
                <a:buSzPct val="100000"/>
                <a:buFont typeface=".AppleSystemUIFont" charset="-120"/>
                <a:buChar char="–"/>
                <a:tabLst/>
                <a:defRPr sz="1200" baseline="0">
                  <a:solidFill>
                    <a:schemeClr val="tx1"/>
                  </a:solidFill>
                  <a:latin typeface="IBM Plex Sans" charset="0"/>
                  <a:ea typeface="IBM Plex Sans" charset="0"/>
                  <a:cs typeface="IBM Plex Sans" charset="0"/>
                </a:defRPr>
              </a:lvl4pPr>
              <a:lvl5pPr marL="803275" indent="-171450" algn="l" rtl="0" eaLnBrk="1" fontAlgn="base" hangingPunct="1">
                <a:lnSpc>
                  <a:spcPts val="1600"/>
                </a:lnSpc>
                <a:spcBef>
                  <a:spcPts val="0"/>
                </a:spcBef>
                <a:spcAft>
                  <a:spcPts val="600"/>
                </a:spcAft>
                <a:buClr>
                  <a:schemeClr val="tx1"/>
                </a:buClr>
                <a:buFont typeface=".AppleSystemUIFont" charset="-120"/>
                <a:buChar char="»"/>
                <a:tabLst/>
                <a:defRPr sz="1200">
                  <a:solidFill>
                    <a:schemeClr val="tx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a:lstStyle>
            <a:p>
              <a:pPr defTabSz="1219170">
                <a:lnSpc>
                  <a:spcPct val="100000"/>
                </a:lnSpc>
              </a:pPr>
              <a:endParaRPr lang="en-US" sz="1800" dirty="0"/>
            </a:p>
          </p:txBody>
        </p:sp>
        <p:sp>
          <p:nvSpPr>
            <p:cNvPr id="32" name="Rectangle 31">
              <a:extLst>
                <a:ext uri="{FF2B5EF4-FFF2-40B4-BE49-F238E27FC236}">
                  <a16:creationId xmlns:a16="http://schemas.microsoft.com/office/drawing/2014/main" id="{C0040622-4372-4BEB-BAF1-A83655D3C8B3}"/>
                </a:ext>
              </a:extLst>
            </p:cNvPr>
            <p:cNvSpPr/>
            <p:nvPr/>
          </p:nvSpPr>
          <p:spPr>
            <a:xfrm>
              <a:off x="441963" y="1289761"/>
              <a:ext cx="3886200" cy="537748"/>
            </a:xfrm>
            <a:prstGeom prst="rect">
              <a:avLst/>
            </a:prstGeom>
            <a:solidFill>
              <a:srgbClr val="0070AD"/>
            </a:solidFill>
            <a:ln w="12700" cap="flat" cmpd="sng" algn="ctr">
              <a:solidFill>
                <a:srgbClr val="0070AD">
                  <a:shade val="50000"/>
                </a:srgbClr>
              </a:solidFill>
              <a:prstDash val="solid"/>
              <a:miter lim="800000"/>
            </a:ln>
            <a:effectLst/>
          </p:spPr>
          <p:txBody>
            <a:bodyPr rtlCol="0" anchor="ctr"/>
            <a:lstStyle/>
            <a:p>
              <a:pPr lvl="0" algn="ctr"/>
              <a:r>
                <a:rPr lang="en-US" kern="0" dirty="0">
                  <a:solidFill>
                    <a:srgbClr val="FFFFFF"/>
                  </a:solidFill>
                  <a:latin typeface="Verdana"/>
                </a:rPr>
                <a:t>live video feed </a:t>
              </a:r>
              <a:r>
                <a:rPr kumimoji="0" lang="en-US" sz="1800" b="0" i="0" u="none" strike="noStrike" kern="0" cap="none" spc="0" normalizeH="0" baseline="0" noProof="0" dirty="0">
                  <a:ln>
                    <a:noFill/>
                  </a:ln>
                  <a:solidFill>
                    <a:srgbClr val="FFFFFF"/>
                  </a:solidFill>
                  <a:effectLst/>
                  <a:uLnTx/>
                  <a:uFillTx/>
                  <a:latin typeface="Verdana"/>
                  <a:ea typeface="+mn-ea"/>
                  <a:cs typeface="+mn-cs"/>
                </a:rPr>
                <a:t>Capturing</a:t>
              </a:r>
            </a:p>
          </p:txBody>
        </p:sp>
        <p:sp>
          <p:nvSpPr>
            <p:cNvPr id="33" name="Rectangle 32">
              <a:extLst>
                <a:ext uri="{FF2B5EF4-FFF2-40B4-BE49-F238E27FC236}">
                  <a16:creationId xmlns:a16="http://schemas.microsoft.com/office/drawing/2014/main" id="{FC559A92-8AC5-4469-875F-30F6B3EAA0E7}"/>
                </a:ext>
              </a:extLst>
            </p:cNvPr>
            <p:cNvSpPr/>
            <p:nvPr/>
          </p:nvSpPr>
          <p:spPr>
            <a:xfrm>
              <a:off x="482009" y="2132637"/>
              <a:ext cx="3886200" cy="457782"/>
            </a:xfrm>
            <a:prstGeom prst="rect">
              <a:avLst/>
            </a:prstGeom>
            <a:solidFill>
              <a:srgbClr val="0070AD"/>
            </a:solidFill>
            <a:ln w="12700" cap="flat" cmpd="sng" algn="ctr">
              <a:solidFill>
                <a:srgbClr val="0070AD">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Verdana"/>
                  <a:ea typeface="+mn-ea"/>
                  <a:cs typeface="+mn-cs"/>
                </a:rPr>
                <a:t>Programming</a:t>
              </a:r>
            </a:p>
          </p:txBody>
        </p:sp>
        <p:sp>
          <p:nvSpPr>
            <p:cNvPr id="34" name="Rectangle 33">
              <a:extLst>
                <a:ext uri="{FF2B5EF4-FFF2-40B4-BE49-F238E27FC236}">
                  <a16:creationId xmlns:a16="http://schemas.microsoft.com/office/drawing/2014/main" id="{0078D8E6-3ECD-45F6-94C3-561854BA1FE6}"/>
                </a:ext>
              </a:extLst>
            </p:cNvPr>
            <p:cNvSpPr/>
            <p:nvPr/>
          </p:nvSpPr>
          <p:spPr>
            <a:xfrm>
              <a:off x="457203" y="4297490"/>
              <a:ext cx="3886200" cy="508100"/>
            </a:xfrm>
            <a:prstGeom prst="rect">
              <a:avLst/>
            </a:prstGeom>
            <a:solidFill>
              <a:srgbClr val="0070AD"/>
            </a:solidFill>
            <a:ln w="12700" cap="flat" cmpd="sng" algn="ctr">
              <a:solidFill>
                <a:srgbClr val="0070AD">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Verdana"/>
                  <a:ea typeface="+mn-ea"/>
                  <a:cs typeface="+mn-cs"/>
                </a:rPr>
                <a:t>Framework</a:t>
              </a:r>
            </a:p>
          </p:txBody>
        </p:sp>
        <p:sp>
          <p:nvSpPr>
            <p:cNvPr id="35" name="Rectangle 34">
              <a:extLst>
                <a:ext uri="{FF2B5EF4-FFF2-40B4-BE49-F238E27FC236}">
                  <a16:creationId xmlns:a16="http://schemas.microsoft.com/office/drawing/2014/main" id="{2BACE749-98A8-49CE-AD79-AAC34F196CF3}"/>
                </a:ext>
              </a:extLst>
            </p:cNvPr>
            <p:cNvSpPr/>
            <p:nvPr/>
          </p:nvSpPr>
          <p:spPr>
            <a:xfrm>
              <a:off x="512847" y="2951952"/>
              <a:ext cx="3886200" cy="420338"/>
            </a:xfrm>
            <a:prstGeom prst="rect">
              <a:avLst/>
            </a:prstGeom>
            <a:solidFill>
              <a:srgbClr val="0070AD"/>
            </a:solidFill>
            <a:ln w="12700" cap="flat" cmpd="sng" algn="ctr">
              <a:solidFill>
                <a:srgbClr val="0070AD">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Verdana"/>
                  <a:ea typeface="+mn-ea"/>
                  <a:cs typeface="+mn-cs"/>
                </a:rPr>
                <a:t>Detection</a:t>
              </a:r>
            </a:p>
          </p:txBody>
        </p:sp>
        <p:sp>
          <p:nvSpPr>
            <p:cNvPr id="36" name="Rectangle 35">
              <a:extLst>
                <a:ext uri="{FF2B5EF4-FFF2-40B4-BE49-F238E27FC236}">
                  <a16:creationId xmlns:a16="http://schemas.microsoft.com/office/drawing/2014/main" id="{4BF415D2-3B17-463B-B940-170B25D1D815}"/>
                </a:ext>
              </a:extLst>
            </p:cNvPr>
            <p:cNvSpPr/>
            <p:nvPr/>
          </p:nvSpPr>
          <p:spPr>
            <a:xfrm>
              <a:off x="457203" y="3615948"/>
              <a:ext cx="3886200" cy="488461"/>
            </a:xfrm>
            <a:prstGeom prst="rect">
              <a:avLst/>
            </a:prstGeom>
            <a:solidFill>
              <a:srgbClr val="0070AD"/>
            </a:solidFill>
            <a:ln w="12700" cap="flat" cmpd="sng" algn="ctr">
              <a:solidFill>
                <a:srgbClr val="0070AD">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Verdana"/>
                  <a:ea typeface="+mn-ea"/>
                  <a:cs typeface="+mn-cs"/>
                </a:rPr>
                <a:t>Computer vision Libraries</a:t>
              </a:r>
            </a:p>
          </p:txBody>
        </p:sp>
        <p:pic>
          <p:nvPicPr>
            <p:cNvPr id="37" name="Picture 36" descr="ip_webcam.jpg">
              <a:extLst>
                <a:ext uri="{FF2B5EF4-FFF2-40B4-BE49-F238E27FC236}">
                  <a16:creationId xmlns:a16="http://schemas.microsoft.com/office/drawing/2014/main" id="{A4C5BFA1-FA5C-46DE-93B3-7FCCDB50A9EC}"/>
                </a:ext>
              </a:extLst>
            </p:cNvPr>
            <p:cNvPicPr>
              <a:picLocks noChangeAspect="1"/>
            </p:cNvPicPr>
            <p:nvPr/>
          </p:nvPicPr>
          <p:blipFill>
            <a:blip r:embed="rId5"/>
            <a:stretch>
              <a:fillRect/>
            </a:stretch>
          </p:blipFill>
          <p:spPr>
            <a:xfrm>
              <a:off x="4961864" y="1295404"/>
              <a:ext cx="586632" cy="586632"/>
            </a:xfrm>
            <a:prstGeom prst="rect">
              <a:avLst/>
            </a:prstGeom>
          </p:spPr>
        </p:pic>
        <p:pic>
          <p:nvPicPr>
            <p:cNvPr id="38" name="Picture 2" descr="Image result for python logo">
              <a:extLst>
                <a:ext uri="{FF2B5EF4-FFF2-40B4-BE49-F238E27FC236}">
                  <a16:creationId xmlns:a16="http://schemas.microsoft.com/office/drawing/2014/main" id="{C407B5E4-04B9-49BB-B101-B0479EC64C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87292" y="2083349"/>
              <a:ext cx="690562" cy="540333"/>
            </a:xfrm>
            <a:prstGeom prst="rect">
              <a:avLst/>
            </a:prstGeom>
            <a:noFill/>
            <a:extLst>
              <a:ext uri="{909E8E84-426E-40DD-AFC4-6F175D3DCCD1}">
                <a14:hiddenFill xmlns:a14="http://schemas.microsoft.com/office/drawing/2010/main">
                  <a:solidFill>
                    <a:srgbClr val="FFFFFF"/>
                  </a:solidFill>
                </a14:hiddenFill>
              </a:ext>
            </a:extLst>
          </p:spPr>
        </p:pic>
        <p:sp>
          <p:nvSpPr>
            <p:cNvPr id="39" name="Rectangle 38">
              <a:extLst>
                <a:ext uri="{FF2B5EF4-FFF2-40B4-BE49-F238E27FC236}">
                  <a16:creationId xmlns:a16="http://schemas.microsoft.com/office/drawing/2014/main" id="{17AC5773-AF31-4C0C-BDAC-E24EDDA73EC0}"/>
                </a:ext>
              </a:extLst>
            </p:cNvPr>
            <p:cNvSpPr/>
            <p:nvPr/>
          </p:nvSpPr>
          <p:spPr>
            <a:xfrm>
              <a:off x="6728569" y="1473578"/>
              <a:ext cx="4419600" cy="307777"/>
            </a:xfrm>
            <a:prstGeom prst="rect">
              <a:avLst/>
            </a:prstGeom>
          </p:spPr>
          <p:txBody>
            <a:bodyPr wrap="square">
              <a:spAutoFit/>
            </a:bodyPr>
            <a:lstStyle/>
            <a:p>
              <a:r>
                <a:rPr lang="en-US" sz="1400" dirty="0">
                  <a:solidFill>
                    <a:prstClr val="black"/>
                  </a:solidFill>
                  <a:latin typeface="Arial" panose="020B0604020202020204" pitchFamily="34" charset="0"/>
                  <a:cs typeface="Arial" panose="020B0604020202020204" pitchFamily="34" charset="0"/>
                </a:rPr>
                <a:t>Drone webcam</a:t>
              </a:r>
            </a:p>
          </p:txBody>
        </p:sp>
        <p:sp>
          <p:nvSpPr>
            <p:cNvPr id="40" name="Rectangle 39">
              <a:extLst>
                <a:ext uri="{FF2B5EF4-FFF2-40B4-BE49-F238E27FC236}">
                  <a16:creationId xmlns:a16="http://schemas.microsoft.com/office/drawing/2014/main" id="{076AAC42-17AD-44C2-95E8-7DF07C5DD3E6}"/>
                </a:ext>
              </a:extLst>
            </p:cNvPr>
            <p:cNvSpPr/>
            <p:nvPr/>
          </p:nvSpPr>
          <p:spPr>
            <a:xfrm>
              <a:off x="6728569" y="2131960"/>
              <a:ext cx="4419600" cy="307777"/>
            </a:xfrm>
            <a:prstGeom prst="rect">
              <a:avLst/>
            </a:prstGeom>
          </p:spPr>
          <p:txBody>
            <a:bodyPr wrap="square">
              <a:spAutoFit/>
            </a:bodyPr>
            <a:lstStyle/>
            <a:p>
              <a:r>
                <a:rPr lang="en-US" sz="1400" dirty="0">
                  <a:solidFill>
                    <a:prstClr val="black"/>
                  </a:solidFill>
                  <a:latin typeface="Arial" panose="020B0604020202020204" pitchFamily="34" charset="0"/>
                  <a:cs typeface="Arial" panose="020B0604020202020204" pitchFamily="34" charset="0"/>
                </a:rPr>
                <a:t>Python – Open source Programming Language</a:t>
              </a:r>
            </a:p>
          </p:txBody>
        </p:sp>
        <p:pic>
          <p:nvPicPr>
            <p:cNvPr id="41" name="Picture 10" descr="Image result for Histogram of Oriented Gradients(HOG)">
              <a:extLst>
                <a:ext uri="{FF2B5EF4-FFF2-40B4-BE49-F238E27FC236}">
                  <a16:creationId xmlns:a16="http://schemas.microsoft.com/office/drawing/2014/main" id="{7775C643-1FDC-48FE-A0D9-F74D116CEF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87292" y="2890515"/>
              <a:ext cx="1523999" cy="621960"/>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 descr="Image result for open cv logo">
              <a:extLst>
                <a:ext uri="{FF2B5EF4-FFF2-40B4-BE49-F238E27FC236}">
                  <a16:creationId xmlns:a16="http://schemas.microsoft.com/office/drawing/2014/main" id="{6514FD40-CF17-486D-86E8-F7628A9CB6F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94912" y="3574714"/>
              <a:ext cx="565916" cy="609133"/>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a:extLst>
                <a:ext uri="{FF2B5EF4-FFF2-40B4-BE49-F238E27FC236}">
                  <a16:creationId xmlns:a16="http://schemas.microsoft.com/office/drawing/2014/main" id="{EC7D09E7-F761-4FC5-B893-E3CE17065123}"/>
                </a:ext>
              </a:extLst>
            </p:cNvPr>
            <p:cNvPicPr>
              <a:picLocks noChangeAspect="1"/>
            </p:cNvPicPr>
            <p:nvPr/>
          </p:nvPicPr>
          <p:blipFill>
            <a:blip r:embed="rId9"/>
            <a:stretch>
              <a:fillRect/>
            </a:stretch>
          </p:blipFill>
          <p:spPr>
            <a:xfrm>
              <a:off x="5845791" y="3319126"/>
              <a:ext cx="779179" cy="1184905"/>
            </a:xfrm>
            <a:prstGeom prst="rect">
              <a:avLst/>
            </a:prstGeom>
          </p:spPr>
        </p:pic>
        <p:sp>
          <p:nvSpPr>
            <p:cNvPr id="44" name="Rectangle 43">
              <a:extLst>
                <a:ext uri="{FF2B5EF4-FFF2-40B4-BE49-F238E27FC236}">
                  <a16:creationId xmlns:a16="http://schemas.microsoft.com/office/drawing/2014/main" id="{CBAAC998-3572-4D92-8E02-726A136A279D}"/>
                </a:ext>
              </a:extLst>
            </p:cNvPr>
            <p:cNvSpPr/>
            <p:nvPr/>
          </p:nvSpPr>
          <p:spPr>
            <a:xfrm>
              <a:off x="6728569" y="2914658"/>
              <a:ext cx="4419600" cy="523220"/>
            </a:xfrm>
            <a:prstGeom prst="rect">
              <a:avLst/>
            </a:prstGeom>
          </p:spPr>
          <p:txBody>
            <a:bodyPr wrap="square">
              <a:spAutoFit/>
            </a:bodyPr>
            <a:lstStyle/>
            <a:p>
              <a:r>
                <a:rPr lang="en-US" sz="1400" dirty="0">
                  <a:solidFill>
                    <a:prstClr val="black"/>
                  </a:solidFill>
                  <a:latin typeface="Arial" panose="020B0604020202020204" pitchFamily="34" charset="0"/>
                  <a:cs typeface="Arial" panose="020B0604020202020204" pitchFamily="34" charset="0"/>
                </a:rPr>
                <a:t>HOG – Best suited for Human Detection in Computer Vision</a:t>
              </a:r>
            </a:p>
          </p:txBody>
        </p:sp>
        <p:sp>
          <p:nvSpPr>
            <p:cNvPr id="45" name="Rectangle 44">
              <a:extLst>
                <a:ext uri="{FF2B5EF4-FFF2-40B4-BE49-F238E27FC236}">
                  <a16:creationId xmlns:a16="http://schemas.microsoft.com/office/drawing/2014/main" id="{3794F7C4-9262-424D-A326-53F7E10C4CBD}"/>
                </a:ext>
              </a:extLst>
            </p:cNvPr>
            <p:cNvSpPr/>
            <p:nvPr/>
          </p:nvSpPr>
          <p:spPr>
            <a:xfrm>
              <a:off x="6705600" y="3660979"/>
              <a:ext cx="4419600" cy="523220"/>
            </a:xfrm>
            <a:prstGeom prst="rect">
              <a:avLst/>
            </a:prstGeom>
          </p:spPr>
          <p:txBody>
            <a:bodyPr wrap="square">
              <a:spAutoFit/>
            </a:bodyPr>
            <a:lstStyle/>
            <a:p>
              <a:r>
                <a:rPr lang="en-US" sz="1400" dirty="0">
                  <a:solidFill>
                    <a:prstClr val="black"/>
                  </a:solidFill>
                  <a:latin typeface="Arial" panose="020B0604020202020204" pitchFamily="34" charset="0"/>
                  <a:cs typeface="Arial" panose="020B0604020202020204" pitchFamily="34" charset="0"/>
                </a:rPr>
                <a:t>OpenCV – Real Time computer vision, </a:t>
              </a:r>
              <a:r>
                <a:rPr lang="en-US" sz="1400" dirty="0" err="1">
                  <a:solidFill>
                    <a:prstClr val="black"/>
                  </a:solidFill>
                  <a:latin typeface="Arial" panose="020B0604020202020204" pitchFamily="34" charset="0"/>
                  <a:cs typeface="Arial" panose="020B0604020202020204" pitchFamily="34" charset="0"/>
                </a:rPr>
                <a:t>Dlib</a:t>
              </a:r>
              <a:r>
                <a:rPr lang="en-US" sz="1400" dirty="0">
                  <a:solidFill>
                    <a:prstClr val="black"/>
                  </a:solidFill>
                  <a:latin typeface="Arial" panose="020B0604020202020204" pitchFamily="34" charset="0"/>
                  <a:cs typeface="Arial" panose="020B0604020202020204" pitchFamily="34" charset="0"/>
                </a:rPr>
                <a:t> - cross-platform software library</a:t>
              </a:r>
            </a:p>
          </p:txBody>
        </p:sp>
        <p:sp>
          <p:nvSpPr>
            <p:cNvPr id="46" name="Rectangle 45">
              <a:extLst>
                <a:ext uri="{FF2B5EF4-FFF2-40B4-BE49-F238E27FC236}">
                  <a16:creationId xmlns:a16="http://schemas.microsoft.com/office/drawing/2014/main" id="{7156F6A1-BCA9-467A-AC66-2D56BC9CC7F1}"/>
                </a:ext>
              </a:extLst>
            </p:cNvPr>
            <p:cNvSpPr/>
            <p:nvPr/>
          </p:nvSpPr>
          <p:spPr>
            <a:xfrm>
              <a:off x="6624970" y="4333718"/>
              <a:ext cx="4789508" cy="507831"/>
            </a:xfrm>
            <a:prstGeom prst="rect">
              <a:avLst/>
            </a:prstGeom>
          </p:spPr>
          <p:txBody>
            <a:bodyPr wrap="square">
              <a:spAutoFit/>
            </a:bodyPr>
            <a:lstStyle/>
            <a:p>
              <a:r>
                <a:rPr lang="en-US" sz="1350" dirty="0">
                  <a:solidFill>
                    <a:prstClr val="black"/>
                  </a:solidFill>
                  <a:latin typeface="Arial" panose="020B0604020202020204" pitchFamily="34" charset="0"/>
                  <a:cs typeface="Arial" panose="020B0604020202020204" pitchFamily="34" charset="0"/>
                </a:rPr>
                <a:t> Python-based free and open-source web framework, which follows the model-template-view architectural pattern</a:t>
              </a:r>
            </a:p>
          </p:txBody>
        </p:sp>
        <p:sp>
          <p:nvSpPr>
            <p:cNvPr id="48" name="Rectangle 47">
              <a:extLst>
                <a:ext uri="{FF2B5EF4-FFF2-40B4-BE49-F238E27FC236}">
                  <a16:creationId xmlns:a16="http://schemas.microsoft.com/office/drawing/2014/main" id="{2B749191-13CF-4707-8B1D-C8B76147A5B9}"/>
                </a:ext>
              </a:extLst>
            </p:cNvPr>
            <p:cNvSpPr/>
            <p:nvPr/>
          </p:nvSpPr>
          <p:spPr>
            <a:xfrm>
              <a:off x="467836" y="5044990"/>
              <a:ext cx="3886200" cy="473081"/>
            </a:xfrm>
            <a:prstGeom prst="rect">
              <a:avLst/>
            </a:prstGeom>
            <a:solidFill>
              <a:srgbClr val="0070AD"/>
            </a:solidFill>
            <a:ln w="12700" cap="flat" cmpd="sng" algn="ctr">
              <a:solidFill>
                <a:srgbClr val="0070AD">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Verdana"/>
                  <a:ea typeface="+mn-ea"/>
                  <a:cs typeface="+mn-cs"/>
                </a:rPr>
                <a:t>Services</a:t>
              </a:r>
            </a:p>
          </p:txBody>
        </p:sp>
        <p:sp>
          <p:nvSpPr>
            <p:cNvPr id="50" name="Rectangle 49">
              <a:extLst>
                <a:ext uri="{FF2B5EF4-FFF2-40B4-BE49-F238E27FC236}">
                  <a16:creationId xmlns:a16="http://schemas.microsoft.com/office/drawing/2014/main" id="{DA01EA96-76D3-4618-8403-EE413C79774E}"/>
                </a:ext>
              </a:extLst>
            </p:cNvPr>
            <p:cNvSpPr/>
            <p:nvPr/>
          </p:nvSpPr>
          <p:spPr>
            <a:xfrm>
              <a:off x="6705600" y="5003167"/>
              <a:ext cx="4419600" cy="523220"/>
            </a:xfrm>
            <a:prstGeom prst="rect">
              <a:avLst/>
            </a:prstGeom>
          </p:spPr>
          <p:txBody>
            <a:bodyPr wrap="square">
              <a:spAutoFit/>
            </a:bodyPr>
            <a:lstStyle/>
            <a:p>
              <a:r>
                <a:rPr lang="en-US" sz="1400" dirty="0">
                  <a:solidFill>
                    <a:prstClr val="black"/>
                  </a:solidFill>
                  <a:latin typeface="Arial" panose="020B0604020202020204" pitchFamily="34" charset="0"/>
                  <a:cs typeface="Arial" panose="020B0604020202020204" pitchFamily="34" charset="0"/>
                </a:rPr>
                <a:t>IBM's one-stop cloud computing shop provides all the cloud solutions</a:t>
              </a:r>
            </a:p>
          </p:txBody>
        </p:sp>
        <p:sp>
          <p:nvSpPr>
            <p:cNvPr id="51" name="Rectangle 50">
              <a:extLst>
                <a:ext uri="{FF2B5EF4-FFF2-40B4-BE49-F238E27FC236}">
                  <a16:creationId xmlns:a16="http://schemas.microsoft.com/office/drawing/2014/main" id="{338C1328-7042-4124-B360-65AD5682B62B}"/>
                </a:ext>
              </a:extLst>
            </p:cNvPr>
            <p:cNvSpPr/>
            <p:nvPr/>
          </p:nvSpPr>
          <p:spPr>
            <a:xfrm>
              <a:off x="381003" y="1207770"/>
              <a:ext cx="10896601" cy="724587"/>
            </a:xfrm>
            <a:prstGeom prst="rect">
              <a:avLst/>
            </a:prstGeom>
            <a:noFill/>
            <a:ln w="12700" cap="flat" cmpd="sng" algn="ctr">
              <a:solidFill>
                <a:srgbClr val="0070AD">
                  <a:shade val="50000"/>
                  <a:alpha val="26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Verdana"/>
                <a:ea typeface="+mn-ea"/>
                <a:cs typeface="+mn-cs"/>
              </a:endParaRPr>
            </a:p>
          </p:txBody>
        </p:sp>
        <p:sp>
          <p:nvSpPr>
            <p:cNvPr id="52" name="Rectangle 51">
              <a:extLst>
                <a:ext uri="{FF2B5EF4-FFF2-40B4-BE49-F238E27FC236}">
                  <a16:creationId xmlns:a16="http://schemas.microsoft.com/office/drawing/2014/main" id="{C2F647E9-5DD2-489B-BDE0-A639F6323758}"/>
                </a:ext>
              </a:extLst>
            </p:cNvPr>
            <p:cNvSpPr/>
            <p:nvPr/>
          </p:nvSpPr>
          <p:spPr>
            <a:xfrm>
              <a:off x="391636" y="2037906"/>
              <a:ext cx="10896601" cy="646515"/>
            </a:xfrm>
            <a:prstGeom prst="rect">
              <a:avLst/>
            </a:prstGeom>
            <a:noFill/>
            <a:ln w="12700" cap="flat" cmpd="sng" algn="ctr">
              <a:solidFill>
                <a:srgbClr val="0070AD">
                  <a:shade val="50000"/>
                  <a:alpha val="26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Verdana"/>
                <a:ea typeface="+mn-ea"/>
                <a:cs typeface="+mn-cs"/>
              </a:endParaRPr>
            </a:p>
          </p:txBody>
        </p:sp>
        <p:sp>
          <p:nvSpPr>
            <p:cNvPr id="53" name="Rectangle 52">
              <a:extLst>
                <a:ext uri="{FF2B5EF4-FFF2-40B4-BE49-F238E27FC236}">
                  <a16:creationId xmlns:a16="http://schemas.microsoft.com/office/drawing/2014/main" id="{2B88F982-D644-4A82-B6E9-D449ACF9B067}"/>
                </a:ext>
              </a:extLst>
            </p:cNvPr>
            <p:cNvSpPr/>
            <p:nvPr/>
          </p:nvSpPr>
          <p:spPr>
            <a:xfrm>
              <a:off x="381002" y="2844204"/>
              <a:ext cx="10896601" cy="593863"/>
            </a:xfrm>
            <a:prstGeom prst="rect">
              <a:avLst/>
            </a:prstGeom>
            <a:noFill/>
            <a:ln w="12700" cap="flat" cmpd="sng" algn="ctr">
              <a:solidFill>
                <a:srgbClr val="0070AD">
                  <a:shade val="50000"/>
                  <a:alpha val="26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Verdana"/>
                <a:ea typeface="+mn-ea"/>
                <a:cs typeface="+mn-cs"/>
              </a:endParaRPr>
            </a:p>
          </p:txBody>
        </p:sp>
        <p:sp>
          <p:nvSpPr>
            <p:cNvPr id="54" name="Rectangle 53">
              <a:extLst>
                <a:ext uri="{FF2B5EF4-FFF2-40B4-BE49-F238E27FC236}">
                  <a16:creationId xmlns:a16="http://schemas.microsoft.com/office/drawing/2014/main" id="{E735F232-4B55-45C8-A788-92DB808CE5E2}"/>
                </a:ext>
              </a:extLst>
            </p:cNvPr>
            <p:cNvSpPr/>
            <p:nvPr/>
          </p:nvSpPr>
          <p:spPr>
            <a:xfrm>
              <a:off x="381001" y="3522920"/>
              <a:ext cx="10896601" cy="661280"/>
            </a:xfrm>
            <a:prstGeom prst="rect">
              <a:avLst/>
            </a:prstGeom>
            <a:noFill/>
            <a:ln w="12700" cap="flat" cmpd="sng" algn="ctr">
              <a:solidFill>
                <a:srgbClr val="0070AD">
                  <a:shade val="50000"/>
                  <a:alpha val="26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Verdana"/>
                <a:ea typeface="+mn-ea"/>
                <a:cs typeface="+mn-cs"/>
              </a:endParaRPr>
            </a:p>
          </p:txBody>
        </p:sp>
        <p:sp>
          <p:nvSpPr>
            <p:cNvPr id="55" name="Rectangle 54">
              <a:extLst>
                <a:ext uri="{FF2B5EF4-FFF2-40B4-BE49-F238E27FC236}">
                  <a16:creationId xmlns:a16="http://schemas.microsoft.com/office/drawing/2014/main" id="{25625750-7160-449D-BD46-6DB2FE555B5E}"/>
                </a:ext>
              </a:extLst>
            </p:cNvPr>
            <p:cNvSpPr/>
            <p:nvPr/>
          </p:nvSpPr>
          <p:spPr>
            <a:xfrm>
              <a:off x="381001" y="4300381"/>
              <a:ext cx="10896601" cy="632105"/>
            </a:xfrm>
            <a:prstGeom prst="rect">
              <a:avLst/>
            </a:prstGeom>
            <a:noFill/>
            <a:ln w="12700" cap="flat" cmpd="sng" algn="ctr">
              <a:solidFill>
                <a:srgbClr val="0070AD">
                  <a:shade val="50000"/>
                  <a:alpha val="26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Verdana"/>
                <a:ea typeface="+mn-ea"/>
                <a:cs typeface="+mn-cs"/>
              </a:endParaRPr>
            </a:p>
          </p:txBody>
        </p:sp>
        <p:sp>
          <p:nvSpPr>
            <p:cNvPr id="56" name="Rectangle 55">
              <a:extLst>
                <a:ext uri="{FF2B5EF4-FFF2-40B4-BE49-F238E27FC236}">
                  <a16:creationId xmlns:a16="http://schemas.microsoft.com/office/drawing/2014/main" id="{1588A5ED-27F6-4E46-B7B1-C4528F01790A}"/>
                </a:ext>
              </a:extLst>
            </p:cNvPr>
            <p:cNvSpPr/>
            <p:nvPr/>
          </p:nvSpPr>
          <p:spPr>
            <a:xfrm>
              <a:off x="381000" y="4982883"/>
              <a:ext cx="10896601" cy="593863"/>
            </a:xfrm>
            <a:prstGeom prst="rect">
              <a:avLst/>
            </a:prstGeom>
            <a:noFill/>
            <a:ln w="12700" cap="flat" cmpd="sng" algn="ctr">
              <a:solidFill>
                <a:srgbClr val="0070AD">
                  <a:shade val="50000"/>
                  <a:alpha val="26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Verdana"/>
                <a:ea typeface="+mn-ea"/>
                <a:cs typeface="+mn-cs"/>
              </a:endParaRPr>
            </a:p>
          </p:txBody>
        </p:sp>
      </p:grpSp>
      <p:pic>
        <p:nvPicPr>
          <p:cNvPr id="58" name="Picture 2" descr="Image result for django python logo">
            <a:extLst>
              <a:ext uri="{FF2B5EF4-FFF2-40B4-BE49-F238E27FC236}">
                <a16:creationId xmlns:a16="http://schemas.microsoft.com/office/drawing/2014/main" id="{C84BDFCA-9431-4F93-AEBE-92EF66AA726D}"/>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29790" b="37649"/>
          <a:stretch/>
        </p:blipFill>
        <p:spPr bwMode="auto">
          <a:xfrm>
            <a:off x="4706183" y="4547906"/>
            <a:ext cx="1420946" cy="462680"/>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58">
            <a:extLst>
              <a:ext uri="{FF2B5EF4-FFF2-40B4-BE49-F238E27FC236}">
                <a16:creationId xmlns:a16="http://schemas.microsoft.com/office/drawing/2014/main" id="{0649469D-502C-4121-9CEA-27358F39B285}"/>
              </a:ext>
            </a:extLst>
          </p:cNvPr>
          <p:cNvPicPr>
            <a:picLocks noChangeAspect="1"/>
          </p:cNvPicPr>
          <p:nvPr/>
        </p:nvPicPr>
        <p:blipFill rotWithShape="1">
          <a:blip r:embed="rId11"/>
          <a:srcRect t="22065"/>
          <a:stretch/>
        </p:blipFill>
        <p:spPr>
          <a:xfrm>
            <a:off x="4690735" y="5241278"/>
            <a:ext cx="1863088" cy="495890"/>
          </a:xfrm>
          <a:prstGeom prst="rect">
            <a:avLst/>
          </a:prstGeom>
        </p:spPr>
      </p:pic>
      <p:sp>
        <p:nvSpPr>
          <p:cNvPr id="47" name="Rectangle 46">
            <a:extLst>
              <a:ext uri="{FF2B5EF4-FFF2-40B4-BE49-F238E27FC236}">
                <a16:creationId xmlns:a16="http://schemas.microsoft.com/office/drawing/2014/main" id="{4AF13DC9-6931-4CEB-99DE-82312C954DAF}"/>
              </a:ext>
            </a:extLst>
          </p:cNvPr>
          <p:cNvSpPr/>
          <p:nvPr/>
        </p:nvSpPr>
        <p:spPr>
          <a:xfrm>
            <a:off x="405811" y="5890830"/>
            <a:ext cx="5272044" cy="565505"/>
          </a:xfrm>
          <a:prstGeom prst="rect">
            <a:avLst/>
          </a:prstGeom>
          <a:noFill/>
          <a:ln w="12700" cap="flat" cmpd="sng" algn="ctr">
            <a:solidFill>
              <a:srgbClr val="0070AD">
                <a:shade val="50000"/>
                <a:alpha val="26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Verdana"/>
              <a:ea typeface="+mn-ea"/>
              <a:cs typeface="+mn-cs"/>
            </a:endParaRPr>
          </a:p>
        </p:txBody>
      </p:sp>
      <p:sp>
        <p:nvSpPr>
          <p:cNvPr id="57" name="Rectangle 56">
            <a:extLst>
              <a:ext uri="{FF2B5EF4-FFF2-40B4-BE49-F238E27FC236}">
                <a16:creationId xmlns:a16="http://schemas.microsoft.com/office/drawing/2014/main" id="{8EE2DD7C-4100-405B-B688-22DBE688110B}"/>
              </a:ext>
            </a:extLst>
          </p:cNvPr>
          <p:cNvSpPr/>
          <p:nvPr/>
        </p:nvSpPr>
        <p:spPr>
          <a:xfrm>
            <a:off x="491581" y="5933765"/>
            <a:ext cx="2384839" cy="473081"/>
          </a:xfrm>
          <a:prstGeom prst="rect">
            <a:avLst/>
          </a:prstGeom>
          <a:solidFill>
            <a:srgbClr val="0070AD"/>
          </a:solidFill>
          <a:ln w="12700" cap="flat" cmpd="sng" algn="ctr">
            <a:solidFill>
              <a:srgbClr val="0070AD">
                <a:shade val="50000"/>
              </a:srgbClr>
            </a:solidFill>
            <a:prstDash val="solid"/>
            <a:miter lim="800000"/>
          </a:ln>
          <a:effectLst/>
        </p:spPr>
        <p:txBody>
          <a:bodyPr rtlCol="0" anchor="ctr"/>
          <a:lstStyle/>
          <a:p>
            <a:pPr lvl="0" algn="ctr">
              <a:defRPr/>
            </a:pPr>
            <a:r>
              <a:rPr lang="en-US" sz="1200" kern="0" dirty="0">
                <a:solidFill>
                  <a:srgbClr val="FFFFFF"/>
                </a:solidFill>
                <a:latin typeface="Verdana"/>
              </a:rPr>
              <a:t>IBM Cloud Object Storage</a:t>
            </a:r>
            <a:endParaRPr kumimoji="0" lang="en-US" sz="1200" b="0" i="0" u="none" strike="noStrike" kern="0" cap="none" spc="0" normalizeH="0" baseline="0" noProof="0" dirty="0">
              <a:ln>
                <a:noFill/>
              </a:ln>
              <a:solidFill>
                <a:srgbClr val="FFFFFF"/>
              </a:solidFill>
              <a:effectLst/>
              <a:uLnTx/>
              <a:uFillTx/>
              <a:latin typeface="Verdana"/>
              <a:ea typeface="+mn-ea"/>
              <a:cs typeface="+mn-cs"/>
            </a:endParaRPr>
          </a:p>
        </p:txBody>
      </p:sp>
      <p:sp>
        <p:nvSpPr>
          <p:cNvPr id="8" name="Rectangle 7">
            <a:extLst>
              <a:ext uri="{FF2B5EF4-FFF2-40B4-BE49-F238E27FC236}">
                <a16:creationId xmlns:a16="http://schemas.microsoft.com/office/drawing/2014/main" id="{CE6BF1C1-7C6F-4061-8854-EA143CE042CD}"/>
              </a:ext>
            </a:extLst>
          </p:cNvPr>
          <p:cNvSpPr/>
          <p:nvPr/>
        </p:nvSpPr>
        <p:spPr>
          <a:xfrm>
            <a:off x="3713180" y="5968831"/>
            <a:ext cx="2031117" cy="430887"/>
          </a:xfrm>
          <a:prstGeom prst="rect">
            <a:avLst/>
          </a:prstGeom>
        </p:spPr>
        <p:txBody>
          <a:bodyPr wrap="square">
            <a:spAutoFit/>
          </a:bodyPr>
          <a:lstStyle/>
          <a:p>
            <a:r>
              <a:rPr lang="en-US" sz="1100" dirty="0">
                <a:solidFill>
                  <a:prstClr val="black"/>
                </a:solidFill>
                <a:latin typeface="Arial" panose="020B0604020202020204" pitchFamily="34" charset="0"/>
                <a:cs typeface="Arial" panose="020B0604020202020204" pitchFamily="34" charset="0"/>
              </a:rPr>
              <a:t>Store practically limitless amounts of data</a:t>
            </a:r>
          </a:p>
        </p:txBody>
      </p:sp>
      <p:sp>
        <p:nvSpPr>
          <p:cNvPr id="61" name="Rectangle 60">
            <a:extLst>
              <a:ext uri="{FF2B5EF4-FFF2-40B4-BE49-F238E27FC236}">
                <a16:creationId xmlns:a16="http://schemas.microsoft.com/office/drawing/2014/main" id="{9151D79E-0254-4A02-A04A-DF1D3CAC7B95}"/>
              </a:ext>
            </a:extLst>
          </p:cNvPr>
          <p:cNvSpPr/>
          <p:nvPr/>
        </p:nvSpPr>
        <p:spPr>
          <a:xfrm>
            <a:off x="5778812" y="5862472"/>
            <a:ext cx="5509425" cy="593863"/>
          </a:xfrm>
          <a:prstGeom prst="rect">
            <a:avLst/>
          </a:prstGeom>
          <a:noFill/>
          <a:ln w="12700" cap="flat" cmpd="sng" algn="ctr">
            <a:solidFill>
              <a:srgbClr val="0070AD">
                <a:shade val="50000"/>
                <a:alpha val="26000"/>
              </a:srgbClr>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Verdana"/>
              <a:ea typeface="+mn-ea"/>
              <a:cs typeface="+mn-cs"/>
            </a:endParaRPr>
          </a:p>
        </p:txBody>
      </p:sp>
      <p:sp>
        <p:nvSpPr>
          <p:cNvPr id="62" name="Rectangle 61">
            <a:extLst>
              <a:ext uri="{FF2B5EF4-FFF2-40B4-BE49-F238E27FC236}">
                <a16:creationId xmlns:a16="http://schemas.microsoft.com/office/drawing/2014/main" id="{2DA89D0F-85AA-453F-B0ED-E7B415F9A0C4}"/>
              </a:ext>
            </a:extLst>
          </p:cNvPr>
          <p:cNvSpPr/>
          <p:nvPr/>
        </p:nvSpPr>
        <p:spPr>
          <a:xfrm>
            <a:off x="5843315" y="5894781"/>
            <a:ext cx="2253758" cy="473081"/>
          </a:xfrm>
          <a:prstGeom prst="rect">
            <a:avLst/>
          </a:prstGeom>
          <a:solidFill>
            <a:srgbClr val="0070AD"/>
          </a:solidFill>
          <a:ln w="12700" cap="flat" cmpd="sng" algn="ctr">
            <a:solidFill>
              <a:srgbClr val="0070AD">
                <a:shade val="50000"/>
              </a:srgbClr>
            </a:solidFill>
            <a:prstDash val="solid"/>
            <a:miter lim="800000"/>
          </a:ln>
          <a:effectLst/>
        </p:spPr>
        <p:txBody>
          <a:bodyPr rtlCol="0" anchor="ctr"/>
          <a:lstStyle/>
          <a:p>
            <a:pPr lvl="0" algn="ctr">
              <a:defRPr/>
            </a:pPr>
            <a:r>
              <a:rPr lang="en-US" sz="1200" kern="0" dirty="0">
                <a:solidFill>
                  <a:srgbClr val="FFFFFF"/>
                </a:solidFill>
                <a:latin typeface="Verdana"/>
              </a:rPr>
              <a:t>Catalog - IBM Cloud</a:t>
            </a:r>
            <a:endParaRPr kumimoji="0" lang="en-US" sz="1200" b="0" i="0" u="none" strike="noStrike" kern="0" cap="none" spc="0" normalizeH="0" baseline="0" noProof="0" dirty="0">
              <a:ln>
                <a:noFill/>
              </a:ln>
              <a:solidFill>
                <a:srgbClr val="FFFFFF"/>
              </a:solidFill>
              <a:effectLst/>
              <a:uLnTx/>
              <a:uFillTx/>
              <a:latin typeface="Verdana"/>
              <a:ea typeface="+mn-ea"/>
              <a:cs typeface="+mn-cs"/>
            </a:endParaRPr>
          </a:p>
        </p:txBody>
      </p:sp>
      <p:sp>
        <p:nvSpPr>
          <p:cNvPr id="63" name="Rectangle 62">
            <a:extLst>
              <a:ext uri="{FF2B5EF4-FFF2-40B4-BE49-F238E27FC236}">
                <a16:creationId xmlns:a16="http://schemas.microsoft.com/office/drawing/2014/main" id="{81A84D03-3469-4D5A-A08F-6A4D004F0827}"/>
              </a:ext>
            </a:extLst>
          </p:cNvPr>
          <p:cNvSpPr/>
          <p:nvPr/>
        </p:nvSpPr>
        <p:spPr>
          <a:xfrm>
            <a:off x="8979483" y="5910321"/>
            <a:ext cx="2369085" cy="577081"/>
          </a:xfrm>
          <a:prstGeom prst="rect">
            <a:avLst/>
          </a:prstGeom>
        </p:spPr>
        <p:txBody>
          <a:bodyPr wrap="square">
            <a:spAutoFit/>
          </a:bodyPr>
          <a:lstStyle/>
          <a:p>
            <a:r>
              <a:rPr lang="en-US" sz="1050" dirty="0">
                <a:solidFill>
                  <a:prstClr val="black"/>
                </a:solidFill>
                <a:latin typeface="Arial" panose="020B0604020202020204" pitchFamily="34" charset="0"/>
                <a:cs typeface="Arial" panose="020B0604020202020204" pitchFamily="34" charset="0"/>
              </a:rPr>
              <a:t>Develop, deploy, and scale Python web apps with ease on IBM cloud foundry.</a:t>
            </a:r>
          </a:p>
        </p:txBody>
      </p:sp>
      <p:pic>
        <p:nvPicPr>
          <p:cNvPr id="10" name="Picture 9">
            <a:extLst>
              <a:ext uri="{FF2B5EF4-FFF2-40B4-BE49-F238E27FC236}">
                <a16:creationId xmlns:a16="http://schemas.microsoft.com/office/drawing/2014/main" id="{10FDBF10-67D5-4633-9917-5FD96DC76D65}"/>
              </a:ext>
            </a:extLst>
          </p:cNvPr>
          <p:cNvPicPr>
            <a:picLocks noChangeAspect="1"/>
          </p:cNvPicPr>
          <p:nvPr/>
        </p:nvPicPr>
        <p:blipFill>
          <a:blip r:embed="rId12"/>
          <a:stretch>
            <a:fillRect/>
          </a:stretch>
        </p:blipFill>
        <p:spPr>
          <a:xfrm>
            <a:off x="2937095" y="5945123"/>
            <a:ext cx="675128" cy="473081"/>
          </a:xfrm>
          <a:prstGeom prst="rect">
            <a:avLst/>
          </a:prstGeom>
        </p:spPr>
      </p:pic>
      <p:pic>
        <p:nvPicPr>
          <p:cNvPr id="11" name="Picture 10">
            <a:extLst>
              <a:ext uri="{FF2B5EF4-FFF2-40B4-BE49-F238E27FC236}">
                <a16:creationId xmlns:a16="http://schemas.microsoft.com/office/drawing/2014/main" id="{6AFB095F-518E-4D97-B8B2-909F334C1F8D}"/>
              </a:ext>
            </a:extLst>
          </p:cNvPr>
          <p:cNvPicPr>
            <a:picLocks noChangeAspect="1"/>
          </p:cNvPicPr>
          <p:nvPr/>
        </p:nvPicPr>
        <p:blipFill>
          <a:blip r:embed="rId13"/>
          <a:stretch>
            <a:fillRect/>
          </a:stretch>
        </p:blipFill>
        <p:spPr>
          <a:xfrm>
            <a:off x="8195109" y="5968831"/>
            <a:ext cx="757880" cy="328066"/>
          </a:xfrm>
          <a:prstGeom prst="rect">
            <a:avLst/>
          </a:prstGeom>
        </p:spPr>
      </p:pic>
    </p:spTree>
    <p:extLst>
      <p:ext uri="{BB962C8B-B14F-4D97-AF65-F5344CB8AC3E}">
        <p14:creationId xmlns:p14="http://schemas.microsoft.com/office/powerpoint/2010/main" val="1028173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A1BD5B8-B7D6-5641-9006-64D38BB7702D}"/>
              </a:ext>
            </a:extLst>
          </p:cNvPr>
          <p:cNvSpPr>
            <a:spLocks noGrp="1"/>
          </p:cNvSpPr>
          <p:nvPr>
            <p:ph type="title"/>
          </p:nvPr>
        </p:nvSpPr>
        <p:spPr>
          <a:xfrm>
            <a:off x="3297563" y="524398"/>
            <a:ext cx="8143069" cy="638319"/>
          </a:xfrm>
        </p:spPr>
        <p:txBody>
          <a:bodyPr/>
          <a:lstStyle/>
          <a:p>
            <a:r>
              <a:rPr lang="en-US" sz="4400" b="1" dirty="0">
                <a:solidFill>
                  <a:srgbClr val="4E6395"/>
                </a:solidFill>
              </a:rPr>
              <a:t>SOLUTION APPROACH</a:t>
            </a:r>
          </a:p>
        </p:txBody>
      </p:sp>
      <p:pic>
        <p:nvPicPr>
          <p:cNvPr id="3" name="Picture 2" descr="A close up of a sign&#10;&#10;Description automatically generated">
            <a:extLst>
              <a:ext uri="{FF2B5EF4-FFF2-40B4-BE49-F238E27FC236}">
                <a16:creationId xmlns:a16="http://schemas.microsoft.com/office/drawing/2014/main" id="{19F3BBA0-D34D-4039-AE9A-334012CAFF9C}"/>
              </a:ext>
            </a:extLst>
          </p:cNvPr>
          <p:cNvPicPr>
            <a:picLocks noChangeAspect="1"/>
          </p:cNvPicPr>
          <p:nvPr/>
        </p:nvPicPr>
        <p:blipFill>
          <a:blip r:embed="rId3"/>
          <a:stretch>
            <a:fillRect/>
          </a:stretch>
        </p:blipFill>
        <p:spPr>
          <a:xfrm>
            <a:off x="289273" y="205293"/>
            <a:ext cx="1924319" cy="1276528"/>
          </a:xfrm>
          <a:prstGeom prst="rect">
            <a:avLst/>
          </a:prstGeom>
        </p:spPr>
      </p:pic>
      <p:pic>
        <p:nvPicPr>
          <p:cNvPr id="2" name="Picture 1">
            <a:extLst>
              <a:ext uri="{FF2B5EF4-FFF2-40B4-BE49-F238E27FC236}">
                <a16:creationId xmlns:a16="http://schemas.microsoft.com/office/drawing/2014/main" id="{6981867D-36FF-4A72-B3BB-610FDF3BC6A1}"/>
              </a:ext>
            </a:extLst>
          </p:cNvPr>
          <p:cNvPicPr>
            <a:picLocks noChangeAspect="1"/>
          </p:cNvPicPr>
          <p:nvPr/>
        </p:nvPicPr>
        <p:blipFill>
          <a:blip r:embed="rId4"/>
          <a:stretch>
            <a:fillRect/>
          </a:stretch>
        </p:blipFill>
        <p:spPr>
          <a:xfrm>
            <a:off x="11452664" y="135125"/>
            <a:ext cx="657225" cy="561975"/>
          </a:xfrm>
          <a:prstGeom prst="rect">
            <a:avLst/>
          </a:prstGeom>
        </p:spPr>
      </p:pic>
      <p:graphicFrame>
        <p:nvGraphicFramePr>
          <p:cNvPr id="14" name="Diagram 13">
            <a:extLst>
              <a:ext uri="{FF2B5EF4-FFF2-40B4-BE49-F238E27FC236}">
                <a16:creationId xmlns:a16="http://schemas.microsoft.com/office/drawing/2014/main" id="{940AD222-966A-4945-AA79-68A0E6B63140}"/>
              </a:ext>
            </a:extLst>
          </p:cNvPr>
          <p:cNvGraphicFramePr/>
          <p:nvPr>
            <p:extLst>
              <p:ext uri="{D42A27DB-BD31-4B8C-83A1-F6EECF244321}">
                <p14:modId xmlns:p14="http://schemas.microsoft.com/office/powerpoint/2010/main" val="1960248293"/>
              </p:ext>
            </p:extLst>
          </p:nvPr>
        </p:nvGraphicFramePr>
        <p:xfrm>
          <a:off x="204537" y="1383632"/>
          <a:ext cx="11883551" cy="504135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33357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A1BD5B8-B7D6-5641-9006-64D38BB7702D}"/>
              </a:ext>
            </a:extLst>
          </p:cNvPr>
          <p:cNvSpPr>
            <a:spLocks noGrp="1"/>
          </p:cNvSpPr>
          <p:nvPr>
            <p:ph type="title"/>
          </p:nvPr>
        </p:nvSpPr>
        <p:spPr>
          <a:xfrm>
            <a:off x="3297563" y="524398"/>
            <a:ext cx="8143069" cy="638319"/>
          </a:xfrm>
        </p:spPr>
        <p:txBody>
          <a:bodyPr/>
          <a:lstStyle/>
          <a:p>
            <a:r>
              <a:rPr lang="en-US" sz="4400" b="1" dirty="0">
                <a:solidFill>
                  <a:srgbClr val="4E6395"/>
                </a:solidFill>
              </a:rPr>
              <a:t>HIGH LEVEL ARCHITECTURE</a:t>
            </a:r>
          </a:p>
        </p:txBody>
      </p:sp>
      <p:sp>
        <p:nvSpPr>
          <p:cNvPr id="4" name="Text Placeholder 4">
            <a:extLst>
              <a:ext uri="{FF2B5EF4-FFF2-40B4-BE49-F238E27FC236}">
                <a16:creationId xmlns:a16="http://schemas.microsoft.com/office/drawing/2014/main" id="{165EF9C2-02BA-D349-82FD-069D5EF42ED0}"/>
              </a:ext>
            </a:extLst>
          </p:cNvPr>
          <p:cNvSpPr txBox="1">
            <a:spLocks/>
          </p:cNvSpPr>
          <p:nvPr/>
        </p:nvSpPr>
        <p:spPr>
          <a:xfrm>
            <a:off x="517878" y="2093976"/>
            <a:ext cx="9696229" cy="4237859"/>
          </a:xfrm>
          <a:prstGeom prst="rect">
            <a:avLst/>
          </a:prstGeom>
        </p:spPr>
        <p:txBody>
          <a:bodyPr vert="horz" lIns="0" tIns="0" rIns="0" bIns="0" rtlCol="0">
            <a:noAutofit/>
          </a:bodyPr>
          <a:lstStyle>
            <a:lvl1pPr marL="0" indent="0" algn="l" rtl="0" eaLnBrk="1" fontAlgn="base" hangingPunct="1">
              <a:lnSpc>
                <a:spcPts val="1600"/>
              </a:lnSpc>
              <a:spcBef>
                <a:spcPts val="0"/>
              </a:spcBef>
              <a:spcAft>
                <a:spcPts val="600"/>
              </a:spcAft>
              <a:buClr>
                <a:schemeClr val="tx1"/>
              </a:buClr>
              <a:buSzPct val="90000"/>
              <a:buFont typeface="Wingdings" pitchFamily="2" charset="2"/>
              <a:buNone/>
              <a:defRPr sz="1200">
                <a:solidFill>
                  <a:schemeClr val="tx1"/>
                </a:solidFill>
                <a:latin typeface="IBM Plex Sans" charset="0"/>
                <a:ea typeface="IBM Plex Sans" charset="0"/>
                <a:cs typeface="IBM Plex Sans" charset="0"/>
              </a:defRPr>
            </a:lvl1pPr>
            <a:lvl2pPr marL="171450" indent="-171450" algn="l" rtl="0" eaLnBrk="1" fontAlgn="base" hangingPunct="1">
              <a:lnSpc>
                <a:spcPts val="1600"/>
              </a:lnSpc>
              <a:spcBef>
                <a:spcPts val="0"/>
              </a:spcBef>
              <a:spcAft>
                <a:spcPts val="600"/>
              </a:spcAft>
              <a:buClr>
                <a:schemeClr val="tx1"/>
              </a:buClr>
              <a:buSzPct val="100000"/>
              <a:buFont typeface=".AppleSystemUIFont" charset="-120"/>
              <a:buChar char="–"/>
              <a:tabLst/>
              <a:defRPr sz="1200">
                <a:solidFill>
                  <a:schemeClr val="tx1"/>
                </a:solidFill>
                <a:latin typeface="IBM Plex Sans" charset="0"/>
                <a:ea typeface="IBM Plex Sans" charset="0"/>
                <a:cs typeface="IBM Plex Sans" charset="0"/>
              </a:defRPr>
            </a:lvl2pPr>
            <a:lvl3pPr marL="342900" indent="-141288" algn="l" rtl="0" eaLnBrk="1" fontAlgn="base" hangingPunct="1">
              <a:lnSpc>
                <a:spcPts val="1600"/>
              </a:lnSpc>
              <a:spcBef>
                <a:spcPts val="0"/>
              </a:spcBef>
              <a:spcAft>
                <a:spcPts val="600"/>
              </a:spcAft>
              <a:buClr>
                <a:schemeClr val="tx1"/>
              </a:buClr>
              <a:buSzPct val="100000"/>
              <a:buFont typeface="Arial" panose="020B0604020202020204" pitchFamily="34" charset="0"/>
              <a:buChar char="•"/>
              <a:tabLst/>
              <a:defRPr sz="1200">
                <a:solidFill>
                  <a:schemeClr val="tx1"/>
                </a:solidFill>
                <a:latin typeface="IBM Plex Sans" charset="0"/>
                <a:ea typeface="IBM Plex Sans" charset="0"/>
                <a:cs typeface="IBM Plex Sans" charset="0"/>
              </a:defRPr>
            </a:lvl3pPr>
            <a:lvl4pPr marL="628650" indent="-193675" algn="l" rtl="0" eaLnBrk="1" fontAlgn="base" hangingPunct="1">
              <a:lnSpc>
                <a:spcPts val="1600"/>
              </a:lnSpc>
              <a:spcBef>
                <a:spcPts val="0"/>
              </a:spcBef>
              <a:spcAft>
                <a:spcPts val="600"/>
              </a:spcAft>
              <a:buClr>
                <a:schemeClr val="tx1"/>
              </a:buClr>
              <a:buSzPct val="100000"/>
              <a:buFont typeface=".AppleSystemUIFont" charset="-120"/>
              <a:buChar char="–"/>
              <a:tabLst/>
              <a:defRPr sz="1200" baseline="0">
                <a:solidFill>
                  <a:schemeClr val="tx1"/>
                </a:solidFill>
                <a:latin typeface="IBM Plex Sans" charset="0"/>
                <a:ea typeface="IBM Plex Sans" charset="0"/>
                <a:cs typeface="IBM Plex Sans" charset="0"/>
              </a:defRPr>
            </a:lvl4pPr>
            <a:lvl5pPr marL="803275" indent="-171450" algn="l" rtl="0" eaLnBrk="1" fontAlgn="base" hangingPunct="1">
              <a:lnSpc>
                <a:spcPts val="1600"/>
              </a:lnSpc>
              <a:spcBef>
                <a:spcPts val="0"/>
              </a:spcBef>
              <a:spcAft>
                <a:spcPts val="600"/>
              </a:spcAft>
              <a:buClr>
                <a:schemeClr val="tx1"/>
              </a:buClr>
              <a:buFont typeface=".AppleSystemUIFont" charset="-120"/>
              <a:buChar char="»"/>
              <a:tabLst/>
              <a:defRPr sz="1200">
                <a:solidFill>
                  <a:schemeClr val="tx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a:lstStyle>
          <a:p>
            <a:pPr defTabSz="1219170">
              <a:lnSpc>
                <a:spcPct val="100000"/>
              </a:lnSpc>
            </a:pPr>
            <a:endParaRPr lang="en-US" sz="1800" dirty="0"/>
          </a:p>
        </p:txBody>
      </p:sp>
      <p:pic>
        <p:nvPicPr>
          <p:cNvPr id="3" name="Picture 2" descr="A close up of a sign&#10;&#10;Description automatically generated">
            <a:extLst>
              <a:ext uri="{FF2B5EF4-FFF2-40B4-BE49-F238E27FC236}">
                <a16:creationId xmlns:a16="http://schemas.microsoft.com/office/drawing/2014/main" id="{19F3BBA0-D34D-4039-AE9A-334012CAFF9C}"/>
              </a:ext>
            </a:extLst>
          </p:cNvPr>
          <p:cNvPicPr>
            <a:picLocks noChangeAspect="1"/>
          </p:cNvPicPr>
          <p:nvPr/>
        </p:nvPicPr>
        <p:blipFill>
          <a:blip r:embed="rId3"/>
          <a:stretch>
            <a:fillRect/>
          </a:stretch>
        </p:blipFill>
        <p:spPr>
          <a:xfrm>
            <a:off x="289273" y="205293"/>
            <a:ext cx="1924319" cy="1276528"/>
          </a:xfrm>
          <a:prstGeom prst="rect">
            <a:avLst/>
          </a:prstGeom>
        </p:spPr>
      </p:pic>
      <p:pic>
        <p:nvPicPr>
          <p:cNvPr id="2" name="Picture 1">
            <a:extLst>
              <a:ext uri="{FF2B5EF4-FFF2-40B4-BE49-F238E27FC236}">
                <a16:creationId xmlns:a16="http://schemas.microsoft.com/office/drawing/2014/main" id="{6981867D-36FF-4A72-B3BB-610FDF3BC6A1}"/>
              </a:ext>
            </a:extLst>
          </p:cNvPr>
          <p:cNvPicPr>
            <a:picLocks noChangeAspect="1"/>
          </p:cNvPicPr>
          <p:nvPr/>
        </p:nvPicPr>
        <p:blipFill>
          <a:blip r:embed="rId4"/>
          <a:stretch>
            <a:fillRect/>
          </a:stretch>
        </p:blipFill>
        <p:spPr>
          <a:xfrm>
            <a:off x="11452664" y="135125"/>
            <a:ext cx="657225" cy="561975"/>
          </a:xfrm>
          <a:prstGeom prst="rect">
            <a:avLst/>
          </a:prstGeom>
        </p:spPr>
      </p:pic>
      <p:grpSp>
        <p:nvGrpSpPr>
          <p:cNvPr id="6" name="Group 5">
            <a:extLst>
              <a:ext uri="{FF2B5EF4-FFF2-40B4-BE49-F238E27FC236}">
                <a16:creationId xmlns:a16="http://schemas.microsoft.com/office/drawing/2014/main" id="{3870A7CF-F11C-4C66-B99A-EDB5D0B41515}"/>
              </a:ext>
            </a:extLst>
          </p:cNvPr>
          <p:cNvGrpSpPr/>
          <p:nvPr/>
        </p:nvGrpSpPr>
        <p:grpSpPr>
          <a:xfrm>
            <a:off x="1254642" y="1642743"/>
            <a:ext cx="8600615" cy="4117771"/>
            <a:chOff x="3125866" y="847849"/>
            <a:chExt cx="8202640" cy="4433778"/>
          </a:xfrm>
        </p:grpSpPr>
        <p:grpSp>
          <p:nvGrpSpPr>
            <p:cNvPr id="8" name="Group 7">
              <a:extLst>
                <a:ext uri="{FF2B5EF4-FFF2-40B4-BE49-F238E27FC236}">
                  <a16:creationId xmlns:a16="http://schemas.microsoft.com/office/drawing/2014/main" id="{FE671ADF-180F-4FDD-9A8A-0FFC125BAA54}"/>
                </a:ext>
              </a:extLst>
            </p:cNvPr>
            <p:cNvGrpSpPr/>
            <p:nvPr/>
          </p:nvGrpSpPr>
          <p:grpSpPr>
            <a:xfrm>
              <a:off x="3125866" y="847849"/>
              <a:ext cx="6156803" cy="4433778"/>
              <a:chOff x="1973072" y="706363"/>
              <a:chExt cx="6420919" cy="4623983"/>
            </a:xfrm>
          </p:grpSpPr>
          <p:sp>
            <p:nvSpPr>
              <p:cNvPr id="24" name="Diamond 23">
                <a:extLst>
                  <a:ext uri="{FF2B5EF4-FFF2-40B4-BE49-F238E27FC236}">
                    <a16:creationId xmlns:a16="http://schemas.microsoft.com/office/drawing/2014/main" id="{0892CAB8-70E5-4968-B0DD-9CD0E08959C3}"/>
                  </a:ext>
                </a:extLst>
              </p:cNvPr>
              <p:cNvSpPr/>
              <p:nvPr/>
            </p:nvSpPr>
            <p:spPr>
              <a:xfrm>
                <a:off x="5222861" y="3993442"/>
                <a:ext cx="2510120" cy="1329093"/>
              </a:xfrm>
              <a:prstGeom prst="diamond">
                <a:avLst/>
              </a:prstGeom>
              <a:solidFill>
                <a:srgbClr val="92D050"/>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2B2B2B"/>
                    </a:solidFill>
                    <a:effectLst/>
                    <a:uLnTx/>
                    <a:uFillTx/>
                    <a:latin typeface="Arial" panose="020B0604020202020204" pitchFamily="34" charset="0"/>
                    <a:ea typeface="+mn-ea"/>
                    <a:cs typeface="Arial" panose="020B0604020202020204" pitchFamily="34" charset="0"/>
                  </a:rPr>
                  <a:t>No information available </a:t>
                </a:r>
              </a:p>
            </p:txBody>
          </p:sp>
          <p:grpSp>
            <p:nvGrpSpPr>
              <p:cNvPr id="25" name="Group 24">
                <a:extLst>
                  <a:ext uri="{FF2B5EF4-FFF2-40B4-BE49-F238E27FC236}">
                    <a16:creationId xmlns:a16="http://schemas.microsoft.com/office/drawing/2014/main" id="{4C51DF15-BF8E-48E2-8BDC-0CC3B9111FD2}"/>
                  </a:ext>
                </a:extLst>
              </p:cNvPr>
              <p:cNvGrpSpPr/>
              <p:nvPr/>
            </p:nvGrpSpPr>
            <p:grpSpPr>
              <a:xfrm>
                <a:off x="1973072" y="706363"/>
                <a:ext cx="6420919" cy="4623983"/>
                <a:chOff x="1973072" y="706363"/>
                <a:chExt cx="6420919" cy="4623983"/>
              </a:xfrm>
            </p:grpSpPr>
            <p:sp>
              <p:nvSpPr>
                <p:cNvPr id="26" name="Rounded Rectangle 70">
                  <a:extLst>
                    <a:ext uri="{FF2B5EF4-FFF2-40B4-BE49-F238E27FC236}">
                      <a16:creationId xmlns:a16="http://schemas.microsoft.com/office/drawing/2014/main" id="{8EF5E324-0505-494F-A261-0928F7D2220F}"/>
                    </a:ext>
                  </a:extLst>
                </p:cNvPr>
                <p:cNvSpPr/>
                <p:nvPr/>
              </p:nvSpPr>
              <p:spPr>
                <a:xfrm>
                  <a:off x="2467162" y="3296155"/>
                  <a:ext cx="4888010" cy="449374"/>
                </a:xfrm>
                <a:prstGeom prst="roundRect">
                  <a:avLst/>
                </a:prstGeom>
                <a:solidFill>
                  <a:srgbClr val="5B9BD5"/>
                </a:solidFill>
                <a:ln w="12700" cap="flat" cmpd="sng" algn="ctr">
                  <a:noFill/>
                  <a:prstDash val="solid"/>
                  <a:miter lim="800000"/>
                </a:ln>
                <a:effectLst/>
              </p:spPr>
              <p:txBody>
                <a:bodyPr rtlCol="0" anchor="ctr"/>
                <a:lstStyle/>
                <a:p>
                  <a:pPr algn="ctr">
                    <a:defRPr/>
                  </a:pPr>
                  <a:r>
                    <a:rPr lang="en-US" sz="1200" kern="0" dirty="0">
                      <a:solidFill>
                        <a:srgbClr val="000000"/>
                      </a:solidFill>
                      <a:latin typeface="Arial" panose="020B0604020202020204" pitchFamily="34" charset="0"/>
                      <a:ea typeface="+mn-lt"/>
                      <a:cs typeface="Arial" panose="020B0604020202020204" pitchFamily="34" charset="0"/>
                    </a:rPr>
                    <a:t>Gathered Information of identified person like Age, Gender, Blood group and medical history </a:t>
                  </a:r>
                </a:p>
              </p:txBody>
            </p:sp>
            <p:sp>
              <p:nvSpPr>
                <p:cNvPr id="27" name="Rounded Rectangle 26">
                  <a:extLst>
                    <a:ext uri="{FF2B5EF4-FFF2-40B4-BE49-F238E27FC236}">
                      <a16:creationId xmlns:a16="http://schemas.microsoft.com/office/drawing/2014/main" id="{C8D59CC6-B708-4ADE-BA29-24C39F06B98C}"/>
                    </a:ext>
                  </a:extLst>
                </p:cNvPr>
                <p:cNvSpPr/>
                <p:nvPr/>
              </p:nvSpPr>
              <p:spPr>
                <a:xfrm>
                  <a:off x="2467163" y="2491287"/>
                  <a:ext cx="4888009" cy="428628"/>
                </a:xfrm>
                <a:prstGeom prst="roundRect">
                  <a:avLst/>
                </a:prstGeom>
                <a:solidFill>
                  <a:srgbClr val="70AD47"/>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Arial" panose="020B0604020202020204" pitchFamily="34" charset="0"/>
                    <a:ea typeface="+mn-lt"/>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panose="020B0604020202020204" pitchFamily="34" charset="0"/>
                      <a:ea typeface="+mn-lt"/>
                      <a:cs typeface="Arial" panose="020B0604020202020204" pitchFamily="34" charset="0"/>
                    </a:rPr>
                    <a:t>Mapping the Information related to identified person</a:t>
                  </a:r>
                  <a:endParaRPr kumimoji="0" lang="en-US" sz="1800" b="0" i="0" u="none" strike="noStrike" kern="0" cap="none" spc="0" normalizeH="0" baseline="0" noProof="0" dirty="0">
                    <a:ln>
                      <a:noFill/>
                    </a:ln>
                    <a:solidFill>
                      <a:prstClr val="black"/>
                    </a:solidFill>
                    <a:effectLst/>
                    <a:uLnTx/>
                    <a:uFillTx/>
                    <a:latin typeface="Calibri"/>
                    <a:ea typeface="+mn-ea"/>
                    <a:cs typeface="Calibri"/>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ea typeface="+mn-ea"/>
                    <a:cs typeface="Calibri"/>
                  </a:endParaRPr>
                </a:p>
              </p:txBody>
            </p:sp>
            <p:sp>
              <p:nvSpPr>
                <p:cNvPr id="28" name="Rounded Rectangle 24">
                  <a:extLst>
                    <a:ext uri="{FF2B5EF4-FFF2-40B4-BE49-F238E27FC236}">
                      <a16:creationId xmlns:a16="http://schemas.microsoft.com/office/drawing/2014/main" id="{5775B9C0-6C51-4D6B-A31E-19631E896D79}"/>
                    </a:ext>
                  </a:extLst>
                </p:cNvPr>
                <p:cNvSpPr/>
                <p:nvPr/>
              </p:nvSpPr>
              <p:spPr>
                <a:xfrm>
                  <a:off x="2467163" y="1667806"/>
                  <a:ext cx="4779352" cy="428628"/>
                </a:xfrm>
                <a:prstGeom prst="roundRect">
                  <a:avLst/>
                </a:prstGeom>
                <a:solidFill>
                  <a:schemeClr val="accent3">
                    <a:lumMod val="50000"/>
                    <a:lumOff val="50000"/>
                  </a:schemeClr>
                </a:solidFill>
                <a:ln w="12700" cap="flat" cmpd="sng" algn="ctr">
                  <a:solidFill>
                    <a:srgbClr val="A5A5A5">
                      <a:lumMod val="60000"/>
                      <a:lumOff val="4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panose="020B0604020202020204" pitchFamily="34" charset="0"/>
                      <a:ea typeface="+mn-lt"/>
                      <a:cs typeface="Arial" panose="020B0604020202020204" pitchFamily="34" charset="0"/>
                    </a:rPr>
                    <a:t>Face Identified</a:t>
                  </a:r>
                  <a:endParaRPr kumimoji="0" lang="en-US" sz="14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9" name="Rounded Rectangle 22">
                  <a:extLst>
                    <a:ext uri="{FF2B5EF4-FFF2-40B4-BE49-F238E27FC236}">
                      <a16:creationId xmlns:a16="http://schemas.microsoft.com/office/drawing/2014/main" id="{AC5E7D66-BF2E-4DAF-9349-3B02C6221B24}"/>
                    </a:ext>
                  </a:extLst>
                </p:cNvPr>
                <p:cNvSpPr/>
                <p:nvPr/>
              </p:nvSpPr>
              <p:spPr>
                <a:xfrm>
                  <a:off x="2467163" y="706363"/>
                  <a:ext cx="4779353" cy="456366"/>
                </a:xfrm>
                <a:prstGeom prst="roundRect">
                  <a:avLst/>
                </a:prstGeom>
                <a:solidFill>
                  <a:srgbClr val="ED7D31"/>
                </a:solidFill>
                <a:ln w="12700" cap="flat" cmpd="sng" algn="ctr">
                  <a:noFill/>
                  <a:prstDash val="solid"/>
                  <a:miter lim="800000"/>
                </a:ln>
                <a:effectLst>
                  <a:softEdge rad="12700"/>
                </a:effectLst>
              </p:spPr>
              <p:txBody>
                <a:bodyPr rtlCol="0" anchor="t"/>
                <a:lstStyle/>
                <a:p>
                  <a:pPr lvl="0" algn="ctr">
                    <a:defRPr/>
                  </a:pPr>
                  <a:r>
                    <a:rPr kumimoji="0" lang="en-US" sz="1400" b="0" i="0" u="none" strike="noStrike" kern="0" cap="none" spc="0" normalizeH="0" baseline="0" noProof="0" dirty="0">
                      <a:ln>
                        <a:noFill/>
                      </a:ln>
                      <a:solidFill>
                        <a:srgbClr val="000000"/>
                      </a:solidFill>
                      <a:effectLst/>
                      <a:uLnTx/>
                      <a:uFillTx/>
                      <a:latin typeface="Arial" panose="020B0604020202020204" pitchFamily="34" charset="0"/>
                      <a:ea typeface="+mn-lt"/>
                      <a:cs typeface="Arial" panose="020B0604020202020204" pitchFamily="34" charset="0"/>
                    </a:rPr>
                    <a:t>Face acquisition </a:t>
                  </a:r>
                  <a:r>
                    <a:rPr lang="en-US" sz="1400" kern="0" dirty="0">
                      <a:solidFill>
                        <a:srgbClr val="000000"/>
                      </a:solidFill>
                      <a:latin typeface="Arial" panose="020B0604020202020204" pitchFamily="34" charset="0"/>
                      <a:ea typeface="+mn-lt"/>
                      <a:cs typeface="Arial" panose="020B0604020202020204" pitchFamily="34" charset="0"/>
                    </a:rPr>
                    <a:t>using live video feed </a:t>
                  </a:r>
                  <a:endParaRPr kumimoji="0" lang="en-US" sz="1400" b="0" i="0" u="none" strike="noStrike" kern="0" cap="none" spc="0" normalizeH="0" baseline="0" noProof="0" dirty="0">
                    <a:ln>
                      <a:noFill/>
                    </a:ln>
                    <a:solidFill>
                      <a:srgbClr val="000000"/>
                    </a:solidFill>
                    <a:effectLst/>
                    <a:uLnTx/>
                    <a:uFillTx/>
                    <a:latin typeface="Arial" panose="020B0604020202020204" pitchFamily="34" charset="0"/>
                    <a:ea typeface="+mn-lt"/>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0" name="Rounded Rectangle 72">
                  <a:extLst>
                    <a:ext uri="{FF2B5EF4-FFF2-40B4-BE49-F238E27FC236}">
                      <a16:creationId xmlns:a16="http://schemas.microsoft.com/office/drawing/2014/main" id="{6BD0BA24-6775-422A-8704-7BFE69A22068}"/>
                    </a:ext>
                  </a:extLst>
                </p:cNvPr>
                <p:cNvSpPr/>
                <p:nvPr/>
              </p:nvSpPr>
              <p:spPr>
                <a:xfrm>
                  <a:off x="1973072" y="4812915"/>
                  <a:ext cx="3274386" cy="517431"/>
                </a:xfrm>
                <a:prstGeom prst="roundRect">
                  <a:avLst/>
                </a:prstGeom>
                <a:solidFill>
                  <a:srgbClr val="002060"/>
                </a:solidFill>
                <a:ln w="12700" cap="flat" cmpd="sng" algn="ctr">
                  <a:noFill/>
                  <a:prstDash val="solid"/>
                  <a:miter lim="800000"/>
                </a:ln>
                <a:effectLst/>
              </p:spPr>
              <p:txBody>
                <a:bodyPr rtlCol="0" anchor="t"/>
                <a:lstStyle/>
                <a:p>
                  <a:pPr lvl="0" algn="ctr">
                    <a:defRPr/>
                  </a:pPr>
                  <a:r>
                    <a:rPr lang="en-US" sz="1200" kern="0" dirty="0">
                      <a:solidFill>
                        <a:schemeClr val="bg2"/>
                      </a:solidFill>
                      <a:latin typeface="Arial" panose="020B0604020202020204" pitchFamily="34" charset="0"/>
                      <a:cs typeface="Arial" panose="020B0604020202020204" pitchFamily="34" charset="0"/>
                    </a:rPr>
                    <a:t>DRT teams can take an immediate action based on the info provided</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chemeClr val="bg2"/>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dirty="0">
                    <a:ln>
                      <a:noFill/>
                    </a:ln>
                    <a:solidFill>
                      <a:schemeClr val="bg2"/>
                    </a:solidFill>
                    <a:effectLst/>
                    <a:uLnTx/>
                    <a:uFillTx/>
                    <a:latin typeface="Arial" panose="020B0604020202020204" pitchFamily="34" charset="0"/>
                    <a:ea typeface="+mn-ea"/>
                    <a:cs typeface="Arial" panose="020B0604020202020204" pitchFamily="34" charset="0"/>
                  </a:endParaRPr>
                </a:p>
              </p:txBody>
            </p:sp>
            <p:cxnSp>
              <p:nvCxnSpPr>
                <p:cNvPr id="32" name="Straight Arrow Connector 31">
                  <a:extLst>
                    <a:ext uri="{FF2B5EF4-FFF2-40B4-BE49-F238E27FC236}">
                      <a16:creationId xmlns:a16="http://schemas.microsoft.com/office/drawing/2014/main" id="{47EFC221-4552-49C9-A822-AA0FA1A8EE2A}"/>
                    </a:ext>
                  </a:extLst>
                </p:cNvPr>
                <p:cNvCxnSpPr>
                  <a:cxnSpLocks/>
                </p:cNvCxnSpPr>
                <p:nvPr/>
              </p:nvCxnSpPr>
              <p:spPr>
                <a:xfrm flipH="1">
                  <a:off x="4789932" y="2135967"/>
                  <a:ext cx="3944" cy="34236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3" name="Straight Arrow Connector 32">
                  <a:extLst>
                    <a:ext uri="{FF2B5EF4-FFF2-40B4-BE49-F238E27FC236}">
                      <a16:creationId xmlns:a16="http://schemas.microsoft.com/office/drawing/2014/main" id="{272C358D-F44C-4753-91F4-88666678785A}"/>
                    </a:ext>
                  </a:extLst>
                </p:cNvPr>
                <p:cNvCxnSpPr>
                  <a:cxnSpLocks/>
                  <a:stCxn id="24" idx="3"/>
                </p:cNvCxnSpPr>
                <p:nvPr/>
              </p:nvCxnSpPr>
              <p:spPr>
                <a:xfrm>
                  <a:off x="7732981" y="4657988"/>
                  <a:ext cx="66101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4" name="Straight Arrow Connector 33">
                  <a:extLst>
                    <a:ext uri="{FF2B5EF4-FFF2-40B4-BE49-F238E27FC236}">
                      <a16:creationId xmlns:a16="http://schemas.microsoft.com/office/drawing/2014/main" id="{58CD7A5F-A3C5-49CF-8103-4725475A5A72}"/>
                    </a:ext>
                  </a:extLst>
                </p:cNvPr>
                <p:cNvCxnSpPr>
                  <a:cxnSpLocks/>
                </p:cNvCxnSpPr>
                <p:nvPr/>
              </p:nvCxnSpPr>
              <p:spPr>
                <a:xfrm>
                  <a:off x="3401341" y="3843908"/>
                  <a:ext cx="0" cy="97791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6" name="Elbow Connector 68">
                  <a:extLst>
                    <a:ext uri="{FF2B5EF4-FFF2-40B4-BE49-F238E27FC236}">
                      <a16:creationId xmlns:a16="http://schemas.microsoft.com/office/drawing/2014/main" id="{95E02F6C-22F0-492A-94CF-A0DF89CD144D}"/>
                    </a:ext>
                  </a:extLst>
                </p:cNvPr>
                <p:cNvCxnSpPr>
                  <a:cxnSpLocks/>
                </p:cNvCxnSpPr>
                <p:nvPr/>
              </p:nvCxnSpPr>
              <p:spPr>
                <a:xfrm rot="16200000" flipH="1">
                  <a:off x="4639249" y="3995242"/>
                  <a:ext cx="950936" cy="407102"/>
                </a:xfrm>
                <a:prstGeom prst="bentConnector2">
                  <a:avLst/>
                </a:prstGeom>
                <a:ln>
                  <a:tailEnd type="arrow"/>
                </a:ln>
              </p:spPr>
              <p:style>
                <a:lnRef idx="3">
                  <a:schemeClr val="accent1"/>
                </a:lnRef>
                <a:fillRef idx="0">
                  <a:schemeClr val="accent1"/>
                </a:fillRef>
                <a:effectRef idx="2">
                  <a:schemeClr val="accent1"/>
                </a:effectRef>
                <a:fontRef idx="minor">
                  <a:schemeClr val="tx1"/>
                </a:fontRef>
              </p:style>
            </p:cxnSp>
            <p:sp>
              <p:nvSpPr>
                <p:cNvPr id="37" name="Rectangle 36">
                  <a:extLst>
                    <a:ext uri="{FF2B5EF4-FFF2-40B4-BE49-F238E27FC236}">
                      <a16:creationId xmlns:a16="http://schemas.microsoft.com/office/drawing/2014/main" id="{2C645D61-475B-4C92-AD23-676C4C8BBF45}"/>
                    </a:ext>
                  </a:extLst>
                </p:cNvPr>
                <p:cNvSpPr/>
                <p:nvPr/>
              </p:nvSpPr>
              <p:spPr>
                <a:xfrm>
                  <a:off x="6303549" y="4499834"/>
                  <a:ext cx="626406" cy="246109"/>
                </a:xfrm>
                <a:prstGeom prst="rect">
                  <a:avLst/>
                </a:prstGeom>
                <a:no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w="12700">
                      <a:solidFill>
                        <a:prstClr val="black"/>
                      </a:solidFill>
                    </a:ln>
                    <a:solidFill>
                      <a:prstClr val="black"/>
                    </a:solidFill>
                    <a:effectLst/>
                    <a:uLnTx/>
                    <a:uFillTx/>
                    <a:latin typeface="Arial" panose="020B0604020202020204" pitchFamily="34" charset="0"/>
                    <a:ea typeface="+mn-ea"/>
                    <a:cs typeface="Arial" panose="020B0604020202020204" pitchFamily="34" charset="0"/>
                  </a:endParaRPr>
                </a:p>
              </p:txBody>
            </p:sp>
          </p:grpSp>
        </p:grpSp>
        <p:sp>
          <p:nvSpPr>
            <p:cNvPr id="9" name="Rounded Rectangle 17">
              <a:extLst>
                <a:ext uri="{FF2B5EF4-FFF2-40B4-BE49-F238E27FC236}">
                  <a16:creationId xmlns:a16="http://schemas.microsoft.com/office/drawing/2014/main" id="{D42527A0-93A7-461B-8200-BD72ED37FB95}"/>
                </a:ext>
              </a:extLst>
            </p:cNvPr>
            <p:cNvSpPr/>
            <p:nvPr/>
          </p:nvSpPr>
          <p:spPr>
            <a:xfrm>
              <a:off x="9282669" y="4280456"/>
              <a:ext cx="2045837" cy="881615"/>
            </a:xfrm>
            <a:prstGeom prst="roundRect">
              <a:avLst/>
            </a:prstGeom>
            <a:solidFill>
              <a:srgbClr val="FFC000"/>
            </a:solidFill>
            <a:ln w="12700" cap="flat" cmpd="sng" algn="ctr">
              <a:noFill/>
              <a:prstDash val="solid"/>
              <a:miter lim="800000"/>
            </a:ln>
            <a:effectLst/>
          </p:spPr>
          <p:txBody>
            <a:bodyPr rtlCol="0" anchor="ctr"/>
            <a:lstStyle/>
            <a:p>
              <a:pPr lvl="0" algn="ctr">
                <a:defRPr/>
              </a:pPr>
              <a:r>
                <a:rPr lang="en-IN" sz="1200" kern="0" dirty="0">
                  <a:solidFill>
                    <a:srgbClr val="2B2B2B"/>
                  </a:solidFill>
                  <a:latin typeface="Arial" panose="020B0604020202020204" pitchFamily="34" charset="0"/>
                  <a:cs typeface="Arial" panose="020B0604020202020204" pitchFamily="34" charset="0"/>
                </a:rPr>
                <a:t>Proceed with traditional approach.</a:t>
              </a:r>
              <a:endParaRPr kumimoji="0" lang="en-IN" sz="1200" b="0" i="0" u="none" strike="noStrike" kern="0" cap="none" spc="0" normalizeH="0" baseline="0" noProof="0" dirty="0">
                <a:ln>
                  <a:noFill/>
                </a:ln>
                <a:solidFill>
                  <a:srgbClr val="2B2B2B"/>
                </a:solidFill>
                <a:effectLst/>
                <a:uLnTx/>
                <a:uFillTx/>
                <a:latin typeface="Arial" panose="020B0604020202020204" pitchFamily="34" charset="0"/>
                <a:ea typeface="+mn-ea"/>
                <a:cs typeface="Arial" panose="020B0604020202020204" pitchFamily="34" charset="0"/>
              </a:endParaRPr>
            </a:p>
          </p:txBody>
        </p:sp>
      </p:grpSp>
      <p:cxnSp>
        <p:nvCxnSpPr>
          <p:cNvPr id="44" name="Straight Arrow Connector 43">
            <a:extLst>
              <a:ext uri="{FF2B5EF4-FFF2-40B4-BE49-F238E27FC236}">
                <a16:creationId xmlns:a16="http://schemas.microsoft.com/office/drawing/2014/main" id="{C39262AC-861E-42AE-BA89-D9147AA2E1D1}"/>
              </a:ext>
            </a:extLst>
          </p:cNvPr>
          <p:cNvCxnSpPr>
            <a:cxnSpLocks/>
          </p:cNvCxnSpPr>
          <p:nvPr/>
        </p:nvCxnSpPr>
        <p:spPr>
          <a:xfrm flipH="1">
            <a:off x="4113020" y="2064372"/>
            <a:ext cx="3782" cy="41099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5" name="Straight Arrow Connector 34">
            <a:extLst>
              <a:ext uri="{FF2B5EF4-FFF2-40B4-BE49-F238E27FC236}">
                <a16:creationId xmlns:a16="http://schemas.microsoft.com/office/drawing/2014/main" id="{761F81D0-7487-4AE6-8161-4607350338E3}"/>
              </a:ext>
            </a:extLst>
          </p:cNvPr>
          <p:cNvCxnSpPr>
            <a:cxnSpLocks/>
          </p:cNvCxnSpPr>
          <p:nvPr/>
        </p:nvCxnSpPr>
        <p:spPr>
          <a:xfrm flipH="1">
            <a:off x="4084790" y="3643985"/>
            <a:ext cx="3782" cy="304883"/>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8" name="Rectangle 37">
            <a:extLst>
              <a:ext uri="{FF2B5EF4-FFF2-40B4-BE49-F238E27FC236}">
                <a16:creationId xmlns:a16="http://schemas.microsoft.com/office/drawing/2014/main" id="{867B73E7-379F-4AB3-8B3A-6E1BA0604401}"/>
              </a:ext>
            </a:extLst>
          </p:cNvPr>
          <p:cNvSpPr/>
          <p:nvPr/>
        </p:nvSpPr>
        <p:spPr>
          <a:xfrm>
            <a:off x="1171699" y="6063132"/>
            <a:ext cx="8683558" cy="473081"/>
          </a:xfrm>
          <a:prstGeom prst="rect">
            <a:avLst/>
          </a:prstGeom>
          <a:solidFill>
            <a:srgbClr val="0070AD"/>
          </a:solidFill>
          <a:ln w="12700" cap="flat" cmpd="sng" algn="ctr">
            <a:solidFill>
              <a:srgbClr val="0070AD">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Verdana"/>
                <a:ea typeface="+mn-ea"/>
                <a:cs typeface="+mn-cs"/>
              </a:rPr>
              <a:t>IBM Cloud Services</a:t>
            </a:r>
          </a:p>
        </p:txBody>
      </p:sp>
      <p:sp>
        <p:nvSpPr>
          <p:cNvPr id="48" name="Flowchart: Magnetic Disk 47">
            <a:extLst>
              <a:ext uri="{FF2B5EF4-FFF2-40B4-BE49-F238E27FC236}">
                <a16:creationId xmlns:a16="http://schemas.microsoft.com/office/drawing/2014/main" id="{891A9877-B7DE-4FED-9D59-A1F8A5DBF620}"/>
              </a:ext>
            </a:extLst>
          </p:cNvPr>
          <p:cNvSpPr/>
          <p:nvPr/>
        </p:nvSpPr>
        <p:spPr>
          <a:xfrm>
            <a:off x="7132767" y="2993470"/>
            <a:ext cx="937149" cy="914400"/>
          </a:xfrm>
          <a:prstGeom prst="flowChartMagneticDisk">
            <a:avLst/>
          </a:prstGeom>
          <a:solidFill>
            <a:schemeClr val="accent2">
              <a:lumMod val="40000"/>
              <a:lumOff val="60000"/>
            </a:schemeClr>
          </a:solidFill>
        </p:spPr>
        <p:txBody>
          <a:bodyPr wrap="square" lIns="0" tIns="0" rIns="0" bIns="0" rtlCol="0" anchor="ctr">
            <a:noAutofit/>
          </a:bodyPr>
          <a:lstStyle/>
          <a:p>
            <a:pPr algn="ctr"/>
            <a:r>
              <a:rPr lang="en-US" sz="1200" dirty="0">
                <a:solidFill>
                  <a:srgbClr val="FFFFFF"/>
                </a:solidFill>
                <a:latin typeface="Arial"/>
                <a:cs typeface="Arial"/>
              </a:rPr>
              <a:t>IBM Storage</a:t>
            </a:r>
          </a:p>
        </p:txBody>
      </p:sp>
      <p:sp>
        <p:nvSpPr>
          <p:cNvPr id="49" name="Arrow: Up 48">
            <a:extLst>
              <a:ext uri="{FF2B5EF4-FFF2-40B4-BE49-F238E27FC236}">
                <a16:creationId xmlns:a16="http://schemas.microsoft.com/office/drawing/2014/main" id="{42CFB057-4BAA-420C-A625-F85077EA08A4}"/>
              </a:ext>
            </a:extLst>
          </p:cNvPr>
          <p:cNvSpPr/>
          <p:nvPr/>
        </p:nvSpPr>
        <p:spPr>
          <a:xfrm>
            <a:off x="2775098" y="5760514"/>
            <a:ext cx="63795" cy="98240"/>
          </a:xfrm>
          <a:prstGeom prst="upArrow">
            <a:avLst/>
          </a:prstGeom>
        </p:spPr>
        <p:txBody>
          <a:bodyPr wrap="square" lIns="0" tIns="0" rIns="0" bIns="0" rtlCol="0" anchor="ctr">
            <a:noAutofit/>
          </a:bodyPr>
          <a:lstStyle/>
          <a:p>
            <a:pPr algn="ctr"/>
            <a:endParaRPr lang="en-US" sz="1200" dirty="0" err="1">
              <a:solidFill>
                <a:srgbClr val="FFFFFF"/>
              </a:solidFill>
              <a:latin typeface="Arial"/>
              <a:cs typeface="Arial"/>
            </a:endParaRPr>
          </a:p>
        </p:txBody>
      </p:sp>
      <p:cxnSp>
        <p:nvCxnSpPr>
          <p:cNvPr id="51" name="Straight Arrow Connector 50">
            <a:extLst>
              <a:ext uri="{FF2B5EF4-FFF2-40B4-BE49-F238E27FC236}">
                <a16:creationId xmlns:a16="http://schemas.microsoft.com/office/drawing/2014/main" id="{D47AAFCE-6924-4BAD-A4DA-B3F5521F4AC5}"/>
              </a:ext>
            </a:extLst>
          </p:cNvPr>
          <p:cNvCxnSpPr>
            <a:cxnSpLocks/>
          </p:cNvCxnSpPr>
          <p:nvPr/>
        </p:nvCxnSpPr>
        <p:spPr>
          <a:xfrm flipH="1" flipV="1">
            <a:off x="2721219" y="5749550"/>
            <a:ext cx="3782" cy="31179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55" name="Straight Arrow Connector 54">
            <a:extLst>
              <a:ext uri="{FF2B5EF4-FFF2-40B4-BE49-F238E27FC236}">
                <a16:creationId xmlns:a16="http://schemas.microsoft.com/office/drawing/2014/main" id="{B00C3AB6-9CCF-449D-8401-DAE62AAFFAF2}"/>
              </a:ext>
            </a:extLst>
          </p:cNvPr>
          <p:cNvCxnSpPr>
            <a:cxnSpLocks/>
          </p:cNvCxnSpPr>
          <p:nvPr/>
        </p:nvCxnSpPr>
        <p:spPr>
          <a:xfrm flipH="1" flipV="1">
            <a:off x="5651706" y="5721344"/>
            <a:ext cx="3782" cy="31179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54" name="Flowchart: Magnetic Disk 53">
            <a:extLst>
              <a:ext uri="{FF2B5EF4-FFF2-40B4-BE49-F238E27FC236}">
                <a16:creationId xmlns:a16="http://schemas.microsoft.com/office/drawing/2014/main" id="{5E61A02C-DBB0-4B00-AFBD-5F2AF76D2848}"/>
              </a:ext>
            </a:extLst>
          </p:cNvPr>
          <p:cNvSpPr/>
          <p:nvPr/>
        </p:nvSpPr>
        <p:spPr>
          <a:xfrm>
            <a:off x="1031358" y="5560828"/>
            <a:ext cx="914400" cy="612648"/>
          </a:xfrm>
          <a:prstGeom prst="flowChartMagneticDisk">
            <a:avLst/>
          </a:prstGeom>
        </p:spPr>
        <p:txBody>
          <a:bodyPr wrap="square" lIns="0" tIns="0" rIns="0" bIns="0" rtlCol="0" anchor="ctr">
            <a:noAutofit/>
          </a:bodyPr>
          <a:lstStyle/>
          <a:p>
            <a:pPr algn="ctr"/>
            <a:endParaRPr lang="en-US" sz="1200" dirty="0" err="1">
              <a:solidFill>
                <a:srgbClr val="FFFFFF"/>
              </a:solidFill>
              <a:latin typeface="Arial"/>
              <a:cs typeface="Arial"/>
            </a:endParaRPr>
          </a:p>
        </p:txBody>
      </p:sp>
      <p:cxnSp>
        <p:nvCxnSpPr>
          <p:cNvPr id="59" name="Straight Arrow Connector 58">
            <a:extLst>
              <a:ext uri="{FF2B5EF4-FFF2-40B4-BE49-F238E27FC236}">
                <a16:creationId xmlns:a16="http://schemas.microsoft.com/office/drawing/2014/main" id="{10AACA10-9EAA-4BBD-9DEA-32B6EA40D956}"/>
              </a:ext>
            </a:extLst>
          </p:cNvPr>
          <p:cNvCxnSpPr>
            <a:cxnSpLocks/>
          </p:cNvCxnSpPr>
          <p:nvPr/>
        </p:nvCxnSpPr>
        <p:spPr>
          <a:xfrm flipH="1">
            <a:off x="6665743" y="3469074"/>
            <a:ext cx="46629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2019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A1BD5B8-B7D6-5641-9006-64D38BB7702D}"/>
              </a:ext>
            </a:extLst>
          </p:cNvPr>
          <p:cNvSpPr>
            <a:spLocks noGrp="1"/>
          </p:cNvSpPr>
          <p:nvPr>
            <p:ph type="title"/>
          </p:nvPr>
        </p:nvSpPr>
        <p:spPr/>
        <p:txBody>
          <a:bodyPr/>
          <a:lstStyle/>
          <a:p>
            <a:r>
              <a:rPr lang="en-US" sz="4400" b="1" dirty="0">
                <a:solidFill>
                  <a:srgbClr val="4E6395"/>
                </a:solidFill>
              </a:rPr>
              <a:t>SOURCE CODE </a:t>
            </a:r>
          </a:p>
        </p:txBody>
      </p:sp>
      <p:sp>
        <p:nvSpPr>
          <p:cNvPr id="10" name="Text Placeholder 9">
            <a:extLst>
              <a:ext uri="{FF2B5EF4-FFF2-40B4-BE49-F238E27FC236}">
                <a16:creationId xmlns:a16="http://schemas.microsoft.com/office/drawing/2014/main" id="{0FBFDE0D-85C7-484E-954E-D18E1626110E}"/>
              </a:ext>
            </a:extLst>
          </p:cNvPr>
          <p:cNvSpPr>
            <a:spLocks noGrp="1"/>
          </p:cNvSpPr>
          <p:nvPr>
            <p:ph type="body" sz="quarter" idx="12"/>
          </p:nvPr>
        </p:nvSpPr>
        <p:spPr/>
        <p:txBody>
          <a:bodyPr/>
          <a:lstStyle/>
          <a:p>
            <a:endParaRPr lang="en-US" dirty="0"/>
          </a:p>
        </p:txBody>
      </p:sp>
      <p:sp>
        <p:nvSpPr>
          <p:cNvPr id="11" name="Text Placeholder 10">
            <a:extLst>
              <a:ext uri="{FF2B5EF4-FFF2-40B4-BE49-F238E27FC236}">
                <a16:creationId xmlns:a16="http://schemas.microsoft.com/office/drawing/2014/main" id="{A1AA97FC-C8F5-4D38-B831-05374279B738}"/>
              </a:ext>
            </a:extLst>
          </p:cNvPr>
          <p:cNvSpPr>
            <a:spLocks noGrp="1"/>
          </p:cNvSpPr>
          <p:nvPr>
            <p:ph type="body" sz="quarter" idx="13"/>
          </p:nvPr>
        </p:nvSpPr>
        <p:spPr/>
        <p:txBody>
          <a:bodyPr/>
          <a:lstStyle/>
          <a:p>
            <a:endParaRPr lang="en-US" dirty="0"/>
          </a:p>
        </p:txBody>
      </p:sp>
      <p:sp>
        <p:nvSpPr>
          <p:cNvPr id="4" name="Text Placeholder 4">
            <a:extLst>
              <a:ext uri="{FF2B5EF4-FFF2-40B4-BE49-F238E27FC236}">
                <a16:creationId xmlns:a16="http://schemas.microsoft.com/office/drawing/2014/main" id="{165EF9C2-02BA-D349-82FD-069D5EF42ED0}"/>
              </a:ext>
            </a:extLst>
          </p:cNvPr>
          <p:cNvSpPr txBox="1">
            <a:spLocks/>
          </p:cNvSpPr>
          <p:nvPr/>
        </p:nvSpPr>
        <p:spPr>
          <a:xfrm>
            <a:off x="517878" y="2093976"/>
            <a:ext cx="11156671" cy="4237859"/>
          </a:xfrm>
          <a:prstGeom prst="rect">
            <a:avLst/>
          </a:prstGeom>
        </p:spPr>
        <p:txBody>
          <a:bodyPr vert="horz" lIns="0" tIns="0" rIns="0" bIns="0" rtlCol="0">
            <a:noAutofit/>
          </a:bodyPr>
          <a:lstStyle>
            <a:lvl1pPr marL="0" indent="0" algn="l" rtl="0" eaLnBrk="1" fontAlgn="base" hangingPunct="1">
              <a:lnSpc>
                <a:spcPts val="1600"/>
              </a:lnSpc>
              <a:spcBef>
                <a:spcPts val="0"/>
              </a:spcBef>
              <a:spcAft>
                <a:spcPts val="600"/>
              </a:spcAft>
              <a:buClr>
                <a:schemeClr val="tx1"/>
              </a:buClr>
              <a:buSzPct val="90000"/>
              <a:buFont typeface="Wingdings" pitchFamily="2" charset="2"/>
              <a:buNone/>
              <a:defRPr sz="1200">
                <a:solidFill>
                  <a:schemeClr val="tx1"/>
                </a:solidFill>
                <a:latin typeface="IBM Plex Sans" charset="0"/>
                <a:ea typeface="IBM Plex Sans" charset="0"/>
                <a:cs typeface="IBM Plex Sans" charset="0"/>
              </a:defRPr>
            </a:lvl1pPr>
            <a:lvl2pPr marL="171450" indent="-171450" algn="l" rtl="0" eaLnBrk="1" fontAlgn="base" hangingPunct="1">
              <a:lnSpc>
                <a:spcPts val="1600"/>
              </a:lnSpc>
              <a:spcBef>
                <a:spcPts val="0"/>
              </a:spcBef>
              <a:spcAft>
                <a:spcPts val="600"/>
              </a:spcAft>
              <a:buClr>
                <a:schemeClr val="tx1"/>
              </a:buClr>
              <a:buSzPct val="100000"/>
              <a:buFont typeface=".AppleSystemUIFont" charset="-120"/>
              <a:buChar char="–"/>
              <a:tabLst/>
              <a:defRPr sz="1200">
                <a:solidFill>
                  <a:schemeClr val="tx1"/>
                </a:solidFill>
                <a:latin typeface="IBM Plex Sans" charset="0"/>
                <a:ea typeface="IBM Plex Sans" charset="0"/>
                <a:cs typeface="IBM Plex Sans" charset="0"/>
              </a:defRPr>
            </a:lvl2pPr>
            <a:lvl3pPr marL="342900" indent="-141288" algn="l" rtl="0" eaLnBrk="1" fontAlgn="base" hangingPunct="1">
              <a:lnSpc>
                <a:spcPts val="1600"/>
              </a:lnSpc>
              <a:spcBef>
                <a:spcPts val="0"/>
              </a:spcBef>
              <a:spcAft>
                <a:spcPts val="600"/>
              </a:spcAft>
              <a:buClr>
                <a:schemeClr val="tx1"/>
              </a:buClr>
              <a:buSzPct val="100000"/>
              <a:buFont typeface="Arial" panose="020B0604020202020204" pitchFamily="34" charset="0"/>
              <a:buChar char="•"/>
              <a:tabLst/>
              <a:defRPr sz="1200">
                <a:solidFill>
                  <a:schemeClr val="tx1"/>
                </a:solidFill>
                <a:latin typeface="IBM Plex Sans" charset="0"/>
                <a:ea typeface="IBM Plex Sans" charset="0"/>
                <a:cs typeface="IBM Plex Sans" charset="0"/>
              </a:defRPr>
            </a:lvl3pPr>
            <a:lvl4pPr marL="628650" indent="-193675" algn="l" rtl="0" eaLnBrk="1" fontAlgn="base" hangingPunct="1">
              <a:lnSpc>
                <a:spcPts val="1600"/>
              </a:lnSpc>
              <a:spcBef>
                <a:spcPts val="0"/>
              </a:spcBef>
              <a:spcAft>
                <a:spcPts val="600"/>
              </a:spcAft>
              <a:buClr>
                <a:schemeClr val="tx1"/>
              </a:buClr>
              <a:buSzPct val="100000"/>
              <a:buFont typeface=".AppleSystemUIFont" charset="-120"/>
              <a:buChar char="–"/>
              <a:tabLst/>
              <a:defRPr sz="1200" baseline="0">
                <a:solidFill>
                  <a:schemeClr val="tx1"/>
                </a:solidFill>
                <a:latin typeface="IBM Plex Sans" charset="0"/>
                <a:ea typeface="IBM Plex Sans" charset="0"/>
                <a:cs typeface="IBM Plex Sans" charset="0"/>
              </a:defRPr>
            </a:lvl4pPr>
            <a:lvl5pPr marL="803275" indent="-171450" algn="l" rtl="0" eaLnBrk="1" fontAlgn="base" hangingPunct="1">
              <a:lnSpc>
                <a:spcPts val="1600"/>
              </a:lnSpc>
              <a:spcBef>
                <a:spcPts val="0"/>
              </a:spcBef>
              <a:spcAft>
                <a:spcPts val="600"/>
              </a:spcAft>
              <a:buClr>
                <a:schemeClr val="tx1"/>
              </a:buClr>
              <a:buFont typeface=".AppleSystemUIFont" charset="-120"/>
              <a:buChar char="»"/>
              <a:tabLst/>
              <a:defRPr sz="1200">
                <a:solidFill>
                  <a:schemeClr val="tx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a:lstStyle>
          <a:p>
            <a:pPr defTabSz="1219170">
              <a:lnSpc>
                <a:spcPct val="100000"/>
              </a:lnSpc>
            </a:pPr>
            <a:endParaRPr lang="en-US" sz="1800" dirty="0"/>
          </a:p>
        </p:txBody>
      </p:sp>
      <p:pic>
        <p:nvPicPr>
          <p:cNvPr id="3" name="Picture 2" descr="A close up of a sign&#10;&#10;Description automatically generated">
            <a:extLst>
              <a:ext uri="{FF2B5EF4-FFF2-40B4-BE49-F238E27FC236}">
                <a16:creationId xmlns:a16="http://schemas.microsoft.com/office/drawing/2014/main" id="{19F3BBA0-D34D-4039-AE9A-334012CAFF9C}"/>
              </a:ext>
            </a:extLst>
          </p:cNvPr>
          <p:cNvPicPr>
            <a:picLocks noChangeAspect="1"/>
          </p:cNvPicPr>
          <p:nvPr/>
        </p:nvPicPr>
        <p:blipFill>
          <a:blip r:embed="rId3"/>
          <a:stretch>
            <a:fillRect/>
          </a:stretch>
        </p:blipFill>
        <p:spPr>
          <a:xfrm>
            <a:off x="289273" y="205293"/>
            <a:ext cx="1924319" cy="1276528"/>
          </a:xfrm>
          <a:prstGeom prst="rect">
            <a:avLst/>
          </a:prstGeom>
        </p:spPr>
      </p:pic>
      <p:pic>
        <p:nvPicPr>
          <p:cNvPr id="2" name="Picture 1">
            <a:extLst>
              <a:ext uri="{FF2B5EF4-FFF2-40B4-BE49-F238E27FC236}">
                <a16:creationId xmlns:a16="http://schemas.microsoft.com/office/drawing/2014/main" id="{6981867D-36FF-4A72-B3BB-610FDF3BC6A1}"/>
              </a:ext>
            </a:extLst>
          </p:cNvPr>
          <p:cNvPicPr>
            <a:picLocks noChangeAspect="1"/>
          </p:cNvPicPr>
          <p:nvPr/>
        </p:nvPicPr>
        <p:blipFill>
          <a:blip r:embed="rId4"/>
          <a:stretch>
            <a:fillRect/>
          </a:stretch>
        </p:blipFill>
        <p:spPr>
          <a:xfrm>
            <a:off x="11452664" y="135125"/>
            <a:ext cx="657225" cy="561975"/>
          </a:xfrm>
          <a:prstGeom prst="rect">
            <a:avLst/>
          </a:prstGeom>
        </p:spPr>
      </p:pic>
      <p:pic>
        <p:nvPicPr>
          <p:cNvPr id="12" name="Picture 11">
            <a:extLst>
              <a:ext uri="{FF2B5EF4-FFF2-40B4-BE49-F238E27FC236}">
                <a16:creationId xmlns:a16="http://schemas.microsoft.com/office/drawing/2014/main" id="{11F573BD-46F6-4C6B-AA26-D6C1EE59FF25}"/>
              </a:ext>
            </a:extLst>
          </p:cNvPr>
          <p:cNvPicPr>
            <a:picLocks noChangeAspect="1"/>
          </p:cNvPicPr>
          <p:nvPr/>
        </p:nvPicPr>
        <p:blipFill>
          <a:blip r:embed="rId5"/>
          <a:stretch>
            <a:fillRect/>
          </a:stretch>
        </p:blipFill>
        <p:spPr>
          <a:xfrm>
            <a:off x="289272" y="1544752"/>
            <a:ext cx="6111527" cy="4779264"/>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6E97EBD5-9B9B-4809-9899-C0F159609CAD}"/>
              </a:ext>
            </a:extLst>
          </p:cNvPr>
          <p:cNvPicPr>
            <a:picLocks noChangeAspect="1"/>
          </p:cNvPicPr>
          <p:nvPr/>
        </p:nvPicPr>
        <p:blipFill>
          <a:blip r:embed="rId6"/>
          <a:stretch>
            <a:fillRect/>
          </a:stretch>
        </p:blipFill>
        <p:spPr>
          <a:xfrm>
            <a:off x="6257925" y="1453896"/>
            <a:ext cx="5629275" cy="4868672"/>
          </a:xfrm>
          <a:prstGeom prst="rect">
            <a:avLst/>
          </a:prstGeom>
        </p:spPr>
      </p:pic>
    </p:spTree>
    <p:extLst>
      <p:ext uri="{BB962C8B-B14F-4D97-AF65-F5344CB8AC3E}">
        <p14:creationId xmlns:p14="http://schemas.microsoft.com/office/powerpoint/2010/main" val="2004786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A1BD5B8-B7D6-5641-9006-64D38BB7702D}"/>
              </a:ext>
            </a:extLst>
          </p:cNvPr>
          <p:cNvSpPr>
            <a:spLocks noGrp="1"/>
          </p:cNvSpPr>
          <p:nvPr>
            <p:ph type="title"/>
          </p:nvPr>
        </p:nvSpPr>
        <p:spPr>
          <a:xfrm>
            <a:off x="3297563" y="524398"/>
            <a:ext cx="8143069" cy="638319"/>
          </a:xfrm>
        </p:spPr>
        <p:txBody>
          <a:bodyPr/>
          <a:lstStyle/>
          <a:p>
            <a:r>
              <a:rPr lang="en-US" sz="4400" b="1" dirty="0">
                <a:solidFill>
                  <a:srgbClr val="4E6395"/>
                </a:solidFill>
              </a:rPr>
              <a:t>RECOMMENDED RESOURCES</a:t>
            </a:r>
          </a:p>
        </p:txBody>
      </p:sp>
      <p:sp>
        <p:nvSpPr>
          <p:cNvPr id="4" name="Text Placeholder 4">
            <a:extLst>
              <a:ext uri="{FF2B5EF4-FFF2-40B4-BE49-F238E27FC236}">
                <a16:creationId xmlns:a16="http://schemas.microsoft.com/office/drawing/2014/main" id="{165EF9C2-02BA-D349-82FD-069D5EF42ED0}"/>
              </a:ext>
            </a:extLst>
          </p:cNvPr>
          <p:cNvSpPr txBox="1">
            <a:spLocks/>
          </p:cNvSpPr>
          <p:nvPr/>
        </p:nvSpPr>
        <p:spPr>
          <a:xfrm>
            <a:off x="517878" y="2093976"/>
            <a:ext cx="11156671" cy="4237859"/>
          </a:xfrm>
          <a:prstGeom prst="rect">
            <a:avLst/>
          </a:prstGeom>
        </p:spPr>
        <p:txBody>
          <a:bodyPr vert="horz" lIns="0" tIns="0" rIns="0" bIns="0" rtlCol="0">
            <a:noAutofit/>
          </a:bodyPr>
          <a:lstStyle>
            <a:lvl1pPr marL="0" indent="0" algn="l" rtl="0" eaLnBrk="1" fontAlgn="base" hangingPunct="1">
              <a:lnSpc>
                <a:spcPts val="1600"/>
              </a:lnSpc>
              <a:spcBef>
                <a:spcPts val="0"/>
              </a:spcBef>
              <a:spcAft>
                <a:spcPts val="600"/>
              </a:spcAft>
              <a:buClr>
                <a:schemeClr val="tx1"/>
              </a:buClr>
              <a:buSzPct val="90000"/>
              <a:buFont typeface="Wingdings" pitchFamily="2" charset="2"/>
              <a:buNone/>
              <a:defRPr sz="1200">
                <a:solidFill>
                  <a:schemeClr val="tx1"/>
                </a:solidFill>
                <a:latin typeface="IBM Plex Sans" charset="0"/>
                <a:ea typeface="IBM Plex Sans" charset="0"/>
                <a:cs typeface="IBM Plex Sans" charset="0"/>
              </a:defRPr>
            </a:lvl1pPr>
            <a:lvl2pPr marL="171450" indent="-171450" algn="l" rtl="0" eaLnBrk="1" fontAlgn="base" hangingPunct="1">
              <a:lnSpc>
                <a:spcPts val="1600"/>
              </a:lnSpc>
              <a:spcBef>
                <a:spcPts val="0"/>
              </a:spcBef>
              <a:spcAft>
                <a:spcPts val="600"/>
              </a:spcAft>
              <a:buClr>
                <a:schemeClr val="tx1"/>
              </a:buClr>
              <a:buSzPct val="100000"/>
              <a:buFont typeface=".AppleSystemUIFont" charset="-120"/>
              <a:buChar char="–"/>
              <a:tabLst/>
              <a:defRPr sz="1200">
                <a:solidFill>
                  <a:schemeClr val="tx1"/>
                </a:solidFill>
                <a:latin typeface="IBM Plex Sans" charset="0"/>
                <a:ea typeface="IBM Plex Sans" charset="0"/>
                <a:cs typeface="IBM Plex Sans" charset="0"/>
              </a:defRPr>
            </a:lvl2pPr>
            <a:lvl3pPr marL="342900" indent="-141288" algn="l" rtl="0" eaLnBrk="1" fontAlgn="base" hangingPunct="1">
              <a:lnSpc>
                <a:spcPts val="1600"/>
              </a:lnSpc>
              <a:spcBef>
                <a:spcPts val="0"/>
              </a:spcBef>
              <a:spcAft>
                <a:spcPts val="600"/>
              </a:spcAft>
              <a:buClr>
                <a:schemeClr val="tx1"/>
              </a:buClr>
              <a:buSzPct val="100000"/>
              <a:buFont typeface="Arial" panose="020B0604020202020204" pitchFamily="34" charset="0"/>
              <a:buChar char="•"/>
              <a:tabLst/>
              <a:defRPr sz="1200">
                <a:solidFill>
                  <a:schemeClr val="tx1"/>
                </a:solidFill>
                <a:latin typeface="IBM Plex Sans" charset="0"/>
                <a:ea typeface="IBM Plex Sans" charset="0"/>
                <a:cs typeface="IBM Plex Sans" charset="0"/>
              </a:defRPr>
            </a:lvl3pPr>
            <a:lvl4pPr marL="628650" indent="-193675" algn="l" rtl="0" eaLnBrk="1" fontAlgn="base" hangingPunct="1">
              <a:lnSpc>
                <a:spcPts val="1600"/>
              </a:lnSpc>
              <a:spcBef>
                <a:spcPts val="0"/>
              </a:spcBef>
              <a:spcAft>
                <a:spcPts val="600"/>
              </a:spcAft>
              <a:buClr>
                <a:schemeClr val="tx1"/>
              </a:buClr>
              <a:buSzPct val="100000"/>
              <a:buFont typeface=".AppleSystemUIFont" charset="-120"/>
              <a:buChar char="–"/>
              <a:tabLst/>
              <a:defRPr sz="1200" baseline="0">
                <a:solidFill>
                  <a:schemeClr val="tx1"/>
                </a:solidFill>
                <a:latin typeface="IBM Plex Sans" charset="0"/>
                <a:ea typeface="IBM Plex Sans" charset="0"/>
                <a:cs typeface="IBM Plex Sans" charset="0"/>
              </a:defRPr>
            </a:lvl4pPr>
            <a:lvl5pPr marL="803275" indent="-171450" algn="l" rtl="0" eaLnBrk="1" fontAlgn="base" hangingPunct="1">
              <a:lnSpc>
                <a:spcPts val="1600"/>
              </a:lnSpc>
              <a:spcBef>
                <a:spcPts val="0"/>
              </a:spcBef>
              <a:spcAft>
                <a:spcPts val="600"/>
              </a:spcAft>
              <a:buClr>
                <a:schemeClr val="tx1"/>
              </a:buClr>
              <a:buFont typeface=".AppleSystemUIFont" charset="-120"/>
              <a:buChar char="»"/>
              <a:tabLst/>
              <a:defRPr sz="1200">
                <a:solidFill>
                  <a:schemeClr val="tx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a:lstStyle>
          <a:p>
            <a:pPr defTabSz="1219170">
              <a:lnSpc>
                <a:spcPct val="100000"/>
              </a:lnSpc>
            </a:pPr>
            <a:endParaRPr lang="en-US" sz="1800" dirty="0"/>
          </a:p>
        </p:txBody>
      </p:sp>
      <p:pic>
        <p:nvPicPr>
          <p:cNvPr id="3" name="Picture 2" descr="A close up of a sign&#10;&#10;Description automatically generated">
            <a:extLst>
              <a:ext uri="{FF2B5EF4-FFF2-40B4-BE49-F238E27FC236}">
                <a16:creationId xmlns:a16="http://schemas.microsoft.com/office/drawing/2014/main" id="{19F3BBA0-D34D-4039-AE9A-334012CAFF9C}"/>
              </a:ext>
            </a:extLst>
          </p:cNvPr>
          <p:cNvPicPr>
            <a:picLocks noChangeAspect="1"/>
          </p:cNvPicPr>
          <p:nvPr/>
        </p:nvPicPr>
        <p:blipFill>
          <a:blip r:embed="rId3"/>
          <a:stretch>
            <a:fillRect/>
          </a:stretch>
        </p:blipFill>
        <p:spPr>
          <a:xfrm>
            <a:off x="289273" y="205293"/>
            <a:ext cx="1924319" cy="1276528"/>
          </a:xfrm>
          <a:prstGeom prst="rect">
            <a:avLst/>
          </a:prstGeom>
        </p:spPr>
      </p:pic>
      <p:pic>
        <p:nvPicPr>
          <p:cNvPr id="2" name="Picture 1">
            <a:extLst>
              <a:ext uri="{FF2B5EF4-FFF2-40B4-BE49-F238E27FC236}">
                <a16:creationId xmlns:a16="http://schemas.microsoft.com/office/drawing/2014/main" id="{6981867D-36FF-4A72-B3BB-610FDF3BC6A1}"/>
              </a:ext>
            </a:extLst>
          </p:cNvPr>
          <p:cNvPicPr>
            <a:picLocks noChangeAspect="1"/>
          </p:cNvPicPr>
          <p:nvPr/>
        </p:nvPicPr>
        <p:blipFill>
          <a:blip r:embed="rId4"/>
          <a:stretch>
            <a:fillRect/>
          </a:stretch>
        </p:blipFill>
        <p:spPr>
          <a:xfrm>
            <a:off x="11452664" y="135125"/>
            <a:ext cx="657225" cy="561975"/>
          </a:xfrm>
          <a:prstGeom prst="rect">
            <a:avLst/>
          </a:prstGeom>
        </p:spPr>
      </p:pic>
      <p:sp>
        <p:nvSpPr>
          <p:cNvPr id="8" name="Text Placeholder 4">
            <a:extLst>
              <a:ext uri="{FF2B5EF4-FFF2-40B4-BE49-F238E27FC236}">
                <a16:creationId xmlns:a16="http://schemas.microsoft.com/office/drawing/2014/main" id="{5E9583E8-2F85-49F1-9E4B-25C77FC2F964}"/>
              </a:ext>
            </a:extLst>
          </p:cNvPr>
          <p:cNvSpPr txBox="1">
            <a:spLocks/>
          </p:cNvSpPr>
          <p:nvPr/>
        </p:nvSpPr>
        <p:spPr>
          <a:xfrm>
            <a:off x="517450" y="1957618"/>
            <a:ext cx="11674549" cy="4237859"/>
          </a:xfrm>
          <a:prstGeom prst="rect">
            <a:avLst/>
          </a:prstGeom>
        </p:spPr>
        <p:txBody>
          <a:bodyPr vert="horz" lIns="0" tIns="0" rIns="0" bIns="0" rtlCol="0">
            <a:noAutofit/>
          </a:bodyPr>
          <a:lstStyle>
            <a:lvl1pPr marL="0" indent="0" algn="l" rtl="0" eaLnBrk="1" fontAlgn="base" hangingPunct="1">
              <a:lnSpc>
                <a:spcPts val="1600"/>
              </a:lnSpc>
              <a:spcBef>
                <a:spcPts val="0"/>
              </a:spcBef>
              <a:spcAft>
                <a:spcPts val="600"/>
              </a:spcAft>
              <a:buClr>
                <a:schemeClr val="tx1"/>
              </a:buClr>
              <a:buSzPct val="90000"/>
              <a:buFont typeface="Wingdings" pitchFamily="2" charset="2"/>
              <a:buNone/>
              <a:defRPr sz="1200">
                <a:solidFill>
                  <a:schemeClr val="tx1"/>
                </a:solidFill>
                <a:latin typeface="IBM Plex Sans" charset="0"/>
                <a:ea typeface="IBM Plex Sans" charset="0"/>
                <a:cs typeface="IBM Plex Sans" charset="0"/>
              </a:defRPr>
            </a:lvl1pPr>
            <a:lvl2pPr marL="171450" indent="-171450" algn="l" rtl="0" eaLnBrk="1" fontAlgn="base" hangingPunct="1">
              <a:lnSpc>
                <a:spcPts val="1600"/>
              </a:lnSpc>
              <a:spcBef>
                <a:spcPts val="0"/>
              </a:spcBef>
              <a:spcAft>
                <a:spcPts val="600"/>
              </a:spcAft>
              <a:buClr>
                <a:schemeClr val="tx1"/>
              </a:buClr>
              <a:buSzPct val="100000"/>
              <a:buFont typeface=".AppleSystemUIFont" charset="-120"/>
              <a:buChar char="–"/>
              <a:tabLst/>
              <a:defRPr sz="1200">
                <a:solidFill>
                  <a:schemeClr val="tx1"/>
                </a:solidFill>
                <a:latin typeface="IBM Plex Sans" charset="0"/>
                <a:ea typeface="IBM Plex Sans" charset="0"/>
                <a:cs typeface="IBM Plex Sans" charset="0"/>
              </a:defRPr>
            </a:lvl2pPr>
            <a:lvl3pPr marL="342900" indent="-141288" algn="l" rtl="0" eaLnBrk="1" fontAlgn="base" hangingPunct="1">
              <a:lnSpc>
                <a:spcPts val="1600"/>
              </a:lnSpc>
              <a:spcBef>
                <a:spcPts val="0"/>
              </a:spcBef>
              <a:spcAft>
                <a:spcPts val="600"/>
              </a:spcAft>
              <a:buClr>
                <a:schemeClr val="tx1"/>
              </a:buClr>
              <a:buSzPct val="100000"/>
              <a:buFont typeface="Arial" panose="020B0604020202020204" pitchFamily="34" charset="0"/>
              <a:buChar char="•"/>
              <a:tabLst/>
              <a:defRPr sz="1200">
                <a:solidFill>
                  <a:schemeClr val="tx1"/>
                </a:solidFill>
                <a:latin typeface="IBM Plex Sans" charset="0"/>
                <a:ea typeface="IBM Plex Sans" charset="0"/>
                <a:cs typeface="IBM Plex Sans" charset="0"/>
              </a:defRPr>
            </a:lvl3pPr>
            <a:lvl4pPr marL="628650" indent="-193675" algn="l" rtl="0" eaLnBrk="1" fontAlgn="base" hangingPunct="1">
              <a:lnSpc>
                <a:spcPts val="1600"/>
              </a:lnSpc>
              <a:spcBef>
                <a:spcPts val="0"/>
              </a:spcBef>
              <a:spcAft>
                <a:spcPts val="600"/>
              </a:spcAft>
              <a:buClr>
                <a:schemeClr val="tx1"/>
              </a:buClr>
              <a:buSzPct val="100000"/>
              <a:buFont typeface=".AppleSystemUIFont" charset="-120"/>
              <a:buChar char="–"/>
              <a:tabLst/>
              <a:defRPr sz="1200" baseline="0">
                <a:solidFill>
                  <a:schemeClr val="tx1"/>
                </a:solidFill>
                <a:latin typeface="IBM Plex Sans" charset="0"/>
                <a:ea typeface="IBM Plex Sans" charset="0"/>
                <a:cs typeface="IBM Plex Sans" charset="0"/>
              </a:defRPr>
            </a:lvl4pPr>
            <a:lvl5pPr marL="803275" indent="-171450" algn="l" rtl="0" eaLnBrk="1" fontAlgn="base" hangingPunct="1">
              <a:lnSpc>
                <a:spcPts val="1600"/>
              </a:lnSpc>
              <a:spcBef>
                <a:spcPts val="0"/>
              </a:spcBef>
              <a:spcAft>
                <a:spcPts val="600"/>
              </a:spcAft>
              <a:buClr>
                <a:schemeClr val="tx1"/>
              </a:buClr>
              <a:buFont typeface=".AppleSystemUIFont" charset="-120"/>
              <a:buChar char="»"/>
              <a:tabLst/>
              <a:defRPr sz="1200">
                <a:solidFill>
                  <a:schemeClr val="tx1"/>
                </a:solidFill>
                <a:latin typeface="IBM Plex Sans" charset="0"/>
                <a:ea typeface="IBM Plex Sans" charset="0"/>
                <a:cs typeface="IBM Plex Sans" charset="0"/>
              </a:defRPr>
            </a:lvl5pPr>
            <a:lvl6pPr marL="1583701" indent="-129668" algn="l" rtl="0" eaLnBrk="1" fontAlgn="base" hangingPunct="1">
              <a:spcBef>
                <a:spcPct val="20000"/>
              </a:spcBef>
              <a:spcAft>
                <a:spcPct val="0"/>
              </a:spcAft>
              <a:buClr>
                <a:schemeClr val="bg1"/>
              </a:buClr>
              <a:buChar char="»"/>
              <a:defRPr sz="1269">
                <a:solidFill>
                  <a:schemeClr val="bg1"/>
                </a:solidFill>
                <a:latin typeface="Arial" charset="0"/>
              </a:defRPr>
            </a:lvl6pPr>
            <a:lvl7pPr marL="1946266" indent="-129668" algn="l" rtl="0" eaLnBrk="1" fontAlgn="base" hangingPunct="1">
              <a:spcBef>
                <a:spcPct val="20000"/>
              </a:spcBef>
              <a:spcAft>
                <a:spcPct val="0"/>
              </a:spcAft>
              <a:buClr>
                <a:schemeClr val="bg1"/>
              </a:buClr>
              <a:buChar char="»"/>
              <a:defRPr sz="1269">
                <a:solidFill>
                  <a:schemeClr val="bg1"/>
                </a:solidFill>
                <a:latin typeface="Arial" charset="0"/>
              </a:defRPr>
            </a:lvl7pPr>
            <a:lvl8pPr marL="2308831" indent="-129668" algn="l" rtl="0" eaLnBrk="1" fontAlgn="base" hangingPunct="1">
              <a:spcBef>
                <a:spcPct val="20000"/>
              </a:spcBef>
              <a:spcAft>
                <a:spcPct val="0"/>
              </a:spcAft>
              <a:buClr>
                <a:schemeClr val="bg1"/>
              </a:buClr>
              <a:buChar char="»"/>
              <a:defRPr sz="1269">
                <a:solidFill>
                  <a:schemeClr val="bg1"/>
                </a:solidFill>
                <a:latin typeface="Arial" charset="0"/>
              </a:defRPr>
            </a:lvl8pPr>
            <a:lvl9pPr marL="2671396" indent="-129668" algn="l" rtl="0" eaLnBrk="1" fontAlgn="base" hangingPunct="1">
              <a:spcBef>
                <a:spcPct val="20000"/>
              </a:spcBef>
              <a:spcAft>
                <a:spcPct val="0"/>
              </a:spcAft>
              <a:buClr>
                <a:schemeClr val="bg1"/>
              </a:buClr>
              <a:buChar char="»"/>
              <a:defRPr sz="1269">
                <a:solidFill>
                  <a:schemeClr val="bg1"/>
                </a:solidFill>
                <a:latin typeface="Arial" charset="0"/>
              </a:defRPr>
            </a:lvl9pPr>
          </a:lstStyle>
          <a:p>
            <a:pPr defTabSz="1219170">
              <a:lnSpc>
                <a:spcPct val="100000"/>
              </a:lnSpc>
            </a:pPr>
            <a:r>
              <a:rPr lang="en-US" sz="1800" b="1" dirty="0"/>
              <a:t>Documents</a:t>
            </a:r>
            <a:endParaRPr lang="en-US" sz="1800" dirty="0"/>
          </a:p>
          <a:p>
            <a:pPr marL="285750" indent="-285750" defTabSz="1219170">
              <a:lnSpc>
                <a:spcPct val="100000"/>
              </a:lnSpc>
              <a:buFont typeface="Arial" panose="020B0604020202020204" pitchFamily="34" charset="0"/>
              <a:buChar char="•"/>
            </a:pPr>
            <a:r>
              <a:rPr lang="en-US" sz="1800" dirty="0">
                <a:hlinkClick r:id="rId5"/>
              </a:rPr>
              <a:t>https://pdfs.semanticscholar.org/28e1/fa9bc622f035a59bf309837d75c08f630a57.pdf</a:t>
            </a:r>
            <a:endParaRPr lang="en-US" sz="1800" dirty="0"/>
          </a:p>
          <a:p>
            <a:pPr marL="285750" indent="-285750" defTabSz="1219170">
              <a:lnSpc>
                <a:spcPct val="100000"/>
              </a:lnSpc>
              <a:buFont typeface="Arial" panose="020B0604020202020204" pitchFamily="34" charset="0"/>
              <a:buChar char="•"/>
            </a:pPr>
            <a:r>
              <a:rPr lang="en-US" sz="1800" dirty="0">
                <a:hlinkClick r:id="rId6"/>
              </a:rPr>
              <a:t>https://app.mural.co/t/capgeminicallforcode5591/m/capgeminicallforcode5591/1563795727035/aaf6970f566d944dd6a9147efa6b24f82857775d</a:t>
            </a:r>
            <a:endParaRPr lang="en-US" sz="1800" dirty="0"/>
          </a:p>
          <a:p>
            <a:pPr marL="285750" indent="-285750" defTabSz="1219170">
              <a:lnSpc>
                <a:spcPct val="100000"/>
              </a:lnSpc>
              <a:buFont typeface="Arial" panose="020B0604020202020204" pitchFamily="34" charset="0"/>
              <a:buChar char="•"/>
            </a:pPr>
            <a:endParaRPr lang="en-US" sz="1800" dirty="0"/>
          </a:p>
          <a:p>
            <a:pPr defTabSz="1219170">
              <a:lnSpc>
                <a:spcPct val="100000"/>
              </a:lnSpc>
            </a:pPr>
            <a:r>
              <a:rPr lang="en-US" sz="1800" b="1" dirty="0"/>
              <a:t>Opinion pieces</a:t>
            </a:r>
            <a:endParaRPr lang="en-US" sz="1800" dirty="0"/>
          </a:p>
          <a:p>
            <a:pPr marL="285750" indent="-285750" defTabSz="1219170">
              <a:lnSpc>
                <a:spcPct val="100000"/>
              </a:lnSpc>
              <a:buFont typeface="Arial" panose="020B0604020202020204" pitchFamily="34" charset="0"/>
              <a:buChar char="•"/>
            </a:pPr>
            <a:r>
              <a:rPr lang="en-US" sz="1800" dirty="0">
                <a:hlinkClick r:id="rId7"/>
              </a:rPr>
              <a:t>https://www.pyimagesearch.com/2018/11/12/yolo-object-detection-with-opencv/</a:t>
            </a:r>
            <a:endParaRPr lang="en-US" sz="1800" dirty="0"/>
          </a:p>
          <a:p>
            <a:pPr marL="285750" indent="-285750" defTabSz="1219170">
              <a:lnSpc>
                <a:spcPct val="100000"/>
              </a:lnSpc>
              <a:buFont typeface="Arial" panose="020B0604020202020204" pitchFamily="34" charset="0"/>
              <a:buChar char="•"/>
            </a:pPr>
            <a:r>
              <a:rPr lang="en-US" sz="1800" dirty="0">
                <a:hlinkClick r:id="rId8"/>
              </a:rPr>
              <a:t>https://arxiv.org/abs/1506.02640</a:t>
            </a:r>
            <a:endParaRPr lang="en-US" sz="1800" dirty="0"/>
          </a:p>
        </p:txBody>
      </p:sp>
    </p:spTree>
    <p:extLst>
      <p:ext uri="{BB962C8B-B14F-4D97-AF65-F5344CB8AC3E}">
        <p14:creationId xmlns:p14="http://schemas.microsoft.com/office/powerpoint/2010/main" val="1324199212"/>
      </p:ext>
    </p:extLst>
  </p:cSld>
  <p:clrMapOvr>
    <a:masterClrMapping/>
  </p:clrMapOvr>
</p:sld>
</file>

<file path=ppt/theme/theme1.xml><?xml version="1.0" encoding="utf-8"?>
<a:theme xmlns:a="http://schemas.openxmlformats.org/drawingml/2006/main" name="blk_background_2017">
  <a:themeElements>
    <a:clrScheme name="IBM_Code2">
      <a:dk1>
        <a:srgbClr val="2B2B2B"/>
      </a:dk1>
      <a:lt1>
        <a:srgbClr val="000000"/>
      </a:lt1>
      <a:dk2>
        <a:srgbClr val="EAEAEA"/>
      </a:dk2>
      <a:lt2>
        <a:srgbClr val="FFFFFF"/>
      </a:lt2>
      <a:accent1>
        <a:srgbClr val="8F8B8B"/>
      </a:accent1>
      <a:accent2>
        <a:srgbClr val="0029FF"/>
      </a:accent2>
      <a:accent3>
        <a:srgbClr val="01BAB6"/>
      </a:accent3>
      <a:accent4>
        <a:srgbClr val="8F8B8B"/>
      </a:accent4>
      <a:accent5>
        <a:srgbClr val="8D48DD"/>
      </a:accent5>
      <a:accent6>
        <a:srgbClr val="DB2699"/>
      </a:accent6>
      <a:hlink>
        <a:srgbClr val="0F6FFF"/>
      </a:hlink>
      <a:folHlink>
        <a:srgbClr val="F3F3F3"/>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Code_plex_1.1" id="{9A8F75C9-260E-3246-98C0-E221AABC1344}" vid="{B92B7018-2C1E-8A4B-9133-236358E29F6B}"/>
    </a:ext>
  </a:extLst>
</a:theme>
</file>

<file path=ppt/theme/theme2.xml><?xml version="1.0" encoding="utf-8"?>
<a:theme xmlns:a="http://schemas.openxmlformats.org/drawingml/2006/main" name="1_blk_background_2017">
  <a:themeElements>
    <a:clrScheme name="IBM_Code2">
      <a:dk1>
        <a:srgbClr val="2B2B2B"/>
      </a:dk1>
      <a:lt1>
        <a:srgbClr val="000000"/>
      </a:lt1>
      <a:dk2>
        <a:srgbClr val="EAEAEA"/>
      </a:dk2>
      <a:lt2>
        <a:srgbClr val="FFFFFF"/>
      </a:lt2>
      <a:accent1>
        <a:srgbClr val="8F8B8B"/>
      </a:accent1>
      <a:accent2>
        <a:srgbClr val="0029FF"/>
      </a:accent2>
      <a:accent3>
        <a:srgbClr val="01BAB6"/>
      </a:accent3>
      <a:accent4>
        <a:srgbClr val="8F8B8B"/>
      </a:accent4>
      <a:accent5>
        <a:srgbClr val="8D48DD"/>
      </a:accent5>
      <a:accent6>
        <a:srgbClr val="DB2699"/>
      </a:accent6>
      <a:hlink>
        <a:srgbClr val="0F6FFF"/>
      </a:hlink>
      <a:folHlink>
        <a:srgbClr val="F3F3F3"/>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Code_plex_1.1" id="{9A8F75C9-260E-3246-98C0-E221AABC1344}" vid="{4787B319-6FC7-704E-A433-2145CDE0ACF9}"/>
    </a:ext>
  </a:extLst>
</a:theme>
</file>

<file path=ppt/theme/theme3.xml><?xml version="1.0" encoding="utf-8"?>
<a:theme xmlns:a="http://schemas.openxmlformats.org/drawingml/2006/main" name="2_blk_background_2017">
  <a:themeElements>
    <a:clrScheme name="Custom 4">
      <a:dk1>
        <a:srgbClr val="2B2B2B"/>
      </a:dk1>
      <a:lt1>
        <a:srgbClr val="000000"/>
      </a:lt1>
      <a:dk2>
        <a:srgbClr val="EAEAEA"/>
      </a:dk2>
      <a:lt2>
        <a:srgbClr val="FFFFFF"/>
      </a:lt2>
      <a:accent1>
        <a:srgbClr val="8F8B8B"/>
      </a:accent1>
      <a:accent2>
        <a:srgbClr val="0029FF"/>
      </a:accent2>
      <a:accent3>
        <a:srgbClr val="01BAB6"/>
      </a:accent3>
      <a:accent4>
        <a:srgbClr val="8F8B8B"/>
      </a:accent4>
      <a:accent5>
        <a:srgbClr val="8D48DD"/>
      </a:accent5>
      <a:accent6>
        <a:srgbClr val="DB2699"/>
      </a:accent6>
      <a:hlink>
        <a:srgbClr val="92FFFF"/>
      </a:hlink>
      <a:folHlink>
        <a:srgbClr val="F3F3F3"/>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Code_plex_1.1" id="{9A8F75C9-260E-3246-98C0-E221AABC1344}" vid="{B92B7018-2C1E-8A4B-9133-236358E29F6B}"/>
    </a:ext>
  </a:extLst>
</a:theme>
</file>

<file path=ppt/theme/theme4.xml><?xml version="1.0" encoding="utf-8"?>
<a:theme xmlns:a="http://schemas.openxmlformats.org/drawingml/2006/main" name="3_blk_background_2017">
  <a:themeElements>
    <a:clrScheme name="IBM_Code2">
      <a:dk1>
        <a:srgbClr val="2B2B2B"/>
      </a:dk1>
      <a:lt1>
        <a:srgbClr val="000000"/>
      </a:lt1>
      <a:dk2>
        <a:srgbClr val="EAEAEA"/>
      </a:dk2>
      <a:lt2>
        <a:srgbClr val="FFFFFF"/>
      </a:lt2>
      <a:accent1>
        <a:srgbClr val="8F8B8B"/>
      </a:accent1>
      <a:accent2>
        <a:srgbClr val="0029FF"/>
      </a:accent2>
      <a:accent3>
        <a:srgbClr val="01BAB6"/>
      </a:accent3>
      <a:accent4>
        <a:srgbClr val="8F8B8B"/>
      </a:accent4>
      <a:accent5>
        <a:srgbClr val="8D48DD"/>
      </a:accent5>
      <a:accent6>
        <a:srgbClr val="DB2699"/>
      </a:accent6>
      <a:hlink>
        <a:srgbClr val="0F6FFF"/>
      </a:hlink>
      <a:folHlink>
        <a:srgbClr val="F3F3F3"/>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Code_plex_1.1" id="{9A8F75C9-260E-3246-98C0-E221AABC1344}" vid="{4787B319-6FC7-704E-A433-2145CDE0ACF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57563</TotalTime>
  <Words>628</Words>
  <Application>Microsoft Office PowerPoint</Application>
  <PresentationFormat>Widescreen</PresentationFormat>
  <Paragraphs>81</Paragraphs>
  <Slides>8</Slides>
  <Notes>8</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8</vt:i4>
      </vt:variant>
    </vt:vector>
  </HeadingPairs>
  <TitlesOfParts>
    <vt:vector size="18" baseType="lpstr">
      <vt:lpstr>Arial</vt:lpstr>
      <vt:lpstr>Calibri</vt:lpstr>
      <vt:lpstr>IBM Plex Sans</vt:lpstr>
      <vt:lpstr>ProximaNova-Regular</vt:lpstr>
      <vt:lpstr>Verdana</vt:lpstr>
      <vt:lpstr>Wingdings</vt:lpstr>
      <vt:lpstr>blk_background_2017</vt:lpstr>
      <vt:lpstr>1_blk_background_2017</vt:lpstr>
      <vt:lpstr>2_blk_background_2017</vt:lpstr>
      <vt:lpstr>3_blk_background_2017</vt:lpstr>
      <vt:lpstr>PowerPoint Presentation</vt:lpstr>
      <vt:lpstr>Call for Code 2019 Challenge </vt:lpstr>
      <vt:lpstr>CHALLENGE</vt:lpstr>
      <vt:lpstr>TECHNOLOGY SUGGESTIONS</vt:lpstr>
      <vt:lpstr>SOLUTION APPROACH</vt:lpstr>
      <vt:lpstr>HIGH LEVEL ARCHITECTURE</vt:lpstr>
      <vt:lpstr>SOURCE CODE </vt:lpstr>
      <vt:lpstr>RECOMMENDED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Victoria Ovens</dc:creator>
  <cp:lastModifiedBy>Krishna Priya Tadepalli</cp:lastModifiedBy>
  <cp:revision>807</cp:revision>
  <cp:lastPrinted>2018-05-16T19:10:04Z</cp:lastPrinted>
  <dcterms:created xsi:type="dcterms:W3CDTF">2018-02-27T17:50:26Z</dcterms:created>
  <dcterms:modified xsi:type="dcterms:W3CDTF">2019-07-25T12:37:51Z</dcterms:modified>
</cp:coreProperties>
</file>