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96" r:id="rId6"/>
    <p:sldId id="282" r:id="rId7"/>
    <p:sldId id="303" r:id="rId8"/>
    <p:sldId id="267" r:id="rId9"/>
    <p:sldId id="307" r:id="rId10"/>
    <p:sldId id="320" r:id="rId11"/>
    <p:sldId id="321" r:id="rId12"/>
    <p:sldId id="324" r:id="rId13"/>
    <p:sldId id="323" r:id="rId14"/>
    <p:sldId id="268" r:id="rId15"/>
    <p:sldId id="269" r:id="rId16"/>
    <p:sldId id="270" r:id="rId17"/>
    <p:sldId id="272" r:id="rId18"/>
    <p:sldId id="273" r:id="rId19"/>
    <p:sldId id="274" r:id="rId20"/>
    <p:sldId id="315" r:id="rId21"/>
    <p:sldId id="327" r:id="rId22"/>
    <p:sldId id="328" r:id="rId23"/>
    <p:sldId id="276" r:id="rId24"/>
    <p:sldId id="317" r:id="rId25"/>
    <p:sldId id="318" r:id="rId26"/>
    <p:sldId id="319" r:id="rId27"/>
    <p:sldId id="262" r:id="rId28"/>
    <p:sldId id="304" r:id="rId29"/>
    <p:sldId id="305" r:id="rId30"/>
    <p:sldId id="309" r:id="rId31"/>
    <p:sldId id="266" r:id="rId32"/>
    <p:sldId id="281" r:id="rId33"/>
    <p:sldId id="289" r:id="rId34"/>
    <p:sldId id="299" r:id="rId35"/>
    <p:sldId id="300" r:id="rId36"/>
    <p:sldId id="301" r:id="rId37"/>
    <p:sldId id="302" r:id="rId38"/>
    <p:sldId id="297" r:id="rId39"/>
    <p:sldId id="326" r:id="rId40"/>
    <p:sldId id="283" r:id="rId41"/>
    <p:sldId id="284" r:id="rId42"/>
    <p:sldId id="285" r:id="rId43"/>
    <p:sldId id="290" r:id="rId44"/>
    <p:sldId id="291" r:id="rId45"/>
    <p:sldId id="292" r:id="rId46"/>
    <p:sldId id="293" r:id="rId47"/>
    <p:sldId id="294" r:id="rId48"/>
    <p:sldId id="271" r:id="rId49"/>
    <p:sldId id="329" r:id="rId50"/>
    <p:sldId id="330" r:id="rId51"/>
    <p:sldId id="264" r:id="rId52"/>
    <p:sldId id="277" r:id="rId53"/>
    <p:sldId id="278" r:id="rId54"/>
    <p:sldId id="279" r:id="rId55"/>
    <p:sldId id="306" r:id="rId56"/>
    <p:sldId id="265" r:id="rId57"/>
    <p:sldId id="325" r:id="rId58"/>
    <p:sldId id="308" r:id="rId59"/>
    <p:sldId id="260" r:id="rId60"/>
    <p:sldId id="261" r:id="rId61"/>
    <p:sldId id="286" r:id="rId62"/>
    <p:sldId id="287" r:id="rId63"/>
    <p:sldId id="288" r:id="rId64"/>
    <p:sldId id="310" r:id="rId65"/>
    <p:sldId id="312" r:id="rId66"/>
    <p:sldId id="313" r:id="rId67"/>
    <p:sldId id="311" r:id="rId68"/>
  </p:sldIdLst>
  <p:sldSz cx="33324800" cy="187452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Title" id="{B2F7888D-FB31-4A2C-952D-09617EBCE4A0}">
          <p14:sldIdLst>
            <p14:sldId id="256"/>
          </p14:sldIdLst>
        </p14:section>
        <p14:section name="Set 1" id="{619E6DCA-1017-44C4-A4F2-289EC17D01D4}">
          <p14:sldIdLst>
            <p14:sldId id="257"/>
          </p14:sldIdLst>
        </p14:section>
        <p14:section name="Good Time / Bad Times" id="{6CD664D2-3DAD-41B6-9345-5A842EC7B0FF}">
          <p14:sldIdLst>
            <p14:sldId id="258"/>
          </p14:sldIdLst>
        </p14:section>
        <p14:section name="The Ocean" id="{8D386BA2-25B7-4E5C-952D-0AD023F13177}">
          <p14:sldIdLst>
            <p14:sldId id="259"/>
          </p14:sldIdLst>
        </p14:section>
        <p14:section name="What is and what should never be" id="{AFAED2A1-E0F7-4168-894B-FE95CEE1779E}">
          <p14:sldIdLst>
            <p14:sldId id="296"/>
          </p14:sldIdLst>
        </p14:section>
        <p14:section name="Black Dog" id="{F732722B-DF03-459A-95EE-751EE2B3E5F1}">
          <p14:sldIdLst>
            <p14:sldId id="282"/>
          </p14:sldIdLst>
        </p14:section>
        <p14:section name="Communication Breakdown" id="{6AF03CC4-4352-48D0-90E0-7F2A5E2CF15A}">
          <p14:sldIdLst>
            <p14:sldId id="303"/>
          </p14:sldIdLst>
        </p14:section>
        <p14:section name="Out on the Tiles" id="{CA27EB1A-00DD-4B06-AC63-5358A0F20C6D}">
          <p14:sldIdLst>
            <p14:sldId id="267"/>
          </p14:sldIdLst>
        </p14:section>
        <p14:section name="Dazed and Confused" id="{0A0BC8CF-5316-410B-B619-71F0501AD0E7}">
          <p14:sldIdLst>
            <p14:sldId id="307"/>
          </p14:sldIdLst>
        </p14:section>
        <p14:section name="Since I've Been Loving You" id="{47C32E19-5319-4AB0-A461-A3377C1C69E4}">
          <p14:sldIdLst>
            <p14:sldId id="320"/>
            <p14:sldId id="321"/>
            <p14:sldId id="324"/>
            <p14:sldId id="323"/>
          </p14:sldIdLst>
        </p14:section>
        <p14:section name="Fool In the Rain" id="{3F094C54-A43B-41F2-97B7-FB120BCB1209}">
          <p14:sldIdLst>
            <p14:sldId id="268"/>
            <p14:sldId id="269"/>
            <p14:sldId id="270"/>
          </p14:sldIdLst>
        </p14:section>
        <p14:section name="Kashmir" id="{E9E0A852-9EC2-4C3D-9246-0DBB4E6861A5}">
          <p14:sldIdLst>
            <p14:sldId id="272"/>
            <p14:sldId id="273"/>
            <p14:sldId id="274"/>
          </p14:sldIdLst>
        </p14:section>
        <p14:section name="Set 2" id="{4E476EF3-6194-4091-BF4D-A8396D48D315}">
          <p14:sldIdLst>
            <p14:sldId id="315"/>
          </p14:sldIdLst>
        </p14:section>
        <p14:section name="That's The Way" id="{EC4316FE-4F85-433C-BFF6-2B48B991F4FE}">
          <p14:sldIdLst>
            <p14:sldId id="327"/>
            <p14:sldId id="328"/>
          </p14:sldIdLst>
        </p14:section>
        <p14:section name="Going to California" id="{39309532-2304-49A6-8B72-E66F952CBA55}">
          <p14:sldIdLst>
            <p14:sldId id="276"/>
          </p14:sldIdLst>
        </p14:section>
        <p14:section name="The Battle of Evermore" id="{110D36C4-CCD0-427E-BD90-871D0006F154}">
          <p14:sldIdLst>
            <p14:sldId id="317"/>
            <p14:sldId id="318"/>
            <p14:sldId id="319"/>
          </p14:sldIdLst>
        </p14:section>
        <p14:section name="Ramble On" id="{73F335DA-6A3F-4418-86E9-66C3F574081A}">
          <p14:sldIdLst>
            <p14:sldId id="262"/>
          </p14:sldIdLst>
        </p14:section>
        <p14:section name="How Many More Times" id="{A4BC78FF-B0D4-43CC-A73B-A929C96A55F8}">
          <p14:sldIdLst>
            <p14:sldId id="304"/>
            <p14:sldId id="305"/>
          </p14:sldIdLst>
        </p14:section>
        <p14:section name="The Rain Song" id="{742F68CB-272F-4F46-BDB3-D64021699753}">
          <p14:sldIdLst>
            <p14:sldId id="309"/>
          </p14:sldIdLst>
        </p14:section>
        <p14:section name="Immigrant" id="{68C46FC2-DFA1-4F3E-A8FB-3BA2A403119B}">
          <p14:sldIdLst>
            <p14:sldId id="266"/>
          </p14:sldIdLst>
        </p14:section>
        <p14:section name="Rock and Roll" id="{9BA064FD-CA2E-4D6A-91FA-FA37A0214AF9}">
          <p14:sldIdLst>
            <p14:sldId id="281"/>
          </p14:sldIdLst>
        </p14:section>
        <p14:section name="Misty Mountain Hop" id="{2632CD7E-4D86-45E4-B8D9-63D68C85590C}">
          <p14:sldIdLst>
            <p14:sldId id="289"/>
          </p14:sldIdLst>
        </p14:section>
        <p14:section name="Stairway" id="{07307434-152F-4E28-AAAC-12C0FFC1941E}">
          <p14:sldIdLst>
            <p14:sldId id="299"/>
            <p14:sldId id="300"/>
            <p14:sldId id="301"/>
            <p14:sldId id="302"/>
          </p14:sldIdLst>
        </p14:section>
        <p14:section name="Whole Lotta Love" id="{3AB323DE-9F69-4B37-9469-C440D653D68F}">
          <p14:sldIdLst>
            <p14:sldId id="297"/>
          </p14:sldIdLst>
        </p14:section>
        <p14:section name="Extras" id="{E5CB68BE-7BAC-4AC4-832F-84392ADA42A1}">
          <p14:sldIdLst>
            <p14:sldId id="326"/>
          </p14:sldIdLst>
        </p14:section>
        <p14:section name="All of My Love" id="{0DABB0C2-89CB-41F5-92D1-8B3164CE26D7}">
          <p14:sldIdLst>
            <p14:sldId id="283"/>
            <p14:sldId id="284"/>
            <p14:sldId id="285"/>
          </p14:sldIdLst>
        </p14:section>
        <p14:section name="D'yer Mak'er" id="{CC7AFC14-5313-48DC-87B2-9B076ED211B2}">
          <p14:sldIdLst>
            <p14:sldId id="290"/>
            <p14:sldId id="291"/>
            <p14:sldId id="292"/>
          </p14:sldIdLst>
        </p14:section>
        <p14:section name="Dancing Days" id="{F9F8A165-107F-42F7-A5BE-A1E1284AF722}">
          <p14:sldIdLst>
            <p14:sldId id="293"/>
            <p14:sldId id="294"/>
          </p14:sldIdLst>
        </p14:section>
        <p14:section name="Down By The Seaside" id="{11C90D5F-CBD5-43FE-93BC-91D3FA333F34}">
          <p14:sldIdLst>
            <p14:sldId id="271"/>
          </p14:sldIdLst>
        </p14:section>
        <p14:section name="Four Sticks" id="{D41B49A3-FEEC-42F7-AD5A-DBFBD62D3F10}">
          <p14:sldIdLst>
            <p14:sldId id="329"/>
            <p14:sldId id="330"/>
          </p14:sldIdLst>
        </p14:section>
        <p14:section name="Heartbreaker" id="{A95A87F5-32A8-45AB-BCD4-69C62B4366C6}">
          <p14:sldIdLst>
            <p14:sldId id="264"/>
          </p14:sldIdLst>
        </p14:section>
        <p14:section name="Hey Hey What Can I Do" id="{DFB9B5F5-CCE4-497F-81E6-F1DE3DF8100A}">
          <p14:sldIdLst>
            <p14:sldId id="277"/>
            <p14:sldId id="278"/>
            <p14:sldId id="279"/>
          </p14:sldIdLst>
        </p14:section>
        <p14:section name="Houses of the Holy" id="{5FCE0695-6624-44EA-9649-87886A086A8B}">
          <p14:sldIdLst>
            <p14:sldId id="306"/>
          </p14:sldIdLst>
        </p14:section>
        <p14:section name="Living Loving Maid" id="{FA5987CD-61B6-42C1-BDCD-6C560BDF199F}">
          <p14:sldIdLst>
            <p14:sldId id="265"/>
          </p14:sldIdLst>
        </p14:section>
        <p14:section name="No Quarter" id="{51E58BE2-0FF8-45C0-831D-B56DD0EA3EB6}">
          <p14:sldIdLst>
            <p14:sldId id="325"/>
          </p14:sldIdLst>
        </p14:section>
        <p14:section name="Thank You" id="{73F32E98-B3A1-4294-A8A6-0E80433EF820}">
          <p14:sldIdLst>
            <p14:sldId id="308"/>
          </p14:sldIdLst>
        </p14:section>
        <p14:section name="The Rover" id="{FC8D5819-341B-4D37-B284-1F1DC0B69262}">
          <p14:sldIdLst>
            <p14:sldId id="260"/>
            <p14:sldId id="261"/>
          </p14:sldIdLst>
        </p14:section>
        <p14:section name="Trampled Underfoot" id="{19093421-ABFE-4B55-B40F-F5C4518654B7}">
          <p14:sldIdLst>
            <p14:sldId id="286"/>
            <p14:sldId id="287"/>
            <p14:sldId id="288"/>
          </p14:sldIdLst>
        </p14:section>
        <p14:section name="Your Time is Gonna Come" id="{3A59FAE2-8714-4C83-A5DF-DFF927629AD1}">
          <p14:sldIdLst>
            <p14:sldId id="310"/>
          </p14:sldIdLst>
        </p14:section>
        <p14:section name="Black Dog" id="{09163B38-A35A-4838-9CF5-772D2CFC11B3}">
          <p14:sldIdLst/>
        </p14:section>
        <p14:section name="Levee" id="{5C693FC1-A0A6-4AD0-A095-BE7EEC8F2AE4}">
          <p14:sldIdLst>
            <p14:sldId id="312"/>
            <p14:sldId id="313"/>
            <p14:sldId id="311"/>
          </p14:sldIdLst>
        </p14:section>
        <p14:section name="The End" id="{96F17A7A-FC9D-4F29-A3F6-049BCC113552}">
          <p14:sldIdLst/>
        </p14:section>
        <p14:section name="Set 3" id="{A9DDF9D8-6609-4A75-9250-A768E824AE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7" autoAdjust="0"/>
    <p:restoredTop sz="94660"/>
  </p:normalViewPr>
  <p:slideViewPr>
    <p:cSldViewPr snapToGrid="0">
      <p:cViewPr varScale="1">
        <p:scale>
          <a:sx n="30" d="100"/>
          <a:sy n="30" d="100"/>
        </p:scale>
        <p:origin x="15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Good Times / Bad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7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That’s the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0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Going to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5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Battle of Evermore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4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Battle of Evermore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08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Battle of Evermore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63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Ramble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9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Rain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67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Immigrant Song</a:t>
            </a:r>
          </a:p>
        </p:txBody>
      </p:sp>
    </p:spTree>
    <p:extLst>
      <p:ext uri="{BB962C8B-B14F-4D97-AF65-F5344CB8AC3E}">
        <p14:creationId xmlns:p14="http://schemas.microsoft.com/office/powerpoint/2010/main" val="376893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Down by the Seaside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22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Going to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5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Ocean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50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Going to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29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Hey </a:t>
            </a:r>
            <a:r>
              <a:rPr lang="en-US" sz="2400" b="1" dirty="0" err="1">
                <a:solidFill>
                  <a:srgbClr val="FFFF00"/>
                </a:solidFill>
              </a:rPr>
              <a:t>Hey</a:t>
            </a:r>
            <a:r>
              <a:rPr lang="en-US" sz="2400" b="1" dirty="0">
                <a:solidFill>
                  <a:srgbClr val="FFFF00"/>
                </a:solidFill>
              </a:rPr>
              <a:t> What Can I 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98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Hey </a:t>
            </a:r>
            <a:r>
              <a:rPr lang="en-US" sz="2400" b="1" dirty="0" err="1">
                <a:solidFill>
                  <a:srgbClr val="FFFF00"/>
                </a:solidFill>
              </a:rPr>
              <a:t>Hey</a:t>
            </a:r>
            <a:r>
              <a:rPr lang="en-US" sz="2400" b="1" dirty="0">
                <a:solidFill>
                  <a:srgbClr val="FFFF00"/>
                </a:solidFill>
              </a:rPr>
              <a:t> What Can I 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71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Hey </a:t>
            </a:r>
            <a:r>
              <a:rPr lang="en-US" sz="2400" b="1" dirty="0" err="1">
                <a:solidFill>
                  <a:srgbClr val="FFFF00"/>
                </a:solidFill>
              </a:rPr>
              <a:t>Hey</a:t>
            </a:r>
            <a:r>
              <a:rPr lang="en-US" sz="2400" b="1" dirty="0">
                <a:solidFill>
                  <a:srgbClr val="FFFF00"/>
                </a:solidFill>
              </a:rPr>
              <a:t> What Can I 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2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Houses of the Holy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38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11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Your Time is </a:t>
            </a:r>
            <a:r>
              <a:rPr lang="en-US" sz="2400" b="1" dirty="0" err="1">
                <a:solidFill>
                  <a:srgbClr val="FFFF00"/>
                </a:solidFill>
              </a:rPr>
              <a:t>Gonna</a:t>
            </a:r>
            <a:r>
              <a:rPr lang="en-US" sz="2400" b="1" dirty="0">
                <a:solidFill>
                  <a:srgbClr val="FFFF00"/>
                </a:solidFill>
              </a:rPr>
              <a:t> 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Black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Communication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4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142489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192673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264097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4017050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That’s the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0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165600" y="0"/>
            <a:ext cx="24993600" cy="9593900"/>
          </a:xfrm>
          <a:prstGeom prst="rect">
            <a:avLst/>
          </a:prstGeom>
        </p:spPr>
        <p:txBody>
          <a:bodyPr anchor="b"/>
          <a:lstStyle>
            <a:lvl1pPr algn="ctr">
              <a:defRPr sz="16400"/>
            </a:lvl1pPr>
          </a:lstStyle>
          <a:p>
            <a:pPr lvl="0">
              <a:defRPr sz="1800"/>
            </a:pPr>
            <a:r>
              <a:rPr sz="16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165600" y="9845571"/>
            <a:ext cx="24993600" cy="889963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6500"/>
            </a:lvl1pPr>
          </a:lstStyle>
          <a:p>
            <a:pPr lvl="0">
              <a:defRPr sz="1800"/>
            </a:pPr>
            <a:r>
              <a:rPr sz="6500"/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3848060" y="0"/>
            <a:ext cx="7185661" cy="1788170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2291079" y="998007"/>
            <a:ext cx="21140421" cy="177471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2273723" y="0"/>
            <a:ext cx="28742640" cy="12470766"/>
          </a:xfrm>
          <a:prstGeom prst="rect">
            <a:avLst/>
          </a:prstGeom>
        </p:spPr>
        <p:txBody>
          <a:bodyPr anchor="b"/>
          <a:lstStyle>
            <a:lvl1pPr>
              <a:defRPr sz="16400"/>
            </a:lvl1pPr>
          </a:lstStyle>
          <a:p>
            <a:pPr lvl="0">
              <a:defRPr sz="1800"/>
            </a:pPr>
            <a:r>
              <a:rPr sz="16400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2273723" y="12544534"/>
            <a:ext cx="28742640" cy="620066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65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2291079" y="4990041"/>
            <a:ext cx="14163041" cy="137551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295420" y="998009"/>
            <a:ext cx="28742641" cy="362320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295421" y="4595178"/>
            <a:ext cx="14097952" cy="225202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6500" b="1"/>
            </a:lvl1pPr>
          </a:lstStyle>
          <a:p>
            <a:pPr lvl="0">
              <a:defRPr sz="1800" b="0"/>
            </a:pPr>
            <a:r>
              <a:rPr sz="65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2291079" y="998009"/>
            <a:ext cx="28742641" cy="362320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2295421" y="0"/>
            <a:ext cx="10748115" cy="5623560"/>
          </a:xfrm>
          <a:prstGeom prst="rect">
            <a:avLst/>
          </a:prstGeom>
        </p:spPr>
        <p:txBody>
          <a:bodyPr anchor="b"/>
          <a:lstStyle>
            <a:lvl1pPr>
              <a:defRPr sz="8700"/>
            </a:lvl1pPr>
          </a:lstStyle>
          <a:p>
            <a:pPr lvl="0">
              <a:defRPr sz="1800"/>
            </a:pPr>
            <a:r>
              <a:rPr sz="8700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4167381" y="2698962"/>
            <a:ext cx="16870682" cy="16046239"/>
          </a:xfrm>
          <a:prstGeom prst="rect">
            <a:avLst/>
          </a:prstGeom>
        </p:spPr>
        <p:txBody>
          <a:bodyPr/>
          <a:lstStyle>
            <a:lvl1pPr>
              <a:defRPr sz="8700"/>
            </a:lvl1pPr>
            <a:lvl2pPr marL="1964933" indent="-715268">
              <a:defRPr sz="8700"/>
            </a:lvl2pPr>
            <a:lvl3pPr marL="3335643" indent="-836313">
              <a:defRPr sz="8700"/>
            </a:lvl3pPr>
            <a:lvl4pPr marL="4755668" indent="-1006673">
              <a:defRPr sz="8700"/>
            </a:lvl4pPr>
            <a:lvl5pPr marL="6005332" indent="-1006673">
              <a:defRPr sz="8700"/>
            </a:lvl5pPr>
          </a:lstStyle>
          <a:p>
            <a:pPr lvl="0">
              <a:defRPr sz="1800"/>
            </a:pPr>
            <a:r>
              <a:rPr sz="8700"/>
              <a:t>Click to edit Master text styles</a:t>
            </a:r>
          </a:p>
          <a:p>
            <a:pPr lvl="1">
              <a:defRPr sz="1800"/>
            </a:pPr>
            <a:r>
              <a:rPr sz="8700"/>
              <a:t>Second level</a:t>
            </a:r>
          </a:p>
          <a:p>
            <a:pPr lvl="2">
              <a:defRPr sz="1800"/>
            </a:pPr>
            <a:r>
              <a:rPr sz="8700"/>
              <a:t>Third level</a:t>
            </a:r>
          </a:p>
          <a:p>
            <a:pPr lvl="3">
              <a:defRPr sz="1800"/>
            </a:pPr>
            <a:r>
              <a:rPr sz="8700"/>
              <a:t>Fourth level</a:t>
            </a:r>
          </a:p>
          <a:p>
            <a:pPr lvl="4">
              <a:defRPr sz="1800"/>
            </a:pPr>
            <a:r>
              <a:rPr sz="87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95421" y="1249680"/>
            <a:ext cx="10748115" cy="4373880"/>
          </a:xfrm>
          <a:prstGeom prst="rect">
            <a:avLst/>
          </a:prstGeom>
        </p:spPr>
        <p:txBody>
          <a:bodyPr anchor="b"/>
          <a:lstStyle>
            <a:lvl1pPr>
              <a:defRPr sz="8700"/>
            </a:lvl1pPr>
          </a:lstStyle>
          <a:p>
            <a:pPr lvl="0">
              <a:defRPr sz="1800"/>
            </a:pPr>
            <a:r>
              <a:rPr sz="8700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2295421" y="5623559"/>
            <a:ext cx="10748115" cy="104183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300"/>
            </a:lvl1pPr>
          </a:lstStyle>
          <a:p>
            <a:pPr lvl="0">
              <a:defRPr sz="1800"/>
            </a:pPr>
            <a:r>
              <a:rPr sz="43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291079" y="629181"/>
            <a:ext cx="28742641" cy="43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291079" y="4990041"/>
            <a:ext cx="28742641" cy="1375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535639" y="17592358"/>
            <a:ext cx="7498081" cy="561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3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1pPr>
      <a:lvl2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2pPr>
      <a:lvl3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3pPr>
      <a:lvl4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4pPr>
      <a:lvl5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5pPr>
      <a:lvl6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6pPr>
      <a:lvl7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7pPr>
      <a:lvl8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8pPr>
      <a:lvl9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624832" indent="-624832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1pPr>
      <a:lvl2pPr marL="1980237" indent="-730572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2pPr>
      <a:lvl3pPr marL="3378723" indent="-879393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3pPr>
      <a:lvl4pPr marL="4718122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4pPr>
      <a:lvl5pPr marL="5967786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5pPr>
      <a:lvl6pPr marL="7217450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6pPr>
      <a:lvl7pPr marL="8467116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7pPr>
      <a:lvl8pPr marL="9716781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8pPr>
      <a:lvl9pPr marL="10966445" indent="-969126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1" y="2139645"/>
            <a:ext cx="33134968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400"/>
              </a:spcBef>
              <a:defRPr sz="1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6600" b="1">
                <a:solidFill>
                  <a:srgbClr val="FFFF00"/>
                </a:solidFill>
              </a:rPr>
              <a:t>Stargazer - Nov 19, 2022</a:t>
            </a:r>
            <a:endParaRPr sz="16600" b="1" dirty="0">
              <a:solidFill>
                <a:srgbClr val="FFFF00"/>
              </a:solidFill>
            </a:endParaRPr>
          </a:p>
        </p:txBody>
      </p:sp>
      <p:pic>
        <p:nvPicPr>
          <p:cNvPr id="51" name="image1.jpg" descr="https://images-na.ssl-images-amazon.com/images/I/61voC9LyTzL._SL1024_.jpg"/>
          <p:cNvPicPr/>
          <p:nvPr/>
        </p:nvPicPr>
        <p:blipFill>
          <a:blip r:embed="rId2"/>
          <a:srcRect l="2002" t="29843" r="3539" b="22930"/>
          <a:stretch>
            <a:fillRect/>
          </a:stretch>
        </p:blipFill>
        <p:spPr>
          <a:xfrm>
            <a:off x="8897620" y="10284459"/>
            <a:ext cx="15529560" cy="776478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9786600" y="7238017"/>
            <a:ext cx="4165600" cy="284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9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</a:p>
          <a:p>
            <a:pPr lvl="0" algn="ctr"/>
            <a:r>
              <a:rPr sz="9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53" name="Shape 53"/>
          <p:cNvSpPr/>
          <p:nvPr/>
        </p:nvSpPr>
        <p:spPr>
          <a:xfrm>
            <a:off x="14516100" y="7238017"/>
            <a:ext cx="4165600" cy="284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9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Prev</a:t>
            </a:r>
            <a:endParaRPr sz="9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9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54" name="Shape 54"/>
          <p:cNvSpPr/>
          <p:nvPr/>
        </p:nvSpPr>
        <p:spPr>
          <a:xfrm>
            <a:off x="9245600" y="7238017"/>
            <a:ext cx="4165600" cy="284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9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  <a:p>
            <a:pPr lvl="0" algn="ctr"/>
            <a:r>
              <a:rPr sz="9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378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Workin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from seven - To eleven every night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Really makes life a drag - I don't think that's right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feel I’ve been the best, the best of fools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did what I could,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Cause I love you baby how I love you darlin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I love you baby my beloved girl little girl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baby since I've been loving you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about to lose my worried mind ah yeah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(1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9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655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Everybody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tell me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 you didn't mean me no good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Lord let me tell you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tell you I really did the best I could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I've been working from seven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eleven every night I said it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kinda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makes my life a drag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Lord yeah that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right now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Since I've been loving you,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about to lose my worried mind				Watch Out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(2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0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517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Said I've been crying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my tears they fell like rain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you hear them don't you hear them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fallin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you hear them, don't you hear them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fallin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you remember mama when I knocked upon your door?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you had the nerve to tell me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didn't want me no more no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open my front door I hear my back door slam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must have been one of them new fellas new fellas</a:t>
            </a:r>
          </a:p>
          <a:p>
            <a:pPr lvl="0">
              <a:spcBef>
                <a:spcPts val="1200"/>
              </a:spcBef>
            </a:pP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thats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alright ........yeah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(3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517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a-working from seven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seven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seven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eleven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eleven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every night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kinda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makesa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life a drag 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aaaaaaah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 it makes a drag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since I've been loving you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about to lose, I'm about to lose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lose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my worried mind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 one more, just one more, </a:t>
            </a:r>
          </a:p>
          <a:p>
            <a:pPr lvl="0">
              <a:spcBef>
                <a:spcPts val="1200"/>
              </a:spcBef>
            </a:pP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oooooh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Since I've been loving you, I'm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lose my worried mind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(4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274886" y="1647655"/>
            <a:ext cx="30044074" cy="1583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there's a light in your eye that keeps shining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Like a star that can't wait for night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hate to think I been blinded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can't I see you tonight?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warmth of your smile starts a burning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thrill of your touch give me fright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shaking so much, really yearning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show up and make it alright, yeah?      It's alright</a:t>
            </a:r>
          </a:p>
          <a:p>
            <a:pPr lvl="0"/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you promised you'd love so completely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you said you would always be true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swore that you never would leave me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Whatever happened to you?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you thought it was only in movies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you wish all your dreams would come true, hey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ain't the first time believe me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standing here feeling blue, blue ha!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Yes I'm blue - Oh, babe</a:t>
            </a:r>
          </a:p>
        </p:txBody>
      </p:sp>
      <p:sp>
        <p:nvSpPr>
          <p:cNvPr id="91" name="Shape 91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Fool in the Rain (1 of 3)</a:t>
            </a:r>
          </a:p>
        </p:txBody>
      </p:sp>
    </p:spTree>
    <p:extLst>
      <p:ext uri="{BB962C8B-B14F-4D97-AF65-F5344CB8AC3E}">
        <p14:creationId xmlns:p14="http://schemas.microsoft.com/office/powerpoint/2010/main" val="32492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229166" y="1708717"/>
            <a:ext cx="30044074" cy="1583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I will stand in the rain on the corner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watch the people go shuffling downtown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Another ten minutes no longer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then I'm turning around, 'round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clock on the wall's moving slower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my heart it sinks to the ground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storm that I thought would blow over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Clouds the light of the love that I found,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 - Light of the love that I found - Oh, that I found</a:t>
            </a:r>
          </a:p>
          <a:p>
            <a:pPr lvl="0"/>
            <a:endParaRPr sz="60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 ooooooooooo,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Hand that ticks on the clock just don't seem to stop - When I'm thinking it over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Oooooooooo, tired of the light I just don't seem to find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Have you wait, have you wait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 ooooooooooo,-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see it in my dreams but I just don't.... seem be with you...with you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gotta get it all, gotta get it all, gotta get it all - I've got to get allllllll oh ho</a:t>
            </a:r>
          </a:p>
          <a:p>
            <a:pPr lvl="0"/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</p:txBody>
      </p:sp>
      <p:sp>
        <p:nvSpPr>
          <p:cNvPr id="94" name="Shape 94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Fool in the Rain (2 of 3)</a:t>
            </a:r>
          </a:p>
        </p:txBody>
      </p:sp>
    </p:spTree>
    <p:extLst>
      <p:ext uri="{BB962C8B-B14F-4D97-AF65-F5344CB8AC3E}">
        <p14:creationId xmlns:p14="http://schemas.microsoft.com/office/powerpoint/2010/main" val="960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206306" y="1806906"/>
            <a:ext cx="30044074" cy="14963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now my body is starting to quiver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palms of my hands getting wet,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no reason to doubt you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all a terrible mess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I'll run in the rain till I'm breathless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I'm breathless I'll run till I drop, hey!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thoughts of a fool's gotta count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just a fool waiting on the wrong block, oh yeah</a:t>
            </a:r>
          </a:p>
          <a:p>
            <a:pPr lvl="0"/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now, oh,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hey, now light of the hey, now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</p:txBody>
      </p:sp>
      <p:sp>
        <p:nvSpPr>
          <p:cNvPr id="97" name="Shape 97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Fool in the Rain (3 of 3)</a:t>
            </a:r>
          </a:p>
        </p:txBody>
      </p:sp>
    </p:spTree>
    <p:extLst>
      <p:ext uri="{BB962C8B-B14F-4D97-AF65-F5344CB8AC3E}">
        <p14:creationId xmlns:p14="http://schemas.microsoft.com/office/powerpoint/2010/main" val="5214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097086" y="1692605"/>
            <a:ext cx="29550532" cy="1507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Oh,let the sun beat down upon my face - Stars fill my dream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 traveler of both time and space- To be where I have been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Sit with elders of the gentle race - This world has seldom seen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talk of days for which they sit and wait - All will be revealed</a:t>
            </a:r>
          </a:p>
          <a:p>
            <a:pPr lvl="0">
              <a:spcBef>
                <a:spcPts val="1200"/>
              </a:spcBef>
            </a:pPr>
            <a:endParaRPr sz="2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2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 in song in tongues of lilting grace - Sounds caress my ear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are not a word I heard could I relate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Story was quite clear, whoaaaa</a:t>
            </a:r>
          </a:p>
          <a:p>
            <a:pPr lvl="0">
              <a:spcBef>
                <a:spcPts val="1200"/>
              </a:spcBef>
            </a:pPr>
            <a:endParaRPr sz="2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2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Ooooooooooo, baby - I been flyin'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 yeah, ain't no denyin',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ooh yea, I been flyin'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Mama, mama, ain't no denyin', no denyin'</a:t>
            </a:r>
          </a:p>
        </p:txBody>
      </p:sp>
      <p:sp>
        <p:nvSpPr>
          <p:cNvPr id="103" name="Shape 103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Kashmir (page 1 of 3)</a:t>
            </a:r>
          </a:p>
        </p:txBody>
      </p:sp>
    </p:spTree>
    <p:extLst>
      <p:ext uri="{BB962C8B-B14F-4D97-AF65-F5344CB8AC3E}">
        <p14:creationId xmlns:p14="http://schemas.microsoft.com/office/powerpoint/2010/main" val="36994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2097085" y="1909017"/>
            <a:ext cx="28184396" cy="14082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Oh! All I see turns to brown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the sun burns the ground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my eyes fill with sand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I scan this wasted land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 to find, try to find, what I feeeeeeee eeeeeeeel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pilot of the storm who leaves no trace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Like thoughts inside a dream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Heed the path that led me to that place, yellow desert stream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Shangri-La beneath the summer moon, I will return again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Sure as the dust that floats high in June, when movin' through Kashmir</a:t>
            </a:r>
          </a:p>
        </p:txBody>
      </p:sp>
      <p:sp>
        <p:nvSpPr>
          <p:cNvPr id="106" name="Shape 106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Kashmir (page 2 of 3)</a:t>
            </a:r>
          </a:p>
        </p:txBody>
      </p:sp>
    </p:spTree>
    <p:extLst>
      <p:ext uri="{BB962C8B-B14F-4D97-AF65-F5344CB8AC3E}">
        <p14:creationId xmlns:p14="http://schemas.microsoft.com/office/powerpoint/2010/main" val="245198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086936" y="1784045"/>
            <a:ext cx="29150926" cy="1542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father of the four winds, fill my sails, across the sea of years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no provision but an open face, along the straits of fear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whoa ohhh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ohhhhhhhhhhh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whoh!When I'm on, when I'm on my way, yeah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see, when I see the way, you stay-yeah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yeah-yeah, ooh, yeah-yeah, when I'm down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yeah-yeah, ooh, yeah-yeah, well I'm down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let me take you there</a:t>
            </a:r>
          </a:p>
        </p:txBody>
      </p:sp>
      <p:sp>
        <p:nvSpPr>
          <p:cNvPr id="109" name="Shape 109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Kashmir (page 3 of 3)</a:t>
            </a:r>
          </a:p>
        </p:txBody>
      </p:sp>
    </p:spTree>
    <p:extLst>
      <p:ext uri="{BB962C8B-B14F-4D97-AF65-F5344CB8AC3E}">
        <p14:creationId xmlns:p14="http://schemas.microsoft.com/office/powerpoint/2010/main" val="14044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6248668"/>
            <a:ext cx="3332480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49600" b="1">
                <a:solidFill>
                  <a:srgbClr val="926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0" b="1" dirty="0">
                <a:solidFill>
                  <a:srgbClr val="FFFF00"/>
                </a:solidFill>
              </a:rPr>
              <a:t>SET 1</a:t>
            </a:r>
            <a:endParaRPr lang="en-US" sz="40000" b="1" dirty="0">
              <a:solidFill>
                <a:srgbClr val="926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6248668"/>
            <a:ext cx="3332480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49600" b="1">
                <a:solidFill>
                  <a:srgbClr val="926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0" b="1" dirty="0">
                <a:solidFill>
                  <a:srgbClr val="FFFF00"/>
                </a:solidFill>
              </a:rPr>
              <a:t>SET 2</a:t>
            </a:r>
            <a:endParaRPr sz="40000" b="1" dirty="0">
              <a:solidFill>
                <a:srgbClr val="926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515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how I'm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tell you, I can't play with you no more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how I'm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do what mama told me, my friend the boy next door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believe what people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sayin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you don’t let your hair hang down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satisfied to sit here working all day long, you're in the darker side of town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I'm out I see you walking, why don't your eyes see me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Could it be you've found another game to play, what did mama say to me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the way, oh that's the way it ought to be, yeah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 said that's the way it ought to stay, yeah, yeah,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That’s the Way (1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635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yesterday I saw you standing by the river And weren't those tears that filled your eyes, 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all the fish that lay in dirty water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dyin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had they got you hypnotized</a:t>
            </a:r>
          </a:p>
          <a:p>
            <a:pPr lvl="0">
              <a:spcBef>
                <a:spcPts val="600"/>
              </a:spcBef>
            </a:pP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yesterday I saw you kissing tiny flowers, but all that lives is born to die, 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so I say to you that nothing really mattered and all you do is stand and cry</a:t>
            </a:r>
          </a:p>
          <a:p>
            <a:pPr lvl="0">
              <a:spcBef>
                <a:spcPts val="600"/>
              </a:spcBef>
            </a:pP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what to say about it, when all your ears have turned away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now's the time to look-an-look again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-what you see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that the way it ought to stay</a:t>
            </a:r>
          </a:p>
          <a:p>
            <a:pPr lvl="0">
              <a:spcBef>
                <a:spcPts val="600"/>
              </a:spcBef>
            </a:pP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the way, that's the way it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oughtta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be, oh,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dont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you know now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 said, mama said that's the way it's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stay, yeah... ah... ah..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ahhhhhh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......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oh-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hoh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oh-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hoh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</a:t>
            </a: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That’s the Way (2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5862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Spent my days with a woman…   Smoked my stuff…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Made up my mind…   Going to California…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Someone told me there's a girl…   With love in her eyes…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VAMP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Took my chances on a big jet…   Never let '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tell you…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sea was red and the sky…   Wondered how tomorrow…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mountains and the canyons…   As the children…</a:t>
            </a:r>
          </a:p>
          <a:p>
            <a:pPr lvl="0">
              <a:spcBef>
                <a:spcPts val="6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Seems that the wrath… Got a punch on the nose…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Throw me a line…   I'll meet you up there…</a:t>
            </a:r>
          </a:p>
          <a:p>
            <a:pPr lvl="0">
              <a:spcBef>
                <a:spcPts val="6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find a queen… They say she plays guitar…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Ride a white mare…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find a woman…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Standing on a hill in my mountain of dreams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Telling myself it's not as hard, hard, hard as it seems...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VAMP – Then D OUT to END  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 oh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- oh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Going to California</a:t>
            </a:r>
          </a:p>
        </p:txBody>
      </p:sp>
    </p:spTree>
    <p:extLst>
      <p:ext uri="{BB962C8B-B14F-4D97-AF65-F5344CB8AC3E}">
        <p14:creationId xmlns:p14="http://schemas.microsoft.com/office/powerpoint/2010/main" val="23285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The Battle of Evermore (page 1 of 3)</a:t>
            </a:r>
            <a:endParaRPr sz="8000" b="1" dirty="0">
              <a:solidFill>
                <a:srgbClr val="FFFF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431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Queen of Light took her bow and then she turned to go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Prince of Peace embraced the gloom and walked the night alone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dance in the dark of night - Sing to the morning light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       The dark Lord rides in force tonight - And time will tell us all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throw down your plow and hoe - Rest not to lock your homes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		Side by side we wait the might of the darkest of them all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hear the horses' thunder down in the valley below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waiting for the angels of Avalon, waiting for the eastern glow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6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The Battle of Evermore (page 2 of 3)</a:t>
            </a:r>
            <a:endParaRPr sz="8000" b="1" dirty="0">
              <a:solidFill>
                <a:srgbClr val="FFFF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3295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apples of the valley hold the seeds of happiness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ground is rich from tender care - Repay, do not forget, no, no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Dance in the dark of night  - Sing to the morning light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		The apples turn to brown and black - The tyrant's face is red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war is the common cry - Pick up your swords and fly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		The sky is filled with good and bad that mortals never know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well, the night is long, the beads of time pass slow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Tired eyes on the sunrise, waiting for the eastern glow</a:t>
            </a:r>
          </a:p>
        </p:txBody>
      </p:sp>
    </p:spTree>
    <p:extLst>
      <p:ext uri="{BB962C8B-B14F-4D97-AF65-F5344CB8AC3E}">
        <p14:creationId xmlns:p14="http://schemas.microsoft.com/office/powerpoint/2010/main" val="34159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The Battle of Evermore  (page 3 of 3)</a:t>
            </a:r>
            <a:endParaRPr sz="8000" b="1" dirty="0">
              <a:solidFill>
                <a:srgbClr val="FFFF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634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pain of war cannot exceed the woe of aftermath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drums will shake the castle wall - The Ringwraiths ride in black, ride on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 as you raise your bow (Ride on)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Shoot straighter than before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		No comfort has the fire at night that lights the face so cold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dance in the dark of night - Sing to the morning light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 			The magic runes are writ in gold to bring the balance back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Bring it back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At last the sun is shining - The clouds of blue roll by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flames from the dragon of darkness - The sunlight blinds his eyes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9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038928" y="2012646"/>
            <a:ext cx="30694984" cy="1454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Leaves are falling all around…   Thanks to you, I'm much obliged . . 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now it's time for me to go…   For now I smell the rain . . 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sometimes I grow so tired But I know I've got one thing I got to do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Ramble on				- And now's the time, the time is now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 my song	- I'm going around the world . . 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 my way				- I've been this way ten years to the day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Ramble on				-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find the queen of all my dreams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no time to for spreading roots The time has come to be gone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though "Our health" we drank…   It's time to ramble on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Mine's a tale that can't be told…   How years ago…</a:t>
            </a:r>
          </a:p>
          <a:p>
            <a:pPr lvl="0"/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Twas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in the darkest depths… But Gollum…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there's nothing I can do now    I guess I'll keep on</a:t>
            </a:r>
          </a:p>
        </p:txBody>
      </p:sp>
      <p:sp>
        <p:nvSpPr>
          <p:cNvPr id="72" name="Shape 72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Ramble O</a:t>
            </a:r>
            <a:r>
              <a:rPr lang="en-US" sz="8000" b="1" dirty="0">
                <a:solidFill>
                  <a:srgbClr val="FFFF00"/>
                </a:solidFill>
              </a:rPr>
              <a:t>n</a:t>
            </a:r>
            <a:endParaRPr sz="8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955192" y="1959179"/>
            <a:ext cx="30694984" cy="1583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Many More Times, treat me the way you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do? [x2]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give you all my love, please, please be true.</a:t>
            </a:r>
          </a:p>
          <a:p>
            <a:pPr lvl="0">
              <a:spcBef>
                <a:spcPts val="6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I'll give you all I've got to give, rings, pearls, and all. [x2]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got to get you together baby, I'm sure, sure you're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crawl.</a:t>
            </a:r>
          </a:p>
          <a:p>
            <a:pPr lvl="0">
              <a:spcBef>
                <a:spcPts val="600"/>
              </a:spcBef>
            </a:pP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was a young man, I couldn't resist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Started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thinkin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it over, just what I had missed.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me a girl and I kissed her and then and then...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Whoops, oh Lord, well I did it again.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I've got ten children of my own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another child on the way that makes eleven.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I'm in constant heaven.     I know it's all right in my mind</a:t>
            </a:r>
          </a:p>
          <a:p>
            <a:pPr lvl="0">
              <a:spcBef>
                <a:spcPts val="600"/>
              </a:spcBef>
            </a:pP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 got a little schoolgirl and she's all mine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get through to her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it doesn't permit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I'm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give her everything I've got to give.</a:t>
            </a:r>
          </a:p>
        </p:txBody>
      </p:sp>
      <p:sp>
        <p:nvSpPr>
          <p:cNvPr id="199" name="Shape 199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How Many More Times (1 of 2) </a:t>
            </a:r>
          </a:p>
        </p:txBody>
      </p:sp>
    </p:spTree>
    <p:extLst>
      <p:ext uri="{BB962C8B-B14F-4D97-AF65-F5344CB8AC3E}">
        <p14:creationId xmlns:p14="http://schemas.microsoft.com/office/powerpoint/2010/main" val="36451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903025" y="1929343"/>
            <a:ext cx="30694984" cy="1563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Rosie, oh, girl. Oh, Rosie, oh, yeah.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Steal away now, steal away.   Steal away, baby, steal away.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Little Robert Anthony wants to come and play.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come for me, baby, steal away, alright, alright.</a:t>
            </a:r>
          </a:p>
          <a:p>
            <a:pPr lvl="0">
              <a:spcBef>
                <a:spcPts val="600"/>
              </a:spcBef>
            </a:pP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they call me the hunter, that's my name.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Call me the hunter, that's how I got my fame.</a:t>
            </a:r>
          </a:p>
          <a:p>
            <a:pPr lvl="0">
              <a:spcBef>
                <a:spcPts val="600"/>
              </a:spcBef>
            </a:pP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need to hide,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need to run.</a:t>
            </a:r>
          </a:p>
          <a:p>
            <a:pPr lvl="0">
              <a:spcBef>
                <a:spcPts val="600"/>
              </a:spcBef>
            </a:pP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I've got you in the sights of my... gun!</a:t>
            </a:r>
          </a:p>
          <a:p>
            <a:pPr lvl="0">
              <a:spcBef>
                <a:spcPts val="600"/>
              </a:spcBef>
            </a:pP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Many More Times, barrelhouse all night long. [x2]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I've got to get to you, baby, oh, please come home.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listen to me, babe.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please come home? [x3]</a:t>
            </a:r>
          </a:p>
        </p:txBody>
      </p:sp>
      <p:sp>
        <p:nvSpPr>
          <p:cNvPr id="202" name="Shape 202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How Many More Times (2 of 2) </a:t>
            </a:r>
          </a:p>
        </p:txBody>
      </p:sp>
    </p:spTree>
    <p:extLst>
      <p:ext uri="{BB962C8B-B14F-4D97-AF65-F5344CB8AC3E}">
        <p14:creationId xmlns:p14="http://schemas.microsoft.com/office/powerpoint/2010/main" val="10349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038928" y="2904185"/>
            <a:ext cx="30694984" cy="1311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the days of my youth…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now I've reached that age…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matter how I try…</a:t>
            </a:r>
          </a:p>
          <a:p>
            <a:pPr lvl="0">
              <a:spcBef>
                <a:spcPts val="1200"/>
              </a:spcBef>
            </a:pPr>
            <a:endParaRPr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Sixteen, I fell in love…   Only took a couple of days…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 swore that she…    But when I whispered in her ear…</a:t>
            </a:r>
          </a:p>
          <a:p>
            <a:pPr lvl="0">
              <a:spcBef>
                <a:spcPts val="1200"/>
              </a:spcBef>
            </a:pPr>
            <a:endParaRPr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know what it means…   I sure do wish I was at home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care what…   I'm </a:t>
            </a:r>
            <a:r>
              <a:rPr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love you…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can feel the beat…   Realize, sweet babe…</a:t>
            </a:r>
          </a:p>
        </p:txBody>
      </p:sp>
      <p:sp>
        <p:nvSpPr>
          <p:cNvPr id="60" name="Shape 60"/>
          <p:cNvSpPr/>
          <p:nvPr/>
        </p:nvSpPr>
        <p:spPr>
          <a:xfrm>
            <a:off x="-1" y="9561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Good Times / Bad Times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435878" y="608661"/>
            <a:ext cx="29862156" cy="17620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Come in after 1 measure just guitar, no keys</a:t>
            </a:r>
          </a:p>
          <a:p>
            <a:pPr lvl="0">
              <a:spcBef>
                <a:spcPts val="6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 the springtime of my loving - the second season I am to know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are the sunlight in my growing - so little warmth - I've felt before.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isn't hard to feel me glowing - I watched the fire that grew so low.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1st round with just guitar – 2ed round keys start – 3</a:t>
            </a:r>
            <a:r>
              <a:rPr sz="5400" b="1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round guitar &amp; keys &amp; drums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 the summer of my smiles - flee from me Keepers of the Gloom.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Speak to me only with your eyes. Oh.  It is to you I give this too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isn’t hard to recognize oh - These things are clear^ to all from time to time. Oh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 PART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Listen - I've felt the coldness of my winter,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yeyeah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never thought it would ever go-wow. I cursed the gloom that set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u’pon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us,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u’pon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us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 know that I love you so. 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feel good, feels good now… But I know that I love you so</a:t>
            </a:r>
          </a:p>
          <a:p>
            <a:pPr lvl="0">
              <a:spcBef>
                <a:spcPts val="6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These are the seasons of emotion and like the wind they rise and fall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This is the wonder of devotion - I see the torch we all must hold.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People, this is the mystery of the quotient, quotient – 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Upon us all, upon us all a little rain must fall.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just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 little rain oh yeah –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118476"/>
            <a:ext cx="3273391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The </a:t>
            </a:r>
            <a:r>
              <a:rPr sz="8000" b="1" dirty="0">
                <a:solidFill>
                  <a:srgbClr val="FFFF00"/>
                </a:solidFill>
              </a:rPr>
              <a:t>Rain Song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479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come from the land… From the midnight sun where…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hammer of the gods will drive our ships to new land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fight the horde and sing, and cry. Valhalla, I am coming</a:t>
            </a:r>
          </a:p>
          <a:p>
            <a:pPr lvl="0">
              <a:spcBef>
                <a:spcPts val="1200"/>
              </a:spcBef>
            </a:pPr>
            <a:endParaRPr sz="2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 we sweep with, with threshing oar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 only goal will be the western shore</a:t>
            </a:r>
          </a:p>
          <a:p>
            <a:pPr lvl="0">
              <a:spcBef>
                <a:spcPts val="1200"/>
              </a:spcBef>
            </a:pPr>
            <a:endParaRPr sz="2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come from the land… From the midnight sun where…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soft your fields so green. Can whisper tales of gore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Of how we calmed the tides of war. We are your overlords</a:t>
            </a:r>
          </a:p>
          <a:p>
            <a:pPr lvl="0">
              <a:spcBef>
                <a:spcPts val="1200"/>
              </a:spcBef>
            </a:pPr>
            <a:endParaRPr sz="2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now you'd better stop and rebuild all your ruins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peace and trust can win the day despite of all your losing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Immigrant Song</a:t>
            </a:r>
          </a:p>
        </p:txBody>
      </p:sp>
    </p:spTree>
    <p:extLst>
      <p:ext uri="{BB962C8B-B14F-4D97-AF65-F5344CB8AC3E}">
        <p14:creationId xmlns:p14="http://schemas.microsoft.com/office/powerpoint/2010/main" val="28176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Rock and Roll</a:t>
            </a: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5151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 since I rock-and-rolled.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 since I did the Stroll.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get it back [3x]			 baby, where I come from.</a:t>
            </a: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time, been a long time, been a long 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lonely, lonely, lonely, lonely, lonely time.</a:t>
            </a:r>
          </a:p>
          <a:p>
            <a:pPr lvl="0"/>
            <a:endParaRPr sz="4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sz="4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 since the book of love.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count the tears of a life with no love.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Carry me back [3x] 			baby, where I come from.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Seems so long since we walked in the moonlight,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Making vows that just can't work right.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Open your arms [3x]  			baby, let my love come running in.</a:t>
            </a:r>
          </a:p>
        </p:txBody>
      </p:sp>
    </p:spTree>
    <p:extLst>
      <p:ext uri="{BB962C8B-B14F-4D97-AF65-F5344CB8AC3E}">
        <p14:creationId xmlns:p14="http://schemas.microsoft.com/office/powerpoint/2010/main" val="197841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525585" y="3018486"/>
            <a:ext cx="30694984" cy="1344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Walking in the park…   Crowds of people sitting on the grass…</a:t>
            </a: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really don't know what time…    So I asked them if I…</a:t>
            </a:r>
          </a:p>
          <a:p>
            <a:pPr lvl="0">
              <a:spcBef>
                <a:spcPts val="1200"/>
              </a:spcBef>
            </a:pPr>
            <a:endParaRPr sz="75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didn't notice but it had…     Just then a policeman stepped up…</a:t>
            </a: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you know, they asked us to stay…    he said that his friends…</a:t>
            </a:r>
          </a:p>
          <a:p>
            <a:pPr lvl="0">
              <a:spcBef>
                <a:spcPts val="1200"/>
              </a:spcBef>
            </a:pPr>
            <a:endParaRPr sz="75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take a good…       There you sit, sitting spare…</a:t>
            </a: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really don't care…      I know that it's all a state of mind…</a:t>
            </a:r>
          </a:p>
          <a:p>
            <a:pPr lvl="0"/>
            <a:endParaRPr sz="75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you go down in the streets…      Folk down there really don’t…</a:t>
            </a:r>
          </a:p>
          <a:p>
            <a:pPr lvl="0">
              <a:spcBef>
                <a:spcPts val="1200"/>
              </a:spcBef>
            </a:pPr>
            <a:r>
              <a:rPr sz="75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I'm packing my bags…     Over the hills where the spirits fly</a:t>
            </a:r>
          </a:p>
        </p:txBody>
      </p:sp>
      <p:sp>
        <p:nvSpPr>
          <p:cNvPr id="154" name="Shape 154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Misty Mountain Hop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1665763" y="2012645"/>
            <a:ext cx="29993274" cy="14440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lady who's sure all that glitters is gold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she's buying a stairway to heaven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she gets there she knows, If the stores are all closed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a word she can get what she came for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and she's buying THE stairway to heaven</a:t>
            </a: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sign on the wall, But she wants to be sure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you know sometimes words have two meanings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a tree by the brook, There's a songbird who sings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Sometimes all of our thoughts are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misgivin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{wait for music change}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it makes me wonder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it makes me wonder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erer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1 of 4)</a:t>
            </a:r>
          </a:p>
        </p:txBody>
      </p:sp>
    </p:spTree>
    <p:extLst>
      <p:ext uri="{BB962C8B-B14F-4D97-AF65-F5344CB8AC3E}">
        <p14:creationId xmlns:p14="http://schemas.microsoft.com/office/powerpoint/2010/main" val="23152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665763" y="1944066"/>
            <a:ext cx="29993274" cy="15558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feeling I get when I look to the west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my spirit is crying for leavin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my thoughts I have seen rings of smoke through the trees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voices of those who standing looking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Ooooo, it makes me wonder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Ooooooo, it really makes me wonder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it's whispered that soon, If we all call the tune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 the piper will lead us to reason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 new day will dawn for those who stand long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forests will echo with laughter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{music 2x}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ohwowowhow</a:t>
            </a:r>
          </a:p>
        </p:txBody>
      </p:sp>
      <p:sp>
        <p:nvSpPr>
          <p:cNvPr id="187" name="Shape 187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2 of 4)</a:t>
            </a:r>
          </a:p>
        </p:txBody>
      </p:sp>
    </p:spTree>
    <p:extLst>
      <p:ext uri="{BB962C8B-B14F-4D97-AF65-F5344CB8AC3E}">
        <p14:creationId xmlns:p14="http://schemas.microsoft.com/office/powerpoint/2010/main" val="41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845626" y="1829766"/>
            <a:ext cx="29993274" cy="1667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there's a bustle in your hedgerow 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be alarmed now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just a spring clean for the May queen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Yes, there are two paths you can go by 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in the long run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still time to change the road you're on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{music 1x}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it makes me wonder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 ahh ahh ahh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Your head is humming and it won't go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case you don't know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piper's calling you to join him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Dear lady, can you hear the wind blow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did you know - Your stairway lies on the whispering wind</a:t>
            </a:r>
          </a:p>
        </p:txBody>
      </p:sp>
      <p:sp>
        <p:nvSpPr>
          <p:cNvPr id="190" name="Shape 190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3 of 4)</a:t>
            </a:r>
          </a:p>
        </p:txBody>
      </p:sp>
    </p:spTree>
    <p:extLst>
      <p:ext uri="{BB962C8B-B14F-4D97-AF65-F5344CB8AC3E}">
        <p14:creationId xmlns:p14="http://schemas.microsoft.com/office/powerpoint/2010/main" val="9776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370318" y="2195525"/>
            <a:ext cx="29993274" cy="13040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as we wind on down the road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 shadows taller than our soul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walks a lady we all know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 shines white light and wants to show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everything still turns to gold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you listen very hard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tune will come to you at last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all are one and one is all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be a rock and not to roll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she's buying the stairway to heaven</a:t>
            </a:r>
          </a:p>
        </p:txBody>
      </p:sp>
      <p:sp>
        <p:nvSpPr>
          <p:cNvPr id="193" name="Shape 193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4 of 4)</a:t>
            </a:r>
          </a:p>
        </p:txBody>
      </p:sp>
    </p:spTree>
    <p:extLst>
      <p:ext uri="{BB962C8B-B14F-4D97-AF65-F5344CB8AC3E}">
        <p14:creationId xmlns:p14="http://schemas.microsoft.com/office/powerpoint/2010/main" val="17321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119945" y="2386072"/>
            <a:ext cx="27940956" cy="13322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need coolin’….							 I'm gonna send you…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 down inside, honey, you need it 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You've been learnin’….					All them good times…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 down inside, honey, you need it 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[Interlude]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You've been coolin’…					All the good times baby….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Way, way down inside, I'm gonna give you my love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gonna give you every inch of my love - Gonna give you my love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Yeah! All right! Let's go</a:t>
            </a:r>
          </a:p>
        </p:txBody>
      </p:sp>
      <p:sp>
        <p:nvSpPr>
          <p:cNvPr id="178" name="Shape 178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Whole Lotta Love</a:t>
            </a:r>
          </a:p>
        </p:txBody>
      </p:sp>
    </p:spTree>
    <p:extLst>
      <p:ext uri="{BB962C8B-B14F-4D97-AF65-F5344CB8AC3E}">
        <p14:creationId xmlns:p14="http://schemas.microsoft.com/office/powerpoint/2010/main" val="12964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6248668"/>
            <a:ext cx="3332480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49600" b="1">
                <a:solidFill>
                  <a:srgbClr val="926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0" b="1" dirty="0">
                <a:solidFill>
                  <a:srgbClr val="FFFF00"/>
                </a:solidFill>
              </a:rPr>
              <a:t>EXTRAS</a:t>
            </a:r>
            <a:endParaRPr lang="en-US" sz="40000" b="1" dirty="0">
              <a:solidFill>
                <a:srgbClr val="926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580162" y="2293046"/>
            <a:ext cx="27985065" cy="15225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Singing in the sunshine laughing in the rain…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Hitting on the moonshine rockin’ in the grain…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no time to pack my bags my foots outside… 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a date, I can't be late for the hell high headers…</a:t>
            </a:r>
          </a:p>
          <a:p>
            <a:pPr lvl="0">
              <a:spcBef>
                <a:spcPts val="600"/>
              </a:spcBef>
            </a:pPr>
            <a:endParaRPr sz="4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Singing to an ocean I can hear the oceans roar… 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Play for free, I play for me…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Singin’ bout the good things, and the sun… 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used to sing on the mountains has the ocean lost its…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Sitting round singing songs till the night…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Used to sing on my mountains but the mountains…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I'm singing all my songs…  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 is only three years old…</a:t>
            </a:r>
          </a:p>
        </p:txBody>
      </p:sp>
      <p:sp>
        <p:nvSpPr>
          <p:cNvPr id="63" name="Shape 63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The Ocean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777045" y="1692606"/>
            <a:ext cx="30694984" cy="14857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Should I fall out of love, my fire in the light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chase a feather in the wind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Within the glow that weaves a cloak of delight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moves a thread that has no end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many hours and days that pass ever soon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tides have caused the flame to dim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At last the arm is straight, the hand to the loom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this to end or just begin?</a:t>
            </a:r>
          </a:p>
          <a:p>
            <a:pPr lvl="0">
              <a:spcBef>
                <a:spcPts val="30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All of my love to you now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oh All of my love to you</a:t>
            </a:r>
          </a:p>
        </p:txBody>
      </p:sp>
      <p:sp>
        <p:nvSpPr>
          <p:cNvPr id="136" name="Shape 136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All My Love (1 of 3)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868485" y="1550589"/>
            <a:ext cx="30694984" cy="1627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cup is raised, the toast is made yet again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voice is clear above the din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Proud Arianne one word, my will to sustain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me the cloth once more to spin, oh</a:t>
            </a:r>
          </a:p>
          <a:p>
            <a:pPr lvl="0">
              <a:spcBef>
                <a:spcPts val="30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oh all of my love for you now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yes all of my love to you child</a:t>
            </a: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Yours is the cloth, mines the hand that sews time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His is the force that lies within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Ours is the fire, all the warmth we can find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 is a feather in the wind, - oh --- </a:t>
            </a:r>
            <a:r>
              <a:rPr sz="7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(next page)</a:t>
            </a:r>
          </a:p>
        </p:txBody>
      </p:sp>
      <p:sp>
        <p:nvSpPr>
          <p:cNvPr id="139" name="Shape 139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All My Love (2 of 3)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868485" y="1738326"/>
            <a:ext cx="30694984" cy="1532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love, oh - All of my love to you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ooh yes, all of my love to you now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love, sometimes, sometimes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Sometimes, sometimes, oh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hey, hey - Hey, hey, hey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it's all my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love, to you now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 to, to you, you, you, yeah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get a little bit lonely, Just a little, Just a little, Just a little bit lonely</a:t>
            </a:r>
          </a:p>
        </p:txBody>
      </p:sp>
      <p:sp>
        <p:nvSpPr>
          <p:cNvPr id="142" name="Shape 142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All My Love (3 of 3)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518725" y="1651458"/>
            <a:ext cx="29197472" cy="15497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oh oh oh oh oh, You don't have to go, oh oh oh oh oh,-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don't have to go, oh oh oh oh oh,- You don't have to go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Ay ay ay ay ay ay, All those tears I cry, ay ay ay ay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those tears I cry, oh oh ah ay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please don't go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letter you WROTE me, it made me mad mad mad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WORDS that it TOLD me, it made me sad sad sad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 still love you so, I can't let you go, I love you,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ooo, baby I love you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oh oh oh oh oh, Every breath I take, oh oh oh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every move I make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baby please don't go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Ay ay ay ay ay ay, You hurt me to my soul, oh oh oh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hurt me to my soul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Darling please don't go</a:t>
            </a:r>
          </a:p>
        </p:txBody>
      </p:sp>
      <p:sp>
        <p:nvSpPr>
          <p:cNvPr id="157" name="Shape 157"/>
          <p:cNvSpPr/>
          <p:nvPr/>
        </p:nvSpPr>
        <p:spPr>
          <a:xfrm>
            <a:off x="-1" y="104760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sz="8000" b="1" dirty="0" err="1">
                <a:solidFill>
                  <a:srgbClr val="FFFF00"/>
                </a:solidFill>
              </a:rPr>
              <a:t>D’yer</a:t>
            </a:r>
            <a:r>
              <a:rPr sz="8000" b="1" dirty="0">
                <a:solidFill>
                  <a:srgbClr val="FFFF00"/>
                </a:solidFill>
              </a:rPr>
              <a:t> </a:t>
            </a:r>
            <a:r>
              <a:rPr sz="8000" b="1" dirty="0" err="1">
                <a:solidFill>
                  <a:srgbClr val="FFFF00"/>
                </a:solidFill>
              </a:rPr>
              <a:t>Mak’er</a:t>
            </a:r>
            <a:r>
              <a:rPr sz="8000" b="1" dirty="0">
                <a:solidFill>
                  <a:srgbClr val="FFFF00"/>
                </a:solidFill>
              </a:rPr>
              <a:t> (Page 1 of 3)</a:t>
            </a:r>
          </a:p>
        </p:txBody>
      </p:sp>
    </p:spTree>
    <p:extLst>
      <p:ext uri="{BB962C8B-B14F-4D97-AF65-F5344CB8AC3E}">
        <p14:creationId xmlns:p14="http://schemas.microsoft.com/office/powerpoint/2010/main" val="37203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642169" y="1618118"/>
            <a:ext cx="29197472" cy="1596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letter you SENT me, it made me mad mad mad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NEWS that it TOLD me, it made me sad sad sad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 still love you so, And I can't let you go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love you, Oh, baby I love you, ayyy!!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oh, oh, oh, oh, oh, You don't have to go, oh, oh,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don't have to go, oh, oh,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baby, babe, please, please, please, please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OUTRO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uh, ah, uh, ah, ah, baby, Ah, ah, I really love you, baby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ooh, ooh, ohh, ooh, ooh, darling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oh-wo, oh, baby I still love you so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baby I still love you so, oh-wo ooh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oh, oh, oh, oh, oh, yeah (fire)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ah, ah, ah, ah, ah, oh (fire)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ah, ah, ah, ah, Ooooh, yeah (fire)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</a:t>
            </a:r>
          </a:p>
        </p:txBody>
      </p:sp>
      <p:sp>
        <p:nvSpPr>
          <p:cNvPr id="160" name="Shape 160"/>
          <p:cNvSpPr/>
          <p:nvPr/>
        </p:nvSpPr>
        <p:spPr>
          <a:xfrm>
            <a:off x="-1" y="104760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D’yer Mak’er (Page 2 of 3)</a:t>
            </a:r>
          </a:p>
        </p:txBody>
      </p:sp>
    </p:spTree>
    <p:extLst>
      <p:ext uri="{BB962C8B-B14F-4D97-AF65-F5344CB8AC3E}">
        <p14:creationId xmlns:p14="http://schemas.microsoft.com/office/powerpoint/2010/main" val="41664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63664" y="1559962"/>
            <a:ext cx="29197472" cy="1671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  <a:p>
            <a:pPr lvl="0"/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‘Say — Say — Said I remember when a we used to sit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_In da government-yard in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Trenchtown</a:t>
            </a: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_Oba-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-serving the hypocrites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they _would mingle with the good people we meet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Good friends we have, or Good friends we've lost --- along the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wayah</a:t>
            </a: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this great future you can’t forget your past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dry your tears, I say</a:t>
            </a:r>
          </a:p>
          <a:p>
            <a:pPr lvl="0"/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woman, no cry - No woman, no cry.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_Hear little darlin', don't shed no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tearsa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cry.</a:t>
            </a:r>
            <a:endParaRPr lang="en-US"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EVERYTHING GONNA BE ALRICHT    X16 TIMES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/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</p:txBody>
      </p:sp>
      <p:sp>
        <p:nvSpPr>
          <p:cNvPr id="163" name="Shape 163"/>
          <p:cNvSpPr/>
          <p:nvPr/>
        </p:nvSpPr>
        <p:spPr>
          <a:xfrm>
            <a:off x="-1" y="104760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D’yer Mak’er (Page 3 of 3)</a:t>
            </a:r>
          </a:p>
        </p:txBody>
      </p:sp>
    </p:spTree>
    <p:extLst>
      <p:ext uri="{BB962C8B-B14F-4D97-AF65-F5344CB8AC3E}">
        <p14:creationId xmlns:p14="http://schemas.microsoft.com/office/powerpoint/2010/main" val="27761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2038928" y="1944065"/>
            <a:ext cx="30694984" cy="15507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Dancing days are here again - As the summer evenings grow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my flower, I got my power - I got a woman who knows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it's alright, You know it's alright - I guess it's all in my heart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my one and only - Is that the way it should start?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Crazy ways are evident - In the way that you're wearing your clothes</a:t>
            </a:r>
          </a:p>
          <a:p>
            <a:pPr lvl="0"/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Sippin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booze is precedent - As the evening starts to glow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it's alright, I said it's alright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it's all in my heart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my one and only 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that the way it should start? dig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(intro)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solo right into V</a:t>
            </a:r>
          </a:p>
        </p:txBody>
      </p:sp>
      <p:sp>
        <p:nvSpPr>
          <p:cNvPr id="166" name="Shape 166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Dancing Days (1 of 2)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2038928" y="1944066"/>
            <a:ext cx="30694984" cy="1454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told your mamma I'd get you home - But you didn't say I had no car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saw a lion he was standing alone - With a tadpole in a jar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it's alright, I said it's alright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guess it's all in my heart, heart, heart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my one and only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that the way it should start?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dancing days are here again - As the summer evenings grow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are my flower, you are my power - You are my woman who knows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it's alright, You know it's alright - You know it's all in my heart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yes, my one and only, yes - Is that the way it should start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Intro / Bridge Lead / Intro Out</a:t>
            </a:r>
          </a:p>
        </p:txBody>
      </p:sp>
      <p:sp>
        <p:nvSpPr>
          <p:cNvPr id="169" name="Shape 169"/>
          <p:cNvSpPr/>
          <p:nvPr/>
        </p:nvSpPr>
        <p:spPr>
          <a:xfrm>
            <a:off x="-1" y="18705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Dancing Days (2 of 2)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882698" y="3417927"/>
            <a:ext cx="30694984" cy="1454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 by the seaside - See the boats go sailing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Can the people hear - What the little fish are saying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 in the city streets - See all the folk go racing, racing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time left - To pass the time of day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you still do the twist - Do you find you remember things that well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 go twisting every day - Though sometimes it's awful hard to tell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Out in the country - Hear the people singing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Singing about their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growin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- Knowing where they're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 loud for the sunshine - Pray hard for the rain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show your love for Lady Nature - And she will come back again</a:t>
            </a:r>
          </a:p>
        </p:txBody>
      </p:sp>
      <p:sp>
        <p:nvSpPr>
          <p:cNvPr id="100" name="Shape 100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Down by the Seaside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27330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 it's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cryin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time - Oh baby I got to fly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to try to find a way - Got to try to get away</a:t>
            </a:r>
          </a:p>
          <a:p>
            <a:pPr lvl="0">
              <a:spcBef>
                <a:spcPts val="6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you know I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get away from you babe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 the river's red  -  ah baby in my head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funny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feelin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on - I don't think I can hold out long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when the owls cry in the night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 when the pines begin to cry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baby, baby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river runs dry, baby, how do you feel?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Craze, baby, the rainbow's end, mmm, baby, it's just a den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those who hide, who hide their love to depths of life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ruin dreams that we all knew so, babe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when the owls cry in the night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baby when the pines begin to cry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baby,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river runs dry, baby,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brave I endure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strong shields and lore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they can't hold the wrath of those who walk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An' the boots of those who march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through the roads of time so long ago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 Four Sticks (Page 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4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2038928" y="1834845"/>
            <a:ext cx="30694984" cy="15113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I say to you tomorrow, Take my hand, child, come with me.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to a castle I will take you, Where what's to be, they say will be.</a:t>
            </a:r>
          </a:p>
          <a:p>
            <a:pPr lvl="0">
              <a:spcBef>
                <a:spcPts val="12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Catch the wind, See us spin, Sail away, Leave today, Way up high in the sky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the wind won't blow, You really shouldn't go, It only goes to show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 you will be mine by takin' our time.</a:t>
            </a:r>
          </a:p>
          <a:p>
            <a:pPr lvl="0">
              <a:spcBef>
                <a:spcPts val="12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you say to me tomorrow, Oh what fun it all would be.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 what's to stop us, pretty baby, But what is and what should never be.</a:t>
            </a:r>
          </a:p>
          <a:p>
            <a:pPr lvl="0">
              <a:spcBef>
                <a:spcPts val="12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if you wake up with the sunrise, And all your dreams are still as new,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happiness is what you need so bad, Girl, the answer lies with you.</a:t>
            </a:r>
          </a:p>
          <a:p>
            <a:pPr lvl="0">
              <a:spcBef>
                <a:spcPts val="1200"/>
              </a:spcBef>
            </a:pPr>
            <a:endParaRPr sz="4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Everybody I know seems to know me well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they're never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know that I'm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move like hell.</a:t>
            </a:r>
          </a:p>
        </p:txBody>
      </p:sp>
      <p:sp>
        <p:nvSpPr>
          <p:cNvPr id="175" name="Shape 175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What Is and What Should Never Be</a:t>
            </a:r>
          </a:p>
        </p:txBody>
      </p:sp>
    </p:spTree>
    <p:extLst>
      <p:ext uri="{BB962C8B-B14F-4D97-AF65-F5344CB8AC3E}">
        <p14:creationId xmlns:p14="http://schemas.microsoft.com/office/powerpoint/2010/main" val="12353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640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Craze, baby, the rainbow's end  -  mmm, baby, it's just a den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those who hide, who hide their love to depths of life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ruin dreams that we all knew so, babe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when the owls cry in the night - And baby when the pines begin to cry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baby, how do you feel? - 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river runs dry, baby,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how do you feel?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brave I endure - Ooh yeah, strong shields and lore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they can't hold the wrath of those who walk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An' the boots of those who march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through the roads of time so long ago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yeah – Ooh – Ooh, yeah – Ah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Ooh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 Four Sticks (Page 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-1" y="9561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Heartbreaker</a:t>
            </a:r>
          </a:p>
        </p:txBody>
      </p:sp>
      <p:sp>
        <p:nvSpPr>
          <p:cNvPr id="79" name="Shape 79"/>
          <p:cNvSpPr/>
          <p:nvPr/>
        </p:nvSpPr>
        <p:spPr>
          <a:xfrm>
            <a:off x="2314733" y="1852625"/>
            <a:ext cx="28695334" cy="14917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fellas, have you heard…   It won't take long…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Her style is new, but…   But from her eyes…</a:t>
            </a:r>
          </a:p>
          <a:p>
            <a:pPr lvl="0">
              <a:spcBef>
                <a:spcPts val="6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Well, it's been ten years…   The best years of my life…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 people cry…    But I'll just keep on rolling along…</a:t>
            </a:r>
          </a:p>
          <a:p>
            <a:pPr lvl="0">
              <a:spcBef>
                <a:spcPts val="6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 talking all around…   I don't care what the people…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thing I do have…   It's the way you call me…</a:t>
            </a:r>
          </a:p>
          <a:p>
            <a:pPr lvl="0">
              <a:spcBef>
                <a:spcPts val="6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Work so hard I…   Abuse my love a thousand times…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Heartbreaker; your time has come…   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 away, Heartbreaker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249240" y="2051726"/>
            <a:ext cx="31075562" cy="14461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 to tell you about the girl I love 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she looks so fine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She's the only one that I been dreamin’ of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Maybe someday she will be all mine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want to tell her that I love her so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thrill with her every touch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need to tell her she's the only one I really love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want to ball all day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she won't be true, no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stay drunk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 got a little woman and she won't be true</a:t>
            </a:r>
          </a:p>
        </p:txBody>
      </p:sp>
      <p:sp>
        <p:nvSpPr>
          <p:cNvPr id="118" name="Shape 118"/>
          <p:cNvSpPr/>
          <p:nvPr/>
        </p:nvSpPr>
        <p:spPr>
          <a:xfrm>
            <a:off x="-1" y="98519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Hey </a:t>
            </a:r>
            <a:r>
              <a:rPr sz="8000" b="1" dirty="0" err="1">
                <a:solidFill>
                  <a:srgbClr val="FFFF00"/>
                </a:solidFill>
              </a:rPr>
              <a:t>Hey</a:t>
            </a:r>
            <a:r>
              <a:rPr sz="8000" b="1" dirty="0">
                <a:solidFill>
                  <a:srgbClr val="FFFF00"/>
                </a:solidFill>
              </a:rPr>
              <a:t> What Can I Do (page 1 of </a:t>
            </a:r>
            <a:r>
              <a:rPr lang="en-US" sz="8000" b="1" dirty="0">
                <a:solidFill>
                  <a:srgbClr val="FFFF00"/>
                </a:solidFill>
              </a:rPr>
              <a:t>3</a:t>
            </a:r>
            <a:r>
              <a:rPr sz="8000" b="1" dirty="0">
                <a:solidFill>
                  <a:srgbClr val="FFFF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1997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2404688" y="1823125"/>
            <a:ext cx="28996042" cy="1571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Sunday morning when we go down to church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 the menfolk standin' in line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they come to pray to the Lord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my little girl, looks so fine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the evening when the sun is sinkin' low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Everybody's with the one they love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walk the town, keep a-searchin' all around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Lookin' for my street corner girl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want to ball all day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she won't be true, no no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stay drunk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 got a little woman and she won't be true</a:t>
            </a:r>
          </a:p>
        </p:txBody>
      </p:sp>
      <p:sp>
        <p:nvSpPr>
          <p:cNvPr id="121" name="Shape 121"/>
          <p:cNvSpPr/>
          <p:nvPr/>
        </p:nvSpPr>
        <p:spPr>
          <a:xfrm>
            <a:off x="-1" y="112235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Hey </a:t>
            </a:r>
            <a:r>
              <a:rPr sz="8000" b="1" dirty="0" err="1">
                <a:solidFill>
                  <a:srgbClr val="FFFF00"/>
                </a:solidFill>
              </a:rPr>
              <a:t>Hey</a:t>
            </a:r>
            <a:r>
              <a:rPr sz="8000" b="1" dirty="0">
                <a:solidFill>
                  <a:srgbClr val="FFFF00"/>
                </a:solidFill>
              </a:rPr>
              <a:t> What Can I Do (page 2 of </a:t>
            </a:r>
            <a:r>
              <a:rPr lang="en-US" sz="8000" b="1" dirty="0">
                <a:solidFill>
                  <a:srgbClr val="FFFF00"/>
                </a:solidFill>
              </a:rPr>
              <a:t>3</a:t>
            </a:r>
            <a:r>
              <a:rPr sz="8000" b="1" dirty="0">
                <a:solidFill>
                  <a:srgbClr val="FFFF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160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2244759" y="1784925"/>
            <a:ext cx="28835280" cy="1571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the bars, with the men who play guitars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Singin', drinkin' and rememberin' the times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little lover does a midnight shift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 followed around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guess there's just one thing a-left for me to do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 pack my bags and move on my way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 I got a worried mind sharin' what I thought was mine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 leave her where the guitars play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she won't be true, no no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want to ball all day, yeah, yeah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stay drunk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little woman and she won't be true</a:t>
            </a:r>
          </a:p>
        </p:txBody>
      </p:sp>
      <p:sp>
        <p:nvSpPr>
          <p:cNvPr id="124" name="Shape 124"/>
          <p:cNvSpPr/>
          <p:nvPr/>
        </p:nvSpPr>
        <p:spPr>
          <a:xfrm>
            <a:off x="-1" y="112235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Hey </a:t>
            </a:r>
            <a:r>
              <a:rPr sz="8000" b="1" dirty="0" err="1">
                <a:solidFill>
                  <a:srgbClr val="FFFF00"/>
                </a:solidFill>
              </a:rPr>
              <a:t>Hey</a:t>
            </a:r>
            <a:r>
              <a:rPr sz="8000" b="1" dirty="0">
                <a:solidFill>
                  <a:srgbClr val="FFFF00"/>
                </a:solidFill>
              </a:rPr>
              <a:t> What Can I Do (page 3 of </a:t>
            </a:r>
            <a:r>
              <a:rPr lang="en-US" sz="8000" b="1" dirty="0">
                <a:solidFill>
                  <a:srgbClr val="FFFF00"/>
                </a:solidFill>
              </a:rPr>
              <a:t>3</a:t>
            </a:r>
            <a:r>
              <a:rPr sz="8000" b="1" dirty="0">
                <a:solidFill>
                  <a:srgbClr val="FFFF00"/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40243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2279965" y="1719501"/>
            <a:ext cx="30694984" cy="1563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take you to the movies.  Can I take you to the show?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be yours ever truly.   Can I make your garden grow?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the houses of the holy we can watch the white doves go.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the door comes Satan's daughter and it only goes to show.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an angel on my shoulder. In my hand a sword of gold.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wander in your garden. And the seeds of love I'll sow.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the world is spinning faster. Are you dizzy when you stall?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the music be your master. Will you heed the master's call?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Said there ain't no use in crying 'Cause it will only drive you mad.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Does it hurt to hear them lying? Was this the only world you had?</a:t>
            </a:r>
          </a:p>
        </p:txBody>
      </p:sp>
      <p:sp>
        <p:nvSpPr>
          <p:cNvPr id="205" name="Shape 205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Houses of the Holy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525585" y="2036274"/>
            <a:ext cx="30694984" cy="1814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a purple umbrella and a fifty cent hat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………………………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Missus cool rides out in her aged Cadillac</a:t>
            </a:r>
          </a:p>
          <a:p>
            <a:pPr lvl="0">
              <a:spcBef>
                <a:spcPts val="1200"/>
              </a:spcBef>
            </a:pPr>
            <a:endParaRPr sz="4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Come on, babe…   Ride on the merry-go-round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all know what…   So you better lay your money down</a:t>
            </a:r>
          </a:p>
          <a:p>
            <a:pPr lvl="0">
              <a:spcBef>
                <a:spcPts val="1200"/>
              </a:spcBef>
            </a:pPr>
            <a:endParaRPr sz="4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Alimony, alimony, paying your bills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your conscience hits, you knock it back with pills</a:t>
            </a:r>
          </a:p>
          <a:p>
            <a:pPr lvl="0">
              <a:spcBef>
                <a:spcPts val="1200"/>
              </a:spcBef>
            </a:pPr>
            <a:endParaRPr sz="3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Telling tall tales of how it used to be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……………………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the butler and the maid and the servants three</a:t>
            </a:r>
          </a:p>
          <a:p>
            <a:pPr lvl="0">
              <a:spcBef>
                <a:spcPts val="12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Nobody hears a single word… But you keep on talkin…</a:t>
            </a:r>
          </a:p>
        </p:txBody>
      </p:sp>
      <p:sp>
        <p:nvSpPr>
          <p:cNvPr id="82" name="Shape 82"/>
          <p:cNvSpPr/>
          <p:nvPr/>
        </p:nvSpPr>
        <p:spPr>
          <a:xfrm>
            <a:off x="228599" y="278496"/>
            <a:ext cx="325053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Living Loving Maid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825305" y="1794205"/>
            <a:ext cx="30201556" cy="15893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Close the door, put out the light - You know they won't be home tonight,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hoa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snow falls hard and don't you know? - The winds of Thor are blowing cold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_They wearing steel that's bright and true,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carry news that must get through, oh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choose the path where no-one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goeeees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_They hold no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quar-ter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ask they ask, no quarter,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whoe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whoe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wowew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>
              <a:spcBef>
                <a:spcPts val="1200"/>
              </a:spcBef>
            </a:pP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Walkin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side-by-side with death - The devil mocks their every step,-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snow drives back the foot that's slow -The dogs of doom are howling more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Carry news that must get through - To build a dream for me and you, ahh yes they do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choose the path where no one -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goooeeeeees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oh whoa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_They hold no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quar-ter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ask, they ask, they ask, they ask no quarter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what misery without quarter-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the pain the pain without quarter, ooh yeah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oooh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yeah-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gimme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quarter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quarter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quarter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No Quarter</a:t>
            </a:r>
          </a:p>
        </p:txBody>
      </p:sp>
    </p:spTree>
    <p:extLst>
      <p:ext uri="{BB962C8B-B14F-4D97-AF65-F5344CB8AC3E}">
        <p14:creationId xmlns:p14="http://schemas.microsoft.com/office/powerpoint/2010/main" val="34259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019463" y="1350909"/>
            <a:ext cx="30694984" cy="20218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sun refused to shine, I would still be loving you.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mountains crumble to the sea, There will still be you and me.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Kind woman, I give you my all. Kind woman, nothing more.</a:t>
            </a:r>
          </a:p>
          <a:p>
            <a:pPr lvl="0">
              <a:spcBef>
                <a:spcPts val="1200"/>
              </a:spcBef>
            </a:pPr>
            <a:endParaRPr sz="3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Little drops of rain whisper of the pain. 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Tears of love lost in the days gone by.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love is strong, With you there is no wrong. 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Together we shall go until we die.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 inspiration's what you are to me. Inspiration, look, see.</a:t>
            </a:r>
          </a:p>
          <a:p>
            <a:pPr lvl="0">
              <a:spcBef>
                <a:spcPts val="1200"/>
              </a:spcBef>
            </a:pPr>
            <a:endParaRPr sz="3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so today my world—it smiles, Your hand in mine, we walk the miles,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Thanks to you it will be done, For you to me are the only one.</a:t>
            </a:r>
          </a:p>
          <a:p>
            <a:pPr lvl="0">
              <a:spcBef>
                <a:spcPts val="1200"/>
              </a:spcBef>
            </a:pPr>
            <a:endParaRPr sz="3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Happiness: no more be sad, Happiness: I'm glad.</a:t>
            </a:r>
          </a:p>
          <a:p>
            <a:pPr lvl="0">
              <a:spcBef>
                <a:spcPts val="1200"/>
              </a:spcBef>
            </a:pPr>
            <a:endParaRPr sz="2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sun refused to shine, I would still be loving you.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Mountains crumble to the sea, There will still be you and me.</a:t>
            </a: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The Rover (1 of 2)</a:t>
            </a:r>
          </a:p>
        </p:txBody>
      </p:sp>
      <p:sp>
        <p:nvSpPr>
          <p:cNvPr id="66" name="Shape 66"/>
          <p:cNvSpPr/>
          <p:nvPr/>
        </p:nvSpPr>
        <p:spPr>
          <a:xfrm>
            <a:off x="1314908" y="2241245"/>
            <a:ext cx="30694984" cy="1205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to London - seen seven wonders - I know to trip is just to fall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used to rock it - Sometimes I'd roll it - I always knew what it was for</a:t>
            </a:r>
          </a:p>
          <a:p>
            <a:pPr lvl="0"/>
            <a:endParaRPr sz="2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can be no denyin’ - That the wind'll shake 'em down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flat world's flying  - And there's a new plague on the land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 join hands - We could just join hands - If we could just join hands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Traversed the planet - When heaven sent me - I saw the kings who…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Still by the firelight - And purple moonlight - I hear the rested rivers call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wind is crying from a love that won't grow cold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lover she is lying on the dark side of the globe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314908" y="1385073"/>
            <a:ext cx="30694984" cy="1708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mama, said the way you move…					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child the way you shake that thing …									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baby, when you walk that way…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yeah, oh yeah…….	</a:t>
            </a:r>
          </a:p>
          <a:p>
            <a:pPr lvl="0"/>
            <a:endParaRPr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roll, can’t stand still got a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flamin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heart…					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Eyes that shine, burning red dreams of you…</a:t>
            </a:r>
          </a:p>
          <a:p>
            <a:pPr lvl="0"/>
            <a:endParaRPr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…..    Hey Baby oh baby pretty baby……		</a:t>
            </a:r>
          </a:p>
          <a:p>
            <a:pPr lvl="0"/>
            <a:endParaRPr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Its been too long, 'fore I found out, what people mean…	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Spent my money, took my car, started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her friends…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but I been told, a big-legged woman…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yeah, oh yeah…….	</a:t>
            </a:r>
          </a:p>
          <a:p>
            <a:pPr lvl="0"/>
            <a:endParaRPr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I ask for and all I pray, a steady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rollin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woman…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Need a woman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hold my hand, tell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me no lies…</a:t>
            </a:r>
          </a:p>
          <a:p>
            <a:pPr lvl="0"/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…..  GUITAR SOLO</a:t>
            </a:r>
          </a:p>
        </p:txBody>
      </p:sp>
      <p:sp>
        <p:nvSpPr>
          <p:cNvPr id="4" name="Shape 205">
            <a:extLst>
              <a:ext uri="{FF2B5EF4-FFF2-40B4-BE49-F238E27FC236}">
                <a16:creationId xmlns:a16="http://schemas.microsoft.com/office/drawing/2014/main" id="{64120AAC-592B-5D29-371F-514B9916013D}"/>
              </a:ext>
            </a:extLst>
          </p:cNvPr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Black Dog</a:t>
            </a:r>
            <a:endParaRPr sz="8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The Rover (2 of 2)</a:t>
            </a:r>
          </a:p>
        </p:txBody>
      </p:sp>
      <p:sp>
        <p:nvSpPr>
          <p:cNvPr id="69" name="Shape 69"/>
          <p:cNvSpPr/>
          <p:nvPr/>
        </p:nvSpPr>
        <p:spPr>
          <a:xfrm>
            <a:off x="1571305" y="2195526"/>
            <a:ext cx="30694984" cy="1550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got me rockin' when I ought to be a-rollin' darlin'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 me, darlin', which way to go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keep me rockin' baby, then you keep me stolen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Won't you tell me darlin', which way to go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right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{SOLO}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how I wonder - Oh how I worry - And I would dearly like to know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all this wonder - Of earthly plunder - Will it leave us anything to show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our time is flyin’ - See the candle burning low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the new world rising - From the shambles of the old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we could just join hands [2x]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we could just [5x]     join hands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all it takes [4x]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282982" y="1834846"/>
            <a:ext cx="28739446" cy="1534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Greasy slicked-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down,uh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Groovy leather trim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like the way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hold the road - Mama, it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sin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love, talking 'bout love - Talking 'bout</a:t>
            </a:r>
          </a:p>
          <a:p>
            <a:pPr lvl="0">
              <a:spcBef>
                <a:spcPts val="1200"/>
              </a:spcBef>
            </a:pP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trouble-free transmission - Helps your oil's flow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Mama, let me pump your gas - Mama, let me do it all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love, ah - Talking 'bout love, oh - Talking 'bout</a:t>
            </a:r>
          </a:p>
          <a:p>
            <a:pPr lvl="0">
              <a:spcBef>
                <a:spcPts val="1200"/>
              </a:spcBef>
            </a:pP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Check that heavy metal- Underneath your hood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I can work all night - Believe I got the perfect tools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 Talking 'bout</a:t>
            </a:r>
          </a:p>
          <a:p>
            <a:pPr lvl="0">
              <a:spcBef>
                <a:spcPts val="1200"/>
              </a:spcBef>
            </a:pP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Automobile with comfort - Really built with style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Specialist tradition - Mama, let me feast my eyes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 Talking 'bout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Trampled Under Foot (1 of 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234245" y="1880566"/>
            <a:ext cx="30694984" cy="1534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Factory air-conditioned - Heat begins to rise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Guaranteed to run for hours - Mama, you're the perfect size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 Talking 'bout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Grooving on the freeway - Gauges all are red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Gun down on my gasoline - Believe I'm gonna crack your head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louuve - Talking 'bout love - I'm talking 'bout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stop talking about - I can't stop talking about (2)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yes-ah     Drive on!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yeah, yeah, yeah, yeah, yes, I'm coming through</a:t>
            </a:r>
          </a:p>
        </p:txBody>
      </p:sp>
      <p:sp>
        <p:nvSpPr>
          <p:cNvPr id="148" name="Shape 148"/>
          <p:cNvSpPr/>
          <p:nvPr/>
        </p:nvSpPr>
        <p:spPr>
          <a:xfrm>
            <a:off x="-1" y="141336"/>
            <a:ext cx="32688192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Trampled Under Foot (2 of 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92677" y="1624795"/>
            <a:ext cx="28739446" cy="1648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Come to me for service - Every hundred miles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let me check your points - Fix your overdrive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I'm talking 'bout love - I'm talking 'bout</a:t>
            </a:r>
          </a:p>
          <a:p>
            <a:pPr lvl="0">
              <a:spcBef>
                <a:spcPts val="12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yes, fully automatic - Comes in any size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Makes me wonder what I did - Before we synchronized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I'm talking 'bout love - I'm talking 'bout</a:t>
            </a:r>
          </a:p>
          <a:p>
            <a:pPr lvl="0">
              <a:spcBef>
                <a:spcPts val="12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Oh-oh, feather-light suspension - Corners couldn't hold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so glad I took a look - Inside your showroom doors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-Talking 'bout - I can't, I can’t</a:t>
            </a:r>
          </a:p>
          <a:p>
            <a:pPr lvl="0">
              <a:spcBef>
                <a:spcPts val="12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I can't stop talking about love - I can't stop talking about love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let me go on down, go on down -Go on down, go on down, yes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stop talking 'bout - I can't stop talking 'bout love, hey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stop talking 'bout love or my baby (2) - My baby, my baby, yeah!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Uh – Push – Push - Push it – Push - Push</a:t>
            </a:r>
          </a:p>
        </p:txBody>
      </p:sp>
      <p:sp>
        <p:nvSpPr>
          <p:cNvPr id="151" name="Shape 151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Trampled Under Foot (3 of 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2629817" y="2126946"/>
            <a:ext cx="30694984" cy="1542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Lying, cheating, hurting…   Messing around with every guy…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Always the same…   Drive me insane…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of these days…  You'll look for me…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This is all I gotta say to you, woman</a:t>
            </a:r>
          </a:p>
          <a:p>
            <a:pPr lvl="0">
              <a:spcBef>
                <a:spcPts val="1200"/>
              </a:spcBef>
            </a:pPr>
            <a:endParaRPr sz="13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Made up my mind…      Won't be so fine…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what you want…      It's fading away…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care what you say…   Going to make you pay…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 talking all around…   Is the joke gonna be on my heart</a:t>
            </a:r>
          </a:p>
          <a:p>
            <a:pPr lvl="0">
              <a:spcBef>
                <a:spcPts val="1200"/>
              </a:spcBef>
            </a:pPr>
            <a:endParaRPr sz="3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been bad to me woman but it's coming back home to you</a:t>
            </a: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Your Time is </a:t>
            </a:r>
            <a:r>
              <a:rPr sz="8000" b="1" dirty="0" err="1">
                <a:solidFill>
                  <a:srgbClr val="FFFF00"/>
                </a:solidFill>
              </a:rPr>
              <a:t>Gonna</a:t>
            </a:r>
            <a:r>
              <a:rPr sz="8000" b="1" dirty="0">
                <a:solidFill>
                  <a:srgbClr val="FFFF00"/>
                </a:solidFill>
              </a:rPr>
              <a:t> Come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626334"/>
            <a:ext cx="30694984" cy="1634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it keeps on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rainin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', levee's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break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it keeps on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rainin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', levee's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break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the levee breaks, I'll have no place to stay.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Mean old levee taught me to weep and moan, Lord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Mean old levee taught me to weep and moan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got what it takes to make a mountain man leave his home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well, oh well, oh well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it make you feel bad when you're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find your way home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don't know which way to go?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you're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south, and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theres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work to do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you're going down to Chicago. 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A-ah, a-ah, a-ah.								</a:t>
            </a:r>
            <a:r>
              <a:rPr lang="en-US" sz="7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  <a:endParaRPr sz="72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When The Levee Breaks  (1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31614116" cy="1711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help you,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prayin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do you no good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help you,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prayin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do you no good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the levee breaks, mama, you got to move, ooh.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last night sat on the levee and moaned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last night sat on the levee and moaned</a:t>
            </a:r>
          </a:p>
          <a:p>
            <a:pPr lvl="0">
              <a:spcBef>
                <a:spcPts val="1200"/>
              </a:spcBef>
            </a:pP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Thinkin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'bout my baby and my happy home</a:t>
            </a:r>
          </a:p>
          <a:p>
            <a:pPr lvl="0">
              <a:spcBef>
                <a:spcPts val="1200"/>
              </a:spcBef>
            </a:pPr>
            <a:endParaRPr lang="en-US"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Ah-oh.		Ah, ah, ah, ah		Ah, ah, ah, ah</a:t>
            </a:r>
          </a:p>
          <a:p>
            <a:pPr lvl="0">
              <a:spcBef>
                <a:spcPts val="1200"/>
              </a:spcBef>
            </a:pPr>
            <a:endParaRPr lang="en-US"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I'm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Chicago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Chicago	 				Sorry, but I can't take you,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ahhh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	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down.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down-down-down-down-down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When The Levee Breaks  (2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" y="2195526"/>
            <a:ext cx="33134968" cy="1301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40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</a:p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88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 Next Page button will go to top)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314908" y="2436158"/>
            <a:ext cx="30694984" cy="1412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girl, stop what you're doing!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girl, you'll drive me to ruin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what it is that I like about you, but I like it a lot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Won't let me hold you, let me feel your loving charms</a:t>
            </a:r>
          </a:p>
          <a:p>
            <a:pPr lvl="0">
              <a:spcBef>
                <a:spcPts val="3000"/>
              </a:spcBef>
            </a:pPr>
            <a:endParaRPr sz="115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girl, I got something I think you ought to know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babe, I wanna tell you that I love you so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wanna hold you in my arms, yeah!</a:t>
            </a:r>
          </a:p>
          <a:p>
            <a:pPr lvl="0">
              <a:spcBef>
                <a:spcPts val="30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never gonna let you go, cause I like your charms</a:t>
            </a:r>
          </a:p>
        </p:txBody>
      </p:sp>
      <p:sp>
        <p:nvSpPr>
          <p:cNvPr id="196" name="Shape 196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Communication Breakdown</a:t>
            </a:r>
          </a:p>
        </p:txBody>
      </p:sp>
    </p:spTree>
    <p:extLst>
      <p:ext uri="{BB962C8B-B14F-4D97-AF65-F5344CB8AC3E}">
        <p14:creationId xmlns:p14="http://schemas.microsoft.com/office/powerpoint/2010/main" val="175332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922803" y="2869294"/>
            <a:ext cx="28184396" cy="16088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I walk down the highway all I do is sing a song… 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 train that's passin my way helps……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is no doubt about the words…		The voice is strong…</a:t>
            </a:r>
          </a:p>
          <a:p>
            <a:pPr lvl="0">
              <a:spcBef>
                <a:spcPts val="6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just a simple guy…    A ray of sunshine melts my frown and blows my blues away…There's nothing more that I can say…  	I pass the time away an walk a fine mile with you…</a:t>
            </a:r>
          </a:p>
          <a:p>
            <a:pPr lvl="0">
              <a:spcBef>
                <a:spcPts val="600"/>
              </a:spcBef>
            </a:pPr>
            <a:endParaRPr sz="4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I need from you is all your love,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you got to give to me is all your love</a:t>
            </a:r>
          </a:p>
          <a:p>
            <a:pPr lvl="0">
              <a:spcBef>
                <a:spcPts val="600"/>
              </a:spcBef>
            </a:pPr>
            <a:endParaRPr sz="44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so glad I'm leavin’…			I got me a fine woman….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thing that I know for sure…     Like nobody, nobody…</a:t>
            </a:r>
          </a:p>
          <a:p>
            <a:pPr lvl="0">
              <a:spcBef>
                <a:spcPts val="600"/>
              </a:spcBef>
            </a:pPr>
            <a:endParaRPr sz="4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Standing in the noonday sun…		People go and people come…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a total disgrace, they set the pace…			And the best thing…</a:t>
            </a:r>
          </a:p>
        </p:txBody>
      </p:sp>
      <p:sp>
        <p:nvSpPr>
          <p:cNvPr id="88" name="Shape 88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Out on the Tiles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2018822" y="1716235"/>
            <a:ext cx="29287156" cy="16070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Been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daaaazed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and confused - for so long - it's not true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Wanted a woman, never bargained for you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Lots of people talk and few of them know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Soul of a woman was created below, yeah</a:t>
            </a: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huuuurt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and abused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all of your lies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Run around sweet baby, Lord how they hypnotize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Sweet little baby I don't know where you've been</a:t>
            </a:r>
          </a:p>
          <a:p>
            <a:pPr lvl="0"/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love you baby, here I come again</a:t>
            </a: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 day I work so hard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bringin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home my hard earned pay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 to love you baby, but you push me away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know where you're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Only know just where you've been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Sweet little baby, I want you again</a:t>
            </a:r>
          </a:p>
          <a:p>
            <a:pPr lvl="0"/>
            <a:r>
              <a:rPr sz="5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  <a:endParaRPr sz="5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Been dazed and confused for so long, it's not true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Wanted a woman, never bargained for you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Take it easy baby, let them say what they will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Will your tongue wag so much when I send you the bill</a:t>
            </a:r>
          </a:p>
        </p:txBody>
      </p:sp>
      <p:sp>
        <p:nvSpPr>
          <p:cNvPr id="208" name="Shape 208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Dazed and Confused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8845</Words>
  <Application>Microsoft Office PowerPoint</Application>
  <PresentationFormat>Custom</PresentationFormat>
  <Paragraphs>998</Paragraphs>
  <Slides>67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Helvetica Neue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Sam Harrah</cp:lastModifiedBy>
  <cp:revision>57</cp:revision>
  <dcterms:modified xsi:type="dcterms:W3CDTF">2022-11-09T20:29:36Z</dcterms:modified>
</cp:coreProperties>
</file>