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0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4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5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2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4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66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6811-2DC1-4BE5-9413-38A6B907E1A2}" type="datetimeFigureOut">
              <a:rPr lang="en-GB" smtClean="0"/>
              <a:t>23/04/2018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C1CA-CBE0-4394-9C52-3733F63B31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3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24012" y="1315255"/>
            <a:ext cx="6578305" cy="4019764"/>
            <a:chOff x="1700012" y="1429555"/>
            <a:chExt cx="6578305" cy="401976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00012" y="1429555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700012" y="3290552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700012" y="5151550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86377" y="1429555"/>
              <a:ext cx="0" cy="1860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086377" y="3290553"/>
              <a:ext cx="0" cy="1860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00012" y="2859110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00012" y="3709115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00012" y="4945487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00012" y="5370490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328079" y="2859110"/>
              <a:ext cx="0" cy="431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28079" y="3290552"/>
              <a:ext cx="0" cy="431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00012" y="2175387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12" y="2175387"/>
                  <a:ext cx="47263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00012" y="402028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12" y="4020288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932172" y="2180045"/>
                  <a:ext cx="158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Soil layer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172" y="2180045"/>
                  <a:ext cx="158908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65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2173" y="4032092"/>
                  <a:ext cx="158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Soil layer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173" y="4032092"/>
                  <a:ext cx="158908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65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76339" y="2871990"/>
                  <a:ext cx="896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2871990"/>
                  <a:ext cx="89665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376339" y="3315994"/>
                  <a:ext cx="8966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3315994"/>
                  <a:ext cx="8966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7328079" y="4935829"/>
              <a:ext cx="0" cy="215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28079" y="5151550"/>
              <a:ext cx="0" cy="215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376339" y="4840283"/>
                  <a:ext cx="901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2:3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4840283"/>
                  <a:ext cx="9019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376339" y="5079987"/>
                  <a:ext cx="901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2:3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5079987"/>
                  <a:ext cx="90197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287920" y="2175387"/>
                  <a:ext cx="6454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20" y="2175387"/>
                  <a:ext cx="64543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287920" y="4032092"/>
                  <a:ext cx="650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20" y="4032092"/>
                  <a:ext cx="65075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58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14919" y="1083435"/>
            <a:ext cx="6592732" cy="4019764"/>
            <a:chOff x="1700012" y="1429555"/>
            <a:chExt cx="6592732" cy="401976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00012" y="1429555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700012" y="3290552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700012" y="5151550"/>
              <a:ext cx="58212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086377" y="1429555"/>
              <a:ext cx="0" cy="1860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086377" y="3290553"/>
              <a:ext cx="0" cy="1860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00012" y="2859110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00012" y="3709115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00012" y="4945487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00012" y="5370490"/>
              <a:ext cx="58212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328079" y="2859110"/>
              <a:ext cx="0" cy="431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328079" y="3290552"/>
              <a:ext cx="0" cy="431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00012" y="2175387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12" y="2175387"/>
                  <a:ext cx="47263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700012" y="4020288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012" y="4020288"/>
                  <a:ext cx="47795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32172" y="2180045"/>
                  <a:ext cx="158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Soil layer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172" y="2180045"/>
                  <a:ext cx="158908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65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32173" y="4032092"/>
                  <a:ext cx="1589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Soil layer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173" y="4032092"/>
                  <a:ext cx="158908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65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376339" y="2871990"/>
                  <a:ext cx="9110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2871990"/>
                  <a:ext cx="9110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76339" y="3315994"/>
                  <a:ext cx="9110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3315994"/>
                  <a:ext cx="91108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7328079" y="4935829"/>
              <a:ext cx="0" cy="215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328079" y="5151550"/>
              <a:ext cx="0" cy="215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76339" y="4840283"/>
                  <a:ext cx="916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2:3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4840283"/>
                  <a:ext cx="9164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376339" y="5079987"/>
                  <a:ext cx="916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2:3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b="0" dirty="0" smtClean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339" y="5079987"/>
                  <a:ext cx="9164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87920" y="2175387"/>
                  <a:ext cx="872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NM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20" y="2175387"/>
                  <a:ext cx="8722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287920" y="4032092"/>
                  <a:ext cx="8511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NM</m:t>
                                </m:r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20" y="4032092"/>
                  <a:ext cx="8511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11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CEH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Samuel</dc:creator>
  <cp:lastModifiedBy>Harrison, Samuel</cp:lastModifiedBy>
  <cp:revision>7</cp:revision>
  <dcterms:created xsi:type="dcterms:W3CDTF">2018-04-17T15:27:47Z</dcterms:created>
  <dcterms:modified xsi:type="dcterms:W3CDTF">2018-04-23T13:25:44Z</dcterms:modified>
</cp:coreProperties>
</file>