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5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6811-2DC1-4BE5-9413-38A6B907E1A2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C1CA-CBE0-4394-9C52-3733F63B31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04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6811-2DC1-4BE5-9413-38A6B907E1A2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C1CA-CBE0-4394-9C52-3733F63B31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95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6811-2DC1-4BE5-9413-38A6B907E1A2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C1CA-CBE0-4394-9C52-3733F63B31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60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6811-2DC1-4BE5-9413-38A6B907E1A2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C1CA-CBE0-4394-9C52-3733F63B31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69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6811-2DC1-4BE5-9413-38A6B907E1A2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C1CA-CBE0-4394-9C52-3733F63B31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94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6811-2DC1-4BE5-9413-38A6B907E1A2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C1CA-CBE0-4394-9C52-3733F63B31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34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6811-2DC1-4BE5-9413-38A6B907E1A2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C1CA-CBE0-4394-9C52-3733F63B31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05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6811-2DC1-4BE5-9413-38A6B907E1A2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C1CA-CBE0-4394-9C52-3733F63B31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24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6811-2DC1-4BE5-9413-38A6B907E1A2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C1CA-CBE0-4394-9C52-3733F63B31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41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6811-2DC1-4BE5-9413-38A6B907E1A2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C1CA-CBE0-4394-9C52-3733F63B31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8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6811-2DC1-4BE5-9413-38A6B907E1A2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C1CA-CBE0-4394-9C52-3733F63B31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66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C6811-2DC1-4BE5-9413-38A6B907E1A2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7C1CA-CBE0-4394-9C52-3733F63B31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13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224012" y="1315255"/>
            <a:ext cx="6578305" cy="4019764"/>
            <a:chOff x="1700012" y="1429555"/>
            <a:chExt cx="6578305" cy="401976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700012" y="1429555"/>
              <a:ext cx="582125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700012" y="3290552"/>
              <a:ext cx="582125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700012" y="5151550"/>
              <a:ext cx="582125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086377" y="1429555"/>
              <a:ext cx="0" cy="18609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086377" y="3290553"/>
              <a:ext cx="0" cy="18609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700012" y="2859110"/>
              <a:ext cx="58212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700012" y="3709115"/>
              <a:ext cx="58212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700012" y="4945487"/>
              <a:ext cx="58212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700012" y="5370490"/>
              <a:ext cx="58212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328079" y="2859110"/>
              <a:ext cx="0" cy="43144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328079" y="3290552"/>
              <a:ext cx="0" cy="43144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700012" y="2175387"/>
                  <a:ext cx="472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b="0" dirty="0" smtClean="0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0012" y="2175387"/>
                  <a:ext cx="47263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700012" y="4020288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b="0" dirty="0" smtClean="0"/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0012" y="4020288"/>
                  <a:ext cx="47795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932172" y="2180045"/>
                  <a:ext cx="15890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Soil layer </a:t>
                  </a:r>
                  <a14:m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en-GB" dirty="0"/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2172" y="2180045"/>
                  <a:ext cx="1589089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65" t="-10000" b="-2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932173" y="4032092"/>
                  <a:ext cx="15890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Soil layer </a:t>
                  </a:r>
                  <a14:m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a14:m>
                  <a:endParaRPr lang="en-GB" dirty="0"/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2173" y="4032092"/>
                  <a:ext cx="158908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65" t="-10000" b="-2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376339" y="2871990"/>
                  <a:ext cx="8966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1:2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GB" b="0" dirty="0" smtClean="0"/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339" y="2871990"/>
                  <a:ext cx="89665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376339" y="3315994"/>
                  <a:ext cx="8966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1:2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GB" b="0" dirty="0" smtClean="0"/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339" y="3315994"/>
                  <a:ext cx="89665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/>
            <p:nvPr/>
          </p:nvCxnSpPr>
          <p:spPr>
            <a:xfrm>
              <a:off x="7328079" y="4935829"/>
              <a:ext cx="0" cy="21572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328079" y="5151550"/>
              <a:ext cx="0" cy="21572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7376339" y="4840283"/>
                  <a:ext cx="9019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2:3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GB" b="0" dirty="0" smtClean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339" y="4840283"/>
                  <a:ext cx="90197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376339" y="5079987"/>
                  <a:ext cx="9019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2:3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GB" b="0" dirty="0" smtClean="0"/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339" y="5079987"/>
                  <a:ext cx="90197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287920" y="2175387"/>
                  <a:ext cx="6454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</m:d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920" y="2175387"/>
                  <a:ext cx="645433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287920" y="4032092"/>
                  <a:ext cx="6507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</m:d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920" y="4032092"/>
                  <a:ext cx="65075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058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2505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CEH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Harrison, Samuel</dc:creator>
  <cp:lastModifiedBy>Harrison, Samuel</cp:lastModifiedBy>
  <cp:revision>5</cp:revision>
  <dcterms:created xsi:type="dcterms:W3CDTF">2018-04-17T15:27:47Z</dcterms:created>
  <dcterms:modified xsi:type="dcterms:W3CDTF">2018-04-19T09:13:16Z</dcterms:modified>
</cp:coreProperties>
</file>