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7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8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6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6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4739-2FB3-495D-A643-15CC185F19BC}" type="datetimeFigureOut">
              <a:rPr lang="en-GB" smtClean="0"/>
              <a:t>13/08/2017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72474-A0C8-4706-A718-BD0B227A3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37560" y="431136"/>
            <a:ext cx="5400000" cy="5400000"/>
            <a:chOff x="1537560" y="431136"/>
            <a:chExt cx="5400000" cy="5400000"/>
          </a:xfrm>
        </p:grpSpPr>
        <p:sp>
          <p:nvSpPr>
            <p:cNvPr id="5" name="Rectangle 4"/>
            <p:cNvSpPr/>
            <p:nvPr/>
          </p:nvSpPr>
          <p:spPr>
            <a:xfrm>
              <a:off x="3337560" y="431136"/>
              <a:ext cx="1800000" cy="18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1,2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37560" y="2231136"/>
              <a:ext cx="1800000" cy="18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2,1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37560" y="4031136"/>
              <a:ext cx="1800000" cy="18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3,2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37560" y="2231136"/>
              <a:ext cx="1800000" cy="180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2,3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37560" y="2231136"/>
              <a:ext cx="1800000" cy="18000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6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2,2</a:t>
              </a:r>
              <a:endParaRPr lang="en-GB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237560" y="1331136"/>
              <a:ext cx="0" cy="9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237560" y="2231136"/>
              <a:ext cx="0" cy="9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37560" y="1331136"/>
              <a:ext cx="0" cy="27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237560" y="3131135"/>
              <a:ext cx="1800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5587560" y="2681136"/>
              <a:ext cx="0" cy="9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445862" y="3131135"/>
              <a:ext cx="1783394" cy="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2895863" y="2681137"/>
              <a:ext cx="0" cy="9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237560" y="1331136"/>
              <a:ext cx="0" cy="360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4250477" y="2326534"/>
            <a:ext cx="288235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90173" y="2824846"/>
            <a:ext cx="288235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762542" y="2824846"/>
            <a:ext cx="288235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50478" y="3446638"/>
            <a:ext cx="288235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50477" y="1623097"/>
            <a:ext cx="288235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26050" y="2815775"/>
            <a:ext cx="288235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1221" y="3141001"/>
            <a:ext cx="288235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0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Lofts, Stephen</dc:creator>
  <cp:lastModifiedBy>Lofts, Stephen</cp:lastModifiedBy>
  <cp:revision>4</cp:revision>
  <dcterms:created xsi:type="dcterms:W3CDTF">2017-08-13T12:48:34Z</dcterms:created>
  <dcterms:modified xsi:type="dcterms:W3CDTF">2017-08-13T12:59:29Z</dcterms:modified>
</cp:coreProperties>
</file>