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2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792550"/>
            <a:ext cx="8118600" cy="19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Correlational Analysis of Twitter Sentiments and Intraday Stock Price Data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Shazemi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Thimmaiah Honaganahalli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And Plotting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We utilized the seaborn and scikit learn modules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linregress method was utilized to perform the regression analysis.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Looking at the graphs a strong positive correlation is apparent.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10625"/>
            <a:ext cx="42672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to our analysis: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336525"/>
            <a:ext cx="6053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Limits to data scraping is the biggest problem.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regression analysis is a rudimentary analysis and does not account for prior stock history.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By the time the analysis was conducted public sentiment of Facebook was already negative.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This is a correlational analysis and not necessarily a causational analysis.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is apparent with the data that we have acquired and the analysis conducted there is a strong correlation coefficient and a low standard error (r^2 = 0.592, std error = 28.27) in the data expressing the relationship between the stock price of Facebook and the sentiments expressed on twitter. However this is still a rudimentary analysis. Further testing with larger and more varied datasets(along with more effective statistical methods) would be required to effectively prove a causational relationship between twitter sentiment and stock data. 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07507"/>
            <a:ext cx="9144002" cy="1306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any relationship between twitter sentiments and stock price data?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Market prices are believed to be affected by hype and public perception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So it stands to reason that people’s thoughts expressed on one of the most actively used social media platforms can have a strong impact on the market</a:t>
            </a:r>
            <a:r>
              <a:rPr lang="en" sz="1600"/>
              <a:t>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For our analysis we will be analyzing Facebook stock prices for the a specific date.</a:t>
            </a:r>
            <a:endParaRPr sz="1600"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support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Scraping And Cleaning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of Data</a:t>
            </a:r>
            <a:endParaRPr/>
          </a:p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939500" y="1212300"/>
            <a:ext cx="4090500" cy="27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GetOldTweets</a:t>
            </a:r>
            <a:br>
              <a:rPr lang="en"/>
            </a:br>
            <a:r>
              <a:rPr lang="en"/>
              <a:t>(https://github.com/Jefferson-Henrique/GetOldTweets-python)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BarCharts OnDemand API free intraday stock data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most difficult part of the process.</a:t>
            </a:r>
            <a:endParaRPr sz="1600"/>
          </a:p>
          <a:p>
            <a:pPr indent="-330200" lvl="0" marL="457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Required acquisition of over 150,000 tweets.</a:t>
            </a:r>
            <a:endParaRPr sz="1600"/>
          </a:p>
          <a:p>
            <a:pPr indent="-330200" lvl="0" marL="457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Tweets needed to acquired specifically during market hours.</a:t>
            </a:r>
            <a:endParaRPr sz="1600"/>
          </a:p>
          <a:p>
            <a:pPr indent="-330200" lvl="0" marL="45720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Most tweet acquisition libraries have limitations on the data they provide.</a:t>
            </a:r>
            <a:endParaRPr sz="1600"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350" y="137002"/>
            <a:ext cx="3129000" cy="254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512" y="2858950"/>
            <a:ext cx="3244670" cy="21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experiment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5" y="55650"/>
            <a:ext cx="8965427" cy="50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23" y="218213"/>
            <a:ext cx="4204650" cy="47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435" y="277150"/>
            <a:ext cx="4550740" cy="47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