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1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7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8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5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9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6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792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72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3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3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3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6" indent="0">
              <a:buNone/>
              <a:defRPr sz="2000" b="1"/>
            </a:lvl2pPr>
            <a:lvl3pPr marL="914131" indent="0">
              <a:buNone/>
              <a:defRPr sz="1800" b="1"/>
            </a:lvl3pPr>
            <a:lvl4pPr marL="1371197" indent="0">
              <a:buNone/>
              <a:defRPr sz="1600" b="1"/>
            </a:lvl4pPr>
            <a:lvl5pPr marL="1828262" indent="0">
              <a:buNone/>
              <a:defRPr sz="1600" b="1"/>
            </a:lvl5pPr>
            <a:lvl6pPr marL="2285328" indent="0">
              <a:buNone/>
              <a:defRPr sz="1600" b="1"/>
            </a:lvl6pPr>
            <a:lvl7pPr marL="2742395" indent="0">
              <a:buNone/>
              <a:defRPr sz="1600" b="1"/>
            </a:lvl7pPr>
            <a:lvl8pPr marL="3199459" indent="0">
              <a:buNone/>
              <a:defRPr sz="1600" b="1"/>
            </a:lvl8pPr>
            <a:lvl9pPr marL="365652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7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6" indent="0">
              <a:buNone/>
              <a:defRPr sz="2000" b="1"/>
            </a:lvl2pPr>
            <a:lvl3pPr marL="914131" indent="0">
              <a:buNone/>
              <a:defRPr sz="1800" b="1"/>
            </a:lvl3pPr>
            <a:lvl4pPr marL="1371197" indent="0">
              <a:buNone/>
              <a:defRPr sz="1600" b="1"/>
            </a:lvl4pPr>
            <a:lvl5pPr marL="1828262" indent="0">
              <a:buNone/>
              <a:defRPr sz="1600" b="1"/>
            </a:lvl5pPr>
            <a:lvl6pPr marL="2285328" indent="0">
              <a:buNone/>
              <a:defRPr sz="1600" b="1"/>
            </a:lvl6pPr>
            <a:lvl7pPr marL="2742395" indent="0">
              <a:buNone/>
              <a:defRPr sz="1600" b="1"/>
            </a:lvl7pPr>
            <a:lvl8pPr marL="3199459" indent="0">
              <a:buNone/>
              <a:defRPr sz="1600" b="1"/>
            </a:lvl8pPr>
            <a:lvl9pPr marL="365652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7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8" y="364068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4" y="364072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8" y="1913472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066" indent="0">
              <a:buNone/>
              <a:defRPr sz="1200"/>
            </a:lvl2pPr>
            <a:lvl3pPr marL="914131" indent="0">
              <a:buNone/>
              <a:defRPr sz="1000"/>
            </a:lvl3pPr>
            <a:lvl4pPr marL="1371197" indent="0">
              <a:buNone/>
              <a:defRPr sz="900"/>
            </a:lvl4pPr>
            <a:lvl5pPr marL="1828262" indent="0">
              <a:buNone/>
              <a:defRPr sz="900"/>
            </a:lvl5pPr>
            <a:lvl6pPr marL="2285328" indent="0">
              <a:buNone/>
              <a:defRPr sz="900"/>
            </a:lvl6pPr>
            <a:lvl7pPr marL="2742395" indent="0">
              <a:buNone/>
              <a:defRPr sz="900"/>
            </a:lvl7pPr>
            <a:lvl8pPr marL="3199459" indent="0">
              <a:buNone/>
              <a:defRPr sz="900"/>
            </a:lvl8pPr>
            <a:lvl9pPr marL="36565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066" indent="0">
              <a:buNone/>
              <a:defRPr sz="2800"/>
            </a:lvl2pPr>
            <a:lvl3pPr marL="914131" indent="0">
              <a:buNone/>
              <a:defRPr sz="2400"/>
            </a:lvl3pPr>
            <a:lvl4pPr marL="1371197" indent="0">
              <a:buNone/>
              <a:defRPr sz="2000"/>
            </a:lvl4pPr>
            <a:lvl5pPr marL="1828262" indent="0">
              <a:buNone/>
              <a:defRPr sz="2000"/>
            </a:lvl5pPr>
            <a:lvl6pPr marL="2285328" indent="0">
              <a:buNone/>
              <a:defRPr sz="2000"/>
            </a:lvl6pPr>
            <a:lvl7pPr marL="2742395" indent="0">
              <a:buNone/>
              <a:defRPr sz="2000"/>
            </a:lvl7pPr>
            <a:lvl8pPr marL="3199459" indent="0">
              <a:buNone/>
              <a:defRPr sz="2000"/>
            </a:lvl8pPr>
            <a:lvl9pPr marL="36565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5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066" indent="0">
              <a:buNone/>
              <a:defRPr sz="1200"/>
            </a:lvl2pPr>
            <a:lvl3pPr marL="914131" indent="0">
              <a:buNone/>
              <a:defRPr sz="1000"/>
            </a:lvl3pPr>
            <a:lvl4pPr marL="1371197" indent="0">
              <a:buNone/>
              <a:defRPr sz="900"/>
            </a:lvl4pPr>
            <a:lvl5pPr marL="1828262" indent="0">
              <a:buNone/>
              <a:defRPr sz="900"/>
            </a:lvl5pPr>
            <a:lvl6pPr marL="2285328" indent="0">
              <a:buNone/>
              <a:defRPr sz="900"/>
            </a:lvl6pPr>
            <a:lvl7pPr marL="2742395" indent="0">
              <a:buNone/>
              <a:defRPr sz="900"/>
            </a:lvl7pPr>
            <a:lvl8pPr marL="3199459" indent="0">
              <a:buNone/>
              <a:defRPr sz="900"/>
            </a:lvl8pPr>
            <a:lvl9pPr marL="36565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2976-7E98-BC49-9E83-FDCDFC6F687C}" type="datetimeFigureOut">
              <a:rPr lang="en-US" smtClean="0"/>
              <a:t>16/02/15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2" y="8475138"/>
            <a:ext cx="16002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9" indent="-342799" algn="l" defTabSz="45706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2" indent="-285666" algn="l" defTabSz="45706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5" indent="-228532" algn="l" defTabSz="45706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30" indent="-228532" algn="l" defTabSz="45706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96" indent="-228532" algn="l" defTabSz="45706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61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7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3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8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6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1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5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6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95874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68" y="275718"/>
            <a:ext cx="2293550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Create Project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904557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1" y="1308506"/>
            <a:ext cx="1172295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838780"/>
            <a:ext cx="2447923" cy="2903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547464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760243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760851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66431"/>
            <a:ext cx="159726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4"/>
          </p:cNvCxnSpPr>
          <p:nvPr/>
        </p:nvCxnSpPr>
        <p:spPr>
          <a:xfrm>
            <a:off x="1610274" y="1966430"/>
            <a:ext cx="615807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448766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449374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759872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3" y="1745636"/>
            <a:ext cx="0" cy="4385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8" y="6130920"/>
            <a:ext cx="2692708" cy="15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946190"/>
            <a:ext cx="222032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Upload Multiple Images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7145" y="5711370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request/description to image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6475792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Change Ordering and</a:t>
            </a:r>
          </a:p>
          <a:p>
            <a:pPr algn="ctr"/>
            <a:r>
              <a:rPr lang="en-US" dirty="0" smtClean="0"/>
              <a:t>Delete image.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79285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91963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89865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90351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3905" y="7245580"/>
            <a:ext cx="2224147" cy="354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Create Project Button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01327" y="7229822"/>
            <a:ext cx="2080735" cy="16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601327" y="693850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744793" y="8138085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with options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744793" y="7368773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Confirmation Message</a:t>
            </a:r>
            <a:endParaRPr lang="en-US" dirty="0"/>
          </a:p>
        </p:txBody>
      </p:sp>
      <p:sp>
        <p:nvSpPr>
          <p:cNvPr id="84" name="Hexagon 83"/>
          <p:cNvSpPr/>
          <p:nvPr/>
        </p:nvSpPr>
        <p:spPr>
          <a:xfrm>
            <a:off x="2086707" y="8201106"/>
            <a:ext cx="1862703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Request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84" idx="3"/>
          </p:cNvCxnSpPr>
          <p:nvPr/>
        </p:nvCxnSpPr>
        <p:spPr>
          <a:xfrm>
            <a:off x="1725979" y="7793514"/>
            <a:ext cx="360728" cy="751855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0"/>
            <a:endCxn id="80" idx="1"/>
          </p:cNvCxnSpPr>
          <p:nvPr/>
        </p:nvCxnSpPr>
        <p:spPr>
          <a:xfrm flipV="1">
            <a:off x="3949410" y="8059727"/>
            <a:ext cx="651917" cy="485642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34672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919236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Transcribe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84335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2" y="1247302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Transcribe this project 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777575"/>
            <a:ext cx="2447923" cy="314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486260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Transcribe Page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699039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699647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05227"/>
            <a:ext cx="473364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4"/>
          </p:cNvCxnSpPr>
          <p:nvPr/>
        </p:nvCxnSpPr>
        <p:spPr>
          <a:xfrm>
            <a:off x="1911505" y="1905226"/>
            <a:ext cx="314574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387562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388169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698668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7" y="1684431"/>
            <a:ext cx="1" cy="4667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8" y="6351633"/>
            <a:ext cx="2692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884988"/>
            <a:ext cx="2220321" cy="86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images for transcription with description/request.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5854364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Button to add different fields.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18081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30759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28661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29147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3905" y="7184376"/>
            <a:ext cx="2224147" cy="6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Transcription Button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601327" y="7229822"/>
            <a:ext cx="2080735" cy="16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601327" y="693850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744793" y="8138085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with options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21556" y="6613040"/>
            <a:ext cx="2224147" cy="47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text fields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744793" y="7368773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Confirmation Message</a:t>
            </a:r>
            <a:endParaRPr lang="en-US" dirty="0"/>
          </a:p>
        </p:txBody>
      </p:sp>
      <p:sp>
        <p:nvSpPr>
          <p:cNvPr id="48" name="Hexagon 47"/>
          <p:cNvSpPr/>
          <p:nvPr/>
        </p:nvSpPr>
        <p:spPr>
          <a:xfrm>
            <a:off x="2086707" y="8201106"/>
            <a:ext cx="1862703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Transcription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0" idx="2"/>
            <a:endCxn id="48" idx="3"/>
          </p:cNvCxnSpPr>
          <p:nvPr/>
        </p:nvCxnSpPr>
        <p:spPr>
          <a:xfrm>
            <a:off x="1725979" y="7793514"/>
            <a:ext cx="360728" cy="751855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8" idx="0"/>
            <a:endCxn id="72" idx="1"/>
          </p:cNvCxnSpPr>
          <p:nvPr/>
        </p:nvCxnSpPr>
        <p:spPr>
          <a:xfrm flipV="1">
            <a:off x="3949410" y="8059727"/>
            <a:ext cx="651917" cy="485642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7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457" y="6199156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082293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Browsing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457" y="5907837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7928" y="6311786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Transcribe this project button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531" y="1332971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7531" y="1041652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1002" y="1445601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‘View project’ button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374927" y="1332968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74927" y="1041649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518398" y="1445598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78030" y="4354223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8030" y="4062904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21501" y="4466852"/>
            <a:ext cx="1799571" cy="8500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results with ‘view project’ buttons</a:t>
            </a:r>
            <a:endParaRPr lang="en-US" dirty="0"/>
          </a:p>
        </p:txBody>
      </p:sp>
      <p:cxnSp>
        <p:nvCxnSpPr>
          <p:cNvPr id="3" name="Straight Arrow Connector 2"/>
          <p:cNvCxnSpPr>
            <a:stCxn id="36" idx="2"/>
            <a:endCxn id="7" idx="0"/>
          </p:cNvCxnSpPr>
          <p:nvPr/>
        </p:nvCxnSpPr>
        <p:spPr>
          <a:xfrm>
            <a:off x="1430788" y="2103525"/>
            <a:ext cx="384037" cy="380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Hexagon 49"/>
          <p:cNvSpPr/>
          <p:nvPr/>
        </p:nvSpPr>
        <p:spPr>
          <a:xfrm>
            <a:off x="3831794" y="2919386"/>
            <a:ext cx="1726971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Performs 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1" idx="2"/>
            <a:endCxn id="50" idx="5"/>
          </p:cNvCxnSpPr>
          <p:nvPr/>
        </p:nvCxnSpPr>
        <p:spPr>
          <a:xfrm flipH="1">
            <a:off x="5386634" y="2103522"/>
            <a:ext cx="31550" cy="815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0" idx="1"/>
            <a:endCxn id="43" idx="0"/>
          </p:cNvCxnSpPr>
          <p:nvPr/>
        </p:nvCxnSpPr>
        <p:spPr>
          <a:xfrm flipH="1">
            <a:off x="4518398" y="3607911"/>
            <a:ext cx="868236" cy="454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2"/>
            <a:endCxn id="7" idx="3"/>
          </p:cNvCxnSpPr>
          <p:nvPr/>
        </p:nvCxnSpPr>
        <p:spPr>
          <a:xfrm flipH="1">
            <a:off x="2855192" y="5453742"/>
            <a:ext cx="1663206" cy="599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34672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503106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View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84335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Page Header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2" y="1247302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Profile 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777575"/>
            <a:ext cx="2447923" cy="190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486260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699039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699647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05227"/>
            <a:ext cx="473364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4"/>
          </p:cNvCxnSpPr>
          <p:nvPr/>
        </p:nvCxnSpPr>
        <p:spPr>
          <a:xfrm>
            <a:off x="1911505" y="1905226"/>
            <a:ext cx="314574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387562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388169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698668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7" y="1684431"/>
            <a:ext cx="1" cy="4045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6" y="5729865"/>
            <a:ext cx="269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884988"/>
            <a:ext cx="2220321" cy="86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uploaded, with options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5854364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transcriptions contributed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18081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30759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28661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29147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5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152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Heather</dc:creator>
  <cp:lastModifiedBy>Sam Heather</cp:lastModifiedBy>
  <cp:revision>9</cp:revision>
  <dcterms:created xsi:type="dcterms:W3CDTF">2015-02-14T13:32:16Z</dcterms:created>
  <dcterms:modified xsi:type="dcterms:W3CDTF">2015-02-16T11:56:37Z</dcterms:modified>
</cp:coreProperties>
</file>