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6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9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7"/>
            <a:ext cx="1543050" cy="78020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7"/>
            <a:ext cx="4514850" cy="78020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3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7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8251" y="1195873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0468" y="275718"/>
            <a:ext cx="22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 Project Upload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251" y="904557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Page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1719" y="1308506"/>
            <a:ext cx="1172295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063" y="4838780"/>
            <a:ext cx="2447923" cy="2903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063" y="4547464"/>
            <a:ext cx="2447923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Project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053948" y="2760240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Hexagon 15"/>
          <p:cNvSpPr/>
          <p:nvPr/>
        </p:nvSpPr>
        <p:spPr>
          <a:xfrm>
            <a:off x="248620" y="2760848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16" idx="5"/>
          </p:cNvCxnSpPr>
          <p:nvPr/>
        </p:nvCxnSpPr>
        <p:spPr>
          <a:xfrm flipH="1">
            <a:off x="1438141" y="1966430"/>
            <a:ext cx="159726" cy="794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4"/>
          </p:cNvCxnSpPr>
          <p:nvPr/>
        </p:nvCxnSpPr>
        <p:spPr>
          <a:xfrm>
            <a:off x="1610272" y="1966430"/>
            <a:ext cx="615807" cy="79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2" idx="0"/>
          </p:cNvCxnSpPr>
          <p:nvPr/>
        </p:nvCxnSpPr>
        <p:spPr>
          <a:xfrm flipH="1">
            <a:off x="1725024" y="3448763"/>
            <a:ext cx="501055" cy="1098701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  <a:endCxn id="12" idx="0"/>
          </p:cNvCxnSpPr>
          <p:nvPr/>
        </p:nvCxnSpPr>
        <p:spPr>
          <a:xfrm>
            <a:off x="1438145" y="3449371"/>
            <a:ext cx="286883" cy="1098093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48985" y="1759872"/>
            <a:ext cx="2692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1693" y="1745635"/>
            <a:ext cx="0" cy="4385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3"/>
          </p:cNvCxnSpPr>
          <p:nvPr/>
        </p:nvCxnSpPr>
        <p:spPr>
          <a:xfrm flipH="1">
            <a:off x="2948986" y="6130920"/>
            <a:ext cx="2692708" cy="15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90969" y="4946190"/>
            <a:ext cx="222032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Upload Multiple Images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87143" y="5711370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 request/description to image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13901" y="6475792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Change Ordering and</a:t>
            </a:r>
          </a:p>
          <a:p>
            <a:pPr algn="ctr"/>
            <a:r>
              <a:rPr lang="en-US" dirty="0" smtClean="0"/>
              <a:t>Delete image.</a:t>
            </a:r>
            <a:endParaRPr lang="en-US" dirty="0"/>
          </a:p>
        </p:txBody>
      </p:sp>
      <p:sp>
        <p:nvSpPr>
          <p:cNvPr id="55" name="Parallelogram 54"/>
          <p:cNvSpPr/>
          <p:nvPr/>
        </p:nvSpPr>
        <p:spPr>
          <a:xfrm>
            <a:off x="3010181" y="3679285"/>
            <a:ext cx="2386722" cy="62534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UserID</a:t>
            </a:r>
            <a:r>
              <a:rPr lang="en-US" dirty="0" smtClean="0"/>
              <a:t> -&gt; </a:t>
            </a:r>
            <a:r>
              <a:rPr lang="en-US" dirty="0" err="1" smtClean="0"/>
              <a:t>UserID</a:t>
            </a:r>
            <a:endParaRPr lang="en-US" dirty="0"/>
          </a:p>
        </p:txBody>
      </p:sp>
      <p:cxnSp>
        <p:nvCxnSpPr>
          <p:cNvPr id="64" name="Straight Connector 63"/>
          <p:cNvCxnSpPr>
            <a:stCxn id="55" idx="2"/>
          </p:cNvCxnSpPr>
          <p:nvPr/>
        </p:nvCxnSpPr>
        <p:spPr>
          <a:xfrm>
            <a:off x="5318735" y="3991960"/>
            <a:ext cx="322958" cy="14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5" idx="5"/>
          </p:cNvCxnSpPr>
          <p:nvPr/>
        </p:nvCxnSpPr>
        <p:spPr>
          <a:xfrm>
            <a:off x="1585664" y="3989864"/>
            <a:ext cx="1502689" cy="20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5" idx="5"/>
          </p:cNvCxnSpPr>
          <p:nvPr/>
        </p:nvCxnSpPr>
        <p:spPr>
          <a:xfrm>
            <a:off x="2086703" y="3790350"/>
            <a:ext cx="1001646" cy="20160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13901" y="7245580"/>
            <a:ext cx="2224147" cy="3549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Create Project Button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3799669" y="7742086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799669" y="7450770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 Page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3943137" y="7854719"/>
            <a:ext cx="1809474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Projects with options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11" idx="2"/>
            <a:endCxn id="72" idx="1"/>
          </p:cNvCxnSpPr>
          <p:nvPr/>
        </p:nvCxnSpPr>
        <p:spPr>
          <a:xfrm>
            <a:off x="1725025" y="7742086"/>
            <a:ext cx="2074644" cy="549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Heather</dc:creator>
  <cp:lastModifiedBy>Sam Heather</cp:lastModifiedBy>
  <cp:revision>4</cp:revision>
  <dcterms:created xsi:type="dcterms:W3CDTF">2015-02-14T13:32:16Z</dcterms:created>
  <dcterms:modified xsi:type="dcterms:W3CDTF">2015-02-14T18:35:12Z</dcterms:modified>
</cp:coreProperties>
</file>