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6858000" cy="9144000" type="screen4x3"/>
  <p:notesSz cx="6858000" cy="9144000"/>
  <p:defaultTextStyle>
    <a:defPPr>
      <a:defRPr lang="en-US"/>
    </a:defPPr>
    <a:lvl1pPr marL="0" algn="l" defTabSz="4570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66" algn="l" defTabSz="4570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31" algn="l" defTabSz="4570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97" algn="l" defTabSz="4570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62" algn="l" defTabSz="4570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28" algn="l" defTabSz="4570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95" algn="l" defTabSz="4570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459" algn="l" defTabSz="4570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526" algn="l" defTabSz="4570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3352" y="-3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2" y="2840572"/>
            <a:ext cx="5829300" cy="196003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2976-7E98-BC49-9E83-FDCDFC6F687C}" type="datetimeFigureOut">
              <a:rPr lang="en-US" smtClean="0"/>
              <a:t>14/02/15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9604-1C55-F34E-A75D-004DCC4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7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2976-7E98-BC49-9E83-FDCDFC6F687C}" type="datetimeFigureOut">
              <a:rPr lang="en-US" smtClean="0"/>
              <a:t>14/02/15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9604-1C55-F34E-A75D-004DCC4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9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9"/>
            <a:ext cx="1543050" cy="7802033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9"/>
            <a:ext cx="4514850" cy="7802033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2976-7E98-BC49-9E83-FDCDFC6F687C}" type="datetimeFigureOut">
              <a:rPr lang="en-US" smtClean="0"/>
              <a:t>14/02/15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9604-1C55-F34E-A75D-004DCC4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6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2976-7E98-BC49-9E83-FDCDFC6F687C}" type="datetimeFigureOut">
              <a:rPr lang="en-US" smtClean="0"/>
              <a:t>14/02/15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9604-1C55-F34E-A75D-004DCC4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8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3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2976-7E98-BC49-9E83-FDCDFC6F687C}" type="datetimeFigureOut">
              <a:rPr lang="en-US" smtClean="0"/>
              <a:t>14/02/15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9604-1C55-F34E-A75D-004DCC4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9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3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3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2976-7E98-BC49-9E83-FDCDFC6F687C}" type="datetimeFigureOut">
              <a:rPr lang="en-US" smtClean="0"/>
              <a:t>14/02/15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9604-1C55-F34E-A75D-004DCC4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3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4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6" indent="0">
              <a:buNone/>
              <a:defRPr sz="2000" b="1"/>
            </a:lvl2pPr>
            <a:lvl3pPr marL="914131" indent="0">
              <a:buNone/>
              <a:defRPr sz="1800" b="1"/>
            </a:lvl3pPr>
            <a:lvl4pPr marL="1371197" indent="0">
              <a:buNone/>
              <a:defRPr sz="1600" b="1"/>
            </a:lvl4pPr>
            <a:lvl5pPr marL="1828262" indent="0">
              <a:buNone/>
              <a:defRPr sz="1600" b="1"/>
            </a:lvl5pPr>
            <a:lvl6pPr marL="2285328" indent="0">
              <a:buNone/>
              <a:defRPr sz="1600" b="1"/>
            </a:lvl6pPr>
            <a:lvl7pPr marL="2742395" indent="0">
              <a:buNone/>
              <a:defRPr sz="1600" b="1"/>
            </a:lvl7pPr>
            <a:lvl8pPr marL="3199459" indent="0">
              <a:buNone/>
              <a:defRPr sz="1600" b="1"/>
            </a:lvl8pPr>
            <a:lvl9pPr marL="3656526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4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7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6" indent="0">
              <a:buNone/>
              <a:defRPr sz="2000" b="1"/>
            </a:lvl2pPr>
            <a:lvl3pPr marL="914131" indent="0">
              <a:buNone/>
              <a:defRPr sz="1800" b="1"/>
            </a:lvl3pPr>
            <a:lvl4pPr marL="1371197" indent="0">
              <a:buNone/>
              <a:defRPr sz="1600" b="1"/>
            </a:lvl4pPr>
            <a:lvl5pPr marL="1828262" indent="0">
              <a:buNone/>
              <a:defRPr sz="1600" b="1"/>
            </a:lvl5pPr>
            <a:lvl6pPr marL="2285328" indent="0">
              <a:buNone/>
              <a:defRPr sz="1600" b="1"/>
            </a:lvl6pPr>
            <a:lvl7pPr marL="2742395" indent="0">
              <a:buNone/>
              <a:defRPr sz="1600" b="1"/>
            </a:lvl7pPr>
            <a:lvl8pPr marL="3199459" indent="0">
              <a:buNone/>
              <a:defRPr sz="1600" b="1"/>
            </a:lvl8pPr>
            <a:lvl9pPr marL="3656526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7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2976-7E98-BC49-9E83-FDCDFC6F687C}" type="datetimeFigureOut">
              <a:rPr lang="en-US" smtClean="0"/>
              <a:t>14/02/15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9604-1C55-F34E-A75D-004DCC4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1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2976-7E98-BC49-9E83-FDCDFC6F687C}" type="datetimeFigureOut">
              <a:rPr lang="en-US" smtClean="0"/>
              <a:t>14/02/15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9604-1C55-F34E-A75D-004DCC4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0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2976-7E98-BC49-9E83-FDCDFC6F687C}" type="datetimeFigureOut">
              <a:rPr lang="en-US" smtClean="0"/>
              <a:t>14/02/15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9604-1C55-F34E-A75D-004DCC4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2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8" y="364068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4" y="364072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8" y="1913472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066" indent="0">
              <a:buNone/>
              <a:defRPr sz="1200"/>
            </a:lvl2pPr>
            <a:lvl3pPr marL="914131" indent="0">
              <a:buNone/>
              <a:defRPr sz="1000"/>
            </a:lvl3pPr>
            <a:lvl4pPr marL="1371197" indent="0">
              <a:buNone/>
              <a:defRPr sz="900"/>
            </a:lvl4pPr>
            <a:lvl5pPr marL="1828262" indent="0">
              <a:buNone/>
              <a:defRPr sz="900"/>
            </a:lvl5pPr>
            <a:lvl6pPr marL="2285328" indent="0">
              <a:buNone/>
              <a:defRPr sz="900"/>
            </a:lvl6pPr>
            <a:lvl7pPr marL="2742395" indent="0">
              <a:buNone/>
              <a:defRPr sz="900"/>
            </a:lvl7pPr>
            <a:lvl8pPr marL="3199459" indent="0">
              <a:buNone/>
              <a:defRPr sz="900"/>
            </a:lvl8pPr>
            <a:lvl9pPr marL="3656526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2976-7E98-BC49-9E83-FDCDFC6F687C}" type="datetimeFigureOut">
              <a:rPr lang="en-US" smtClean="0"/>
              <a:t>14/02/15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9604-1C55-F34E-A75D-004DCC4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5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2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066" indent="0">
              <a:buNone/>
              <a:defRPr sz="2800"/>
            </a:lvl2pPr>
            <a:lvl3pPr marL="914131" indent="0">
              <a:buNone/>
              <a:defRPr sz="2400"/>
            </a:lvl3pPr>
            <a:lvl4pPr marL="1371197" indent="0">
              <a:buNone/>
              <a:defRPr sz="2000"/>
            </a:lvl4pPr>
            <a:lvl5pPr marL="1828262" indent="0">
              <a:buNone/>
              <a:defRPr sz="2000"/>
            </a:lvl5pPr>
            <a:lvl6pPr marL="2285328" indent="0">
              <a:buNone/>
              <a:defRPr sz="2000"/>
            </a:lvl6pPr>
            <a:lvl7pPr marL="2742395" indent="0">
              <a:buNone/>
              <a:defRPr sz="2000"/>
            </a:lvl7pPr>
            <a:lvl8pPr marL="3199459" indent="0">
              <a:buNone/>
              <a:defRPr sz="2000"/>
            </a:lvl8pPr>
            <a:lvl9pPr marL="36565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5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066" indent="0">
              <a:buNone/>
              <a:defRPr sz="1200"/>
            </a:lvl2pPr>
            <a:lvl3pPr marL="914131" indent="0">
              <a:buNone/>
              <a:defRPr sz="1000"/>
            </a:lvl3pPr>
            <a:lvl4pPr marL="1371197" indent="0">
              <a:buNone/>
              <a:defRPr sz="900"/>
            </a:lvl4pPr>
            <a:lvl5pPr marL="1828262" indent="0">
              <a:buNone/>
              <a:defRPr sz="900"/>
            </a:lvl5pPr>
            <a:lvl6pPr marL="2285328" indent="0">
              <a:buNone/>
              <a:defRPr sz="900"/>
            </a:lvl6pPr>
            <a:lvl7pPr marL="2742395" indent="0">
              <a:buNone/>
              <a:defRPr sz="900"/>
            </a:lvl7pPr>
            <a:lvl8pPr marL="3199459" indent="0">
              <a:buNone/>
              <a:defRPr sz="900"/>
            </a:lvl8pPr>
            <a:lvl9pPr marL="3656526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2976-7E98-BC49-9E83-FDCDFC6F687C}" type="datetimeFigureOut">
              <a:rPr lang="en-US" smtClean="0"/>
              <a:t>14/02/15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99604-1C55-F34E-A75D-004DCC4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13" tIns="45707" rIns="91413" bIns="45707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3"/>
            <a:ext cx="6172200" cy="6034617"/>
          </a:xfrm>
          <a:prstGeom prst="rect">
            <a:avLst/>
          </a:prstGeom>
        </p:spPr>
        <p:txBody>
          <a:bodyPr vert="horz" lIns="91413" tIns="45707" rIns="91413" bIns="45707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8"/>
            <a:ext cx="1600200" cy="486833"/>
          </a:xfrm>
          <a:prstGeom prst="rect">
            <a:avLst/>
          </a:prstGeom>
        </p:spPr>
        <p:txBody>
          <a:bodyPr vert="horz" lIns="91413" tIns="45707" rIns="91413" bIns="4570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B2976-7E98-BC49-9E83-FDCDFC6F687C}" type="datetimeFigureOut">
              <a:rPr lang="en-US" smtClean="0"/>
              <a:t>14/02/15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8"/>
            <a:ext cx="2171700" cy="486833"/>
          </a:xfrm>
          <a:prstGeom prst="rect">
            <a:avLst/>
          </a:prstGeom>
        </p:spPr>
        <p:txBody>
          <a:bodyPr vert="horz" lIns="91413" tIns="45707" rIns="91413" bIns="4570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2" y="8475138"/>
            <a:ext cx="1600200" cy="486833"/>
          </a:xfrm>
          <a:prstGeom prst="rect">
            <a:avLst/>
          </a:prstGeom>
        </p:spPr>
        <p:txBody>
          <a:bodyPr vert="horz" lIns="91413" tIns="45707" rIns="91413" bIns="4570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99604-1C55-F34E-A75D-004DCC42E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7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0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99" indent="-342799" algn="l" defTabSz="45706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32" indent="-285666" algn="l" defTabSz="457066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65" indent="-228532" algn="l" defTabSz="45706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30" indent="-228532" algn="l" defTabSz="457066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96" indent="-228532" algn="l" defTabSz="457066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61" indent="-228532" algn="l" defTabSz="4570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7" indent="-228532" algn="l" defTabSz="4570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3" indent="-228532" algn="l" defTabSz="4570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8" indent="-228532" algn="l" defTabSz="45706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6" algn="l" defTabSz="4570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1" algn="l" defTabSz="4570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4570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4570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4570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5" algn="l" defTabSz="4570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4570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6" algn="l" defTabSz="4570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8251" y="1195874"/>
            <a:ext cx="2080735" cy="1099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0468" y="275718"/>
            <a:ext cx="2293550" cy="369306"/>
          </a:xfrm>
          <a:prstGeom prst="rect">
            <a:avLst/>
          </a:prstGeom>
          <a:noFill/>
        </p:spPr>
        <p:txBody>
          <a:bodyPr wrap="none" lIns="91413" tIns="45707" rIns="91413" bIns="45707" rtlCol="0">
            <a:spAutoFit/>
          </a:bodyPr>
          <a:lstStyle/>
          <a:p>
            <a:r>
              <a:rPr lang="en-US" b="1" dirty="0" smtClean="0"/>
              <a:t>Create Project Upload</a:t>
            </a:r>
          </a:p>
        </p:txBody>
      </p:sp>
      <p:sp>
        <p:nvSpPr>
          <p:cNvPr id="7" name="Rectangle 6"/>
          <p:cNvSpPr/>
          <p:nvPr/>
        </p:nvSpPr>
        <p:spPr>
          <a:xfrm>
            <a:off x="868251" y="904557"/>
            <a:ext cx="2080735" cy="291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r>
              <a:rPr lang="en-US" dirty="0" smtClean="0"/>
              <a:t>Any Page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011721" y="1308506"/>
            <a:ext cx="1172295" cy="65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Create</a:t>
            </a:r>
          </a:p>
          <a:p>
            <a:pPr algn="ctr"/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1063" y="4838780"/>
            <a:ext cx="2447923" cy="29033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1063" y="4547464"/>
            <a:ext cx="2447923" cy="291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r>
              <a:rPr lang="en-US" dirty="0" smtClean="0"/>
              <a:t>Create Project</a:t>
            </a:r>
            <a:endParaRPr lang="en-US" dirty="0"/>
          </a:p>
        </p:txBody>
      </p:sp>
      <p:sp>
        <p:nvSpPr>
          <p:cNvPr id="15" name="Hexagon 14"/>
          <p:cNvSpPr/>
          <p:nvPr/>
        </p:nvSpPr>
        <p:spPr>
          <a:xfrm>
            <a:off x="2053948" y="2760243"/>
            <a:ext cx="1361652" cy="688525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6" name="Hexagon 15"/>
          <p:cNvSpPr/>
          <p:nvPr/>
        </p:nvSpPr>
        <p:spPr>
          <a:xfrm>
            <a:off x="248620" y="2760851"/>
            <a:ext cx="1361652" cy="688525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2"/>
            <a:endCxn id="16" idx="5"/>
          </p:cNvCxnSpPr>
          <p:nvPr/>
        </p:nvCxnSpPr>
        <p:spPr>
          <a:xfrm flipH="1">
            <a:off x="1438141" y="1966431"/>
            <a:ext cx="159726" cy="794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5" idx="4"/>
          </p:cNvCxnSpPr>
          <p:nvPr/>
        </p:nvCxnSpPr>
        <p:spPr>
          <a:xfrm>
            <a:off x="1610274" y="1966430"/>
            <a:ext cx="615807" cy="793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2"/>
            <a:endCxn id="12" idx="0"/>
          </p:cNvCxnSpPr>
          <p:nvPr/>
        </p:nvCxnSpPr>
        <p:spPr>
          <a:xfrm flipH="1">
            <a:off x="1725028" y="3448766"/>
            <a:ext cx="501055" cy="1098701"/>
          </a:xfrm>
          <a:prstGeom prst="straightConnector1">
            <a:avLst/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1"/>
            <a:endCxn id="12" idx="0"/>
          </p:cNvCxnSpPr>
          <p:nvPr/>
        </p:nvCxnSpPr>
        <p:spPr>
          <a:xfrm>
            <a:off x="1438149" y="3449374"/>
            <a:ext cx="286883" cy="1098093"/>
          </a:xfrm>
          <a:prstGeom prst="straightConnector1">
            <a:avLst/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948987" y="1759872"/>
            <a:ext cx="26927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641693" y="1745636"/>
            <a:ext cx="0" cy="43852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1" idx="3"/>
          </p:cNvCxnSpPr>
          <p:nvPr/>
        </p:nvCxnSpPr>
        <p:spPr>
          <a:xfrm flipH="1">
            <a:off x="2948988" y="6130920"/>
            <a:ext cx="2692708" cy="1595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590973" y="4946190"/>
            <a:ext cx="2220321" cy="65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Upload Multiple Images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587145" y="5711370"/>
            <a:ext cx="2224147" cy="65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Add request/description to image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613905" y="6475792"/>
            <a:ext cx="2224147" cy="65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Change Ordering and</a:t>
            </a:r>
          </a:p>
          <a:p>
            <a:pPr algn="ctr"/>
            <a:r>
              <a:rPr lang="en-US" dirty="0" smtClean="0"/>
              <a:t>Delete image.</a:t>
            </a:r>
            <a:endParaRPr lang="en-US" dirty="0"/>
          </a:p>
        </p:txBody>
      </p:sp>
      <p:sp>
        <p:nvSpPr>
          <p:cNvPr id="55" name="Parallelogram 54"/>
          <p:cNvSpPr/>
          <p:nvPr/>
        </p:nvSpPr>
        <p:spPr>
          <a:xfrm>
            <a:off x="3010183" y="3679285"/>
            <a:ext cx="2386722" cy="62534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/>
              <a:t>UserID</a:t>
            </a:r>
            <a:r>
              <a:rPr lang="en-US" dirty="0" smtClean="0"/>
              <a:t> -&gt; </a:t>
            </a:r>
            <a:r>
              <a:rPr lang="en-US" dirty="0" err="1" smtClean="0"/>
              <a:t>UserID</a:t>
            </a:r>
            <a:endParaRPr lang="en-US" dirty="0"/>
          </a:p>
        </p:txBody>
      </p:sp>
      <p:cxnSp>
        <p:nvCxnSpPr>
          <p:cNvPr id="64" name="Straight Connector 63"/>
          <p:cNvCxnSpPr>
            <a:stCxn id="55" idx="2"/>
          </p:cNvCxnSpPr>
          <p:nvPr/>
        </p:nvCxnSpPr>
        <p:spPr>
          <a:xfrm>
            <a:off x="5318737" y="3991963"/>
            <a:ext cx="322958" cy="148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55" idx="5"/>
          </p:cNvCxnSpPr>
          <p:nvPr/>
        </p:nvCxnSpPr>
        <p:spPr>
          <a:xfrm>
            <a:off x="1585668" y="3989865"/>
            <a:ext cx="1502689" cy="2095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55" idx="5"/>
          </p:cNvCxnSpPr>
          <p:nvPr/>
        </p:nvCxnSpPr>
        <p:spPr>
          <a:xfrm>
            <a:off x="2086703" y="3790351"/>
            <a:ext cx="1001646" cy="20160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613905" y="7245580"/>
            <a:ext cx="2224147" cy="3549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Create Project Button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601327" y="7229822"/>
            <a:ext cx="2080735" cy="1659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4601327" y="6938503"/>
            <a:ext cx="2080735" cy="291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r>
              <a:rPr lang="en-US" dirty="0" smtClean="0"/>
              <a:t>User Profile Page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4744793" y="8138085"/>
            <a:ext cx="1809474" cy="65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List of Projects with options</a:t>
            </a:r>
            <a:endParaRPr lang="en-US" dirty="0"/>
          </a:p>
        </p:txBody>
      </p:sp>
      <p:sp>
        <p:nvSpPr>
          <p:cNvPr id="83" name="Rounded Rectangle 82"/>
          <p:cNvSpPr/>
          <p:nvPr/>
        </p:nvSpPr>
        <p:spPr>
          <a:xfrm>
            <a:off x="4744793" y="7368773"/>
            <a:ext cx="1809474" cy="65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Confirmation Message</a:t>
            </a:r>
            <a:endParaRPr lang="en-US" dirty="0"/>
          </a:p>
        </p:txBody>
      </p:sp>
      <p:sp>
        <p:nvSpPr>
          <p:cNvPr id="84" name="Hexagon 83"/>
          <p:cNvSpPr/>
          <p:nvPr/>
        </p:nvSpPr>
        <p:spPr>
          <a:xfrm>
            <a:off x="2086707" y="8201106"/>
            <a:ext cx="1862703" cy="688525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Submit Request</a:t>
            </a:r>
            <a:endParaRPr lang="en-US" dirty="0"/>
          </a:p>
        </p:txBody>
      </p:sp>
      <p:cxnSp>
        <p:nvCxnSpPr>
          <p:cNvPr id="85" name="Straight Arrow Connector 84"/>
          <p:cNvCxnSpPr>
            <a:endCxn id="84" idx="3"/>
          </p:cNvCxnSpPr>
          <p:nvPr/>
        </p:nvCxnSpPr>
        <p:spPr>
          <a:xfrm>
            <a:off x="1725979" y="7793514"/>
            <a:ext cx="360728" cy="751855"/>
          </a:xfrm>
          <a:prstGeom prst="straightConnector1">
            <a:avLst/>
          </a:prstGeom>
          <a:ln>
            <a:headEnd type="oval"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4" idx="0"/>
            <a:endCxn id="80" idx="1"/>
          </p:cNvCxnSpPr>
          <p:nvPr/>
        </p:nvCxnSpPr>
        <p:spPr>
          <a:xfrm flipV="1">
            <a:off x="3949410" y="8059727"/>
            <a:ext cx="651917" cy="485642"/>
          </a:xfrm>
          <a:prstGeom prst="straightConnector1">
            <a:avLst/>
          </a:prstGeom>
          <a:ln>
            <a:headEnd type="oval"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09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8251" y="1134672"/>
            <a:ext cx="2080735" cy="1099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0470" y="275718"/>
            <a:ext cx="1919236" cy="369306"/>
          </a:xfrm>
          <a:prstGeom prst="rect">
            <a:avLst/>
          </a:prstGeom>
          <a:noFill/>
        </p:spPr>
        <p:txBody>
          <a:bodyPr wrap="none" lIns="91413" tIns="45707" rIns="91413" bIns="45707" rtlCol="0">
            <a:spAutoFit/>
          </a:bodyPr>
          <a:lstStyle/>
          <a:p>
            <a:r>
              <a:rPr lang="en-US" b="1" dirty="0" smtClean="0"/>
              <a:t>Transcribe Project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868251" y="843353"/>
            <a:ext cx="2080735" cy="291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r>
              <a:rPr lang="en-US" dirty="0" smtClean="0"/>
              <a:t>Project Page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011722" y="1247302"/>
            <a:ext cx="1799571" cy="65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Transcribe this project button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1063" y="4777575"/>
            <a:ext cx="2447923" cy="3148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1063" y="4486260"/>
            <a:ext cx="2447923" cy="291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r>
              <a:rPr lang="en-US" dirty="0" smtClean="0"/>
              <a:t>Transcribe Page</a:t>
            </a:r>
            <a:endParaRPr lang="en-US" dirty="0"/>
          </a:p>
        </p:txBody>
      </p:sp>
      <p:sp>
        <p:nvSpPr>
          <p:cNvPr id="15" name="Hexagon 14"/>
          <p:cNvSpPr/>
          <p:nvPr/>
        </p:nvSpPr>
        <p:spPr>
          <a:xfrm>
            <a:off x="2053948" y="2699039"/>
            <a:ext cx="1361652" cy="688525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6" name="Hexagon 15"/>
          <p:cNvSpPr/>
          <p:nvPr/>
        </p:nvSpPr>
        <p:spPr>
          <a:xfrm>
            <a:off x="248620" y="2699647"/>
            <a:ext cx="1361652" cy="688525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2"/>
            <a:endCxn id="16" idx="5"/>
          </p:cNvCxnSpPr>
          <p:nvPr/>
        </p:nvCxnSpPr>
        <p:spPr>
          <a:xfrm flipH="1">
            <a:off x="1438141" y="1905227"/>
            <a:ext cx="473364" cy="794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5" idx="4"/>
          </p:cNvCxnSpPr>
          <p:nvPr/>
        </p:nvCxnSpPr>
        <p:spPr>
          <a:xfrm>
            <a:off x="1911505" y="1905226"/>
            <a:ext cx="314574" cy="793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2"/>
            <a:endCxn id="12" idx="0"/>
          </p:cNvCxnSpPr>
          <p:nvPr/>
        </p:nvCxnSpPr>
        <p:spPr>
          <a:xfrm flipH="1">
            <a:off x="1725028" y="3387562"/>
            <a:ext cx="501055" cy="1098701"/>
          </a:xfrm>
          <a:prstGeom prst="straightConnector1">
            <a:avLst/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1"/>
            <a:endCxn id="12" idx="0"/>
          </p:cNvCxnSpPr>
          <p:nvPr/>
        </p:nvCxnSpPr>
        <p:spPr>
          <a:xfrm>
            <a:off x="1438149" y="3388169"/>
            <a:ext cx="286883" cy="1098093"/>
          </a:xfrm>
          <a:prstGeom prst="straightConnector1">
            <a:avLst/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948987" y="1698668"/>
            <a:ext cx="26927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641697" y="1684431"/>
            <a:ext cx="1" cy="46672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1" idx="3"/>
          </p:cNvCxnSpPr>
          <p:nvPr/>
        </p:nvCxnSpPr>
        <p:spPr>
          <a:xfrm flipH="1">
            <a:off x="2948988" y="6351633"/>
            <a:ext cx="26927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590973" y="4884988"/>
            <a:ext cx="2220321" cy="868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List of images for transcription with description/request.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613905" y="5854364"/>
            <a:ext cx="2224147" cy="65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Button to add different fields.</a:t>
            </a:r>
            <a:endParaRPr lang="en-US" dirty="0"/>
          </a:p>
        </p:txBody>
      </p:sp>
      <p:sp>
        <p:nvSpPr>
          <p:cNvPr id="55" name="Parallelogram 54"/>
          <p:cNvSpPr/>
          <p:nvPr/>
        </p:nvSpPr>
        <p:spPr>
          <a:xfrm>
            <a:off x="3010183" y="3618081"/>
            <a:ext cx="2386722" cy="62534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/>
              <a:t>UserID</a:t>
            </a:r>
            <a:r>
              <a:rPr lang="en-US" dirty="0" smtClean="0"/>
              <a:t> -&gt; </a:t>
            </a:r>
            <a:r>
              <a:rPr lang="en-US" dirty="0" err="1" smtClean="0"/>
              <a:t>UserID</a:t>
            </a:r>
            <a:endParaRPr lang="en-US" dirty="0"/>
          </a:p>
        </p:txBody>
      </p:sp>
      <p:cxnSp>
        <p:nvCxnSpPr>
          <p:cNvPr id="64" name="Straight Connector 63"/>
          <p:cNvCxnSpPr>
            <a:stCxn id="55" idx="2"/>
          </p:cNvCxnSpPr>
          <p:nvPr/>
        </p:nvCxnSpPr>
        <p:spPr>
          <a:xfrm>
            <a:off x="5318737" y="3930759"/>
            <a:ext cx="322958" cy="148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55" idx="5"/>
          </p:cNvCxnSpPr>
          <p:nvPr/>
        </p:nvCxnSpPr>
        <p:spPr>
          <a:xfrm>
            <a:off x="1585668" y="3928661"/>
            <a:ext cx="1502689" cy="2095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55" idx="5"/>
          </p:cNvCxnSpPr>
          <p:nvPr/>
        </p:nvCxnSpPr>
        <p:spPr>
          <a:xfrm>
            <a:off x="2086703" y="3729147"/>
            <a:ext cx="1001646" cy="20160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613905" y="7184376"/>
            <a:ext cx="2224147" cy="6091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Submit Transcription Button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4601327" y="7229822"/>
            <a:ext cx="2080735" cy="1659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4601327" y="6938503"/>
            <a:ext cx="2080735" cy="291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r>
              <a:rPr lang="en-US" dirty="0" smtClean="0"/>
              <a:t>User Profile Page</a:t>
            </a:r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4744793" y="8138085"/>
            <a:ext cx="1809474" cy="65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List of Projects with options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621556" y="6613040"/>
            <a:ext cx="2224147" cy="4711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List of text fields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4744793" y="7368773"/>
            <a:ext cx="1809474" cy="65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Confirmation Message</a:t>
            </a:r>
            <a:endParaRPr lang="en-US" dirty="0"/>
          </a:p>
        </p:txBody>
      </p:sp>
      <p:sp>
        <p:nvSpPr>
          <p:cNvPr id="48" name="Hexagon 47"/>
          <p:cNvSpPr/>
          <p:nvPr/>
        </p:nvSpPr>
        <p:spPr>
          <a:xfrm>
            <a:off x="2086707" y="8201106"/>
            <a:ext cx="1862703" cy="688525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Submit Transcription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70" idx="2"/>
            <a:endCxn id="48" idx="3"/>
          </p:cNvCxnSpPr>
          <p:nvPr/>
        </p:nvCxnSpPr>
        <p:spPr>
          <a:xfrm>
            <a:off x="1725979" y="7793514"/>
            <a:ext cx="360728" cy="751855"/>
          </a:xfrm>
          <a:prstGeom prst="straightConnector1">
            <a:avLst/>
          </a:prstGeom>
          <a:ln>
            <a:headEnd type="oval"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8" idx="0"/>
            <a:endCxn id="72" idx="1"/>
          </p:cNvCxnSpPr>
          <p:nvPr/>
        </p:nvCxnSpPr>
        <p:spPr>
          <a:xfrm flipV="1">
            <a:off x="3949410" y="8059727"/>
            <a:ext cx="651917" cy="485642"/>
          </a:xfrm>
          <a:prstGeom prst="straightConnector1">
            <a:avLst/>
          </a:prstGeom>
          <a:ln>
            <a:headEnd type="oval"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076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457" y="6199156"/>
            <a:ext cx="2080735" cy="1099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0470" y="275718"/>
            <a:ext cx="1082293" cy="369306"/>
          </a:xfrm>
          <a:prstGeom prst="rect">
            <a:avLst/>
          </a:prstGeom>
          <a:noFill/>
        </p:spPr>
        <p:txBody>
          <a:bodyPr wrap="none" lIns="91413" tIns="45707" rIns="91413" bIns="45707" rtlCol="0">
            <a:spAutoFit/>
          </a:bodyPr>
          <a:lstStyle/>
          <a:p>
            <a:r>
              <a:rPr lang="en-US" b="1" dirty="0" smtClean="0"/>
              <a:t>Browsing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774457" y="5907837"/>
            <a:ext cx="2080735" cy="291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r>
              <a:rPr lang="en-US" dirty="0" smtClean="0"/>
              <a:t>Project Page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17928" y="6311786"/>
            <a:ext cx="1799571" cy="65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Transcribe this project button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87531" y="1332971"/>
            <a:ext cx="2080735" cy="1099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87531" y="1041652"/>
            <a:ext cx="2080735" cy="291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531002" y="1445601"/>
            <a:ext cx="1799571" cy="65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‘View project’ button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374927" y="1332968"/>
            <a:ext cx="2080735" cy="1099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374927" y="1041649"/>
            <a:ext cx="2080735" cy="291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r>
              <a:rPr lang="en-US" dirty="0" smtClean="0"/>
              <a:t>Any Page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4518398" y="1445598"/>
            <a:ext cx="1799571" cy="65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Search Bar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478030" y="4354223"/>
            <a:ext cx="2080735" cy="1099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478030" y="4062904"/>
            <a:ext cx="2080735" cy="291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r>
              <a:rPr lang="en-US" dirty="0" smtClean="0"/>
              <a:t>Search Page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3621501" y="4466852"/>
            <a:ext cx="1799571" cy="8500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List of results with ‘view project’ buttons</a:t>
            </a:r>
            <a:endParaRPr lang="en-US" dirty="0"/>
          </a:p>
        </p:txBody>
      </p:sp>
      <p:cxnSp>
        <p:nvCxnSpPr>
          <p:cNvPr id="3" name="Straight Arrow Connector 2"/>
          <p:cNvCxnSpPr>
            <a:stCxn id="36" idx="2"/>
            <a:endCxn id="7" idx="0"/>
          </p:cNvCxnSpPr>
          <p:nvPr/>
        </p:nvCxnSpPr>
        <p:spPr>
          <a:xfrm>
            <a:off x="1430788" y="2103525"/>
            <a:ext cx="384037" cy="3804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Hexagon 49"/>
          <p:cNvSpPr/>
          <p:nvPr/>
        </p:nvSpPr>
        <p:spPr>
          <a:xfrm>
            <a:off x="3831794" y="2919386"/>
            <a:ext cx="1726971" cy="688525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Performs Search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41" idx="2"/>
            <a:endCxn id="50" idx="5"/>
          </p:cNvCxnSpPr>
          <p:nvPr/>
        </p:nvCxnSpPr>
        <p:spPr>
          <a:xfrm flipH="1">
            <a:off x="5386634" y="2103522"/>
            <a:ext cx="31550" cy="815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0" idx="1"/>
            <a:endCxn id="43" idx="0"/>
          </p:cNvCxnSpPr>
          <p:nvPr/>
        </p:nvCxnSpPr>
        <p:spPr>
          <a:xfrm flipH="1">
            <a:off x="4518398" y="3607911"/>
            <a:ext cx="868236" cy="454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2" idx="2"/>
            <a:endCxn id="7" idx="3"/>
          </p:cNvCxnSpPr>
          <p:nvPr/>
        </p:nvCxnSpPr>
        <p:spPr>
          <a:xfrm flipH="1">
            <a:off x="2855192" y="5453742"/>
            <a:ext cx="1663206" cy="5997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79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8251" y="1134672"/>
            <a:ext cx="2080735" cy="1099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0470" y="275718"/>
            <a:ext cx="1503106" cy="369306"/>
          </a:xfrm>
          <a:prstGeom prst="rect">
            <a:avLst/>
          </a:prstGeom>
          <a:noFill/>
        </p:spPr>
        <p:txBody>
          <a:bodyPr wrap="none" lIns="91413" tIns="45707" rIns="91413" bIns="45707" rtlCol="0">
            <a:spAutoFit/>
          </a:bodyPr>
          <a:lstStyle/>
          <a:p>
            <a:r>
              <a:rPr lang="en-US" b="1" dirty="0" smtClean="0"/>
              <a:t>View Account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868251" y="843353"/>
            <a:ext cx="2080735" cy="291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r>
              <a:rPr lang="en-US" dirty="0" smtClean="0"/>
              <a:t>Any Page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011722" y="1247302"/>
            <a:ext cx="1799571" cy="65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Profile Button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1063" y="4777575"/>
            <a:ext cx="2447923" cy="1904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1063" y="4486260"/>
            <a:ext cx="2447923" cy="291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spcCol="0" rtlCol="0" anchor="ctr"/>
          <a:lstStyle/>
          <a:p>
            <a:pPr algn="ctr"/>
            <a:r>
              <a:rPr lang="en-US" dirty="0" smtClean="0"/>
              <a:t>Profile Page</a:t>
            </a:r>
            <a:endParaRPr lang="en-US" dirty="0"/>
          </a:p>
        </p:txBody>
      </p:sp>
      <p:sp>
        <p:nvSpPr>
          <p:cNvPr id="15" name="Hexagon 14"/>
          <p:cNvSpPr/>
          <p:nvPr/>
        </p:nvSpPr>
        <p:spPr>
          <a:xfrm>
            <a:off x="2053948" y="2699039"/>
            <a:ext cx="1361652" cy="688525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6" name="Hexagon 15"/>
          <p:cNvSpPr/>
          <p:nvPr/>
        </p:nvSpPr>
        <p:spPr>
          <a:xfrm>
            <a:off x="248620" y="2699647"/>
            <a:ext cx="1361652" cy="688525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2"/>
            <a:endCxn id="16" idx="5"/>
          </p:cNvCxnSpPr>
          <p:nvPr/>
        </p:nvCxnSpPr>
        <p:spPr>
          <a:xfrm flipH="1">
            <a:off x="1438141" y="1905227"/>
            <a:ext cx="473364" cy="794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5" idx="4"/>
          </p:cNvCxnSpPr>
          <p:nvPr/>
        </p:nvCxnSpPr>
        <p:spPr>
          <a:xfrm>
            <a:off x="1911505" y="1905226"/>
            <a:ext cx="314574" cy="793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2"/>
            <a:endCxn id="12" idx="0"/>
          </p:cNvCxnSpPr>
          <p:nvPr/>
        </p:nvCxnSpPr>
        <p:spPr>
          <a:xfrm flipH="1">
            <a:off x="1725028" y="3387562"/>
            <a:ext cx="501055" cy="1098701"/>
          </a:xfrm>
          <a:prstGeom prst="straightConnector1">
            <a:avLst/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1"/>
            <a:endCxn id="12" idx="0"/>
          </p:cNvCxnSpPr>
          <p:nvPr/>
        </p:nvCxnSpPr>
        <p:spPr>
          <a:xfrm>
            <a:off x="1438149" y="3388169"/>
            <a:ext cx="286883" cy="1098093"/>
          </a:xfrm>
          <a:prstGeom prst="straightConnector1">
            <a:avLst/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948987" y="1698668"/>
            <a:ext cx="26927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641697" y="1684431"/>
            <a:ext cx="1" cy="4045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1" idx="3"/>
          </p:cNvCxnSpPr>
          <p:nvPr/>
        </p:nvCxnSpPr>
        <p:spPr>
          <a:xfrm flipH="1">
            <a:off x="2948986" y="5729865"/>
            <a:ext cx="26927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590973" y="4884988"/>
            <a:ext cx="2220321" cy="868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List of projects uploaded, with options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613905" y="5854364"/>
            <a:ext cx="2224147" cy="6579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List of transcriptions contributed</a:t>
            </a:r>
            <a:endParaRPr lang="en-US" dirty="0"/>
          </a:p>
        </p:txBody>
      </p:sp>
      <p:sp>
        <p:nvSpPr>
          <p:cNvPr id="55" name="Parallelogram 54"/>
          <p:cNvSpPr/>
          <p:nvPr/>
        </p:nvSpPr>
        <p:spPr>
          <a:xfrm>
            <a:off x="3010183" y="3618081"/>
            <a:ext cx="2386722" cy="62534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3" tIns="45707" rIns="91413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/>
              <a:t>UserID</a:t>
            </a:r>
            <a:r>
              <a:rPr lang="en-US" dirty="0" smtClean="0"/>
              <a:t> -&gt; </a:t>
            </a:r>
            <a:r>
              <a:rPr lang="en-US" dirty="0" err="1" smtClean="0"/>
              <a:t>UserID</a:t>
            </a:r>
            <a:endParaRPr lang="en-US" dirty="0"/>
          </a:p>
        </p:txBody>
      </p:sp>
      <p:cxnSp>
        <p:nvCxnSpPr>
          <p:cNvPr id="64" name="Straight Connector 63"/>
          <p:cNvCxnSpPr>
            <a:stCxn id="55" idx="2"/>
          </p:cNvCxnSpPr>
          <p:nvPr/>
        </p:nvCxnSpPr>
        <p:spPr>
          <a:xfrm>
            <a:off x="5318737" y="3930759"/>
            <a:ext cx="322958" cy="148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55" idx="5"/>
          </p:cNvCxnSpPr>
          <p:nvPr/>
        </p:nvCxnSpPr>
        <p:spPr>
          <a:xfrm>
            <a:off x="1585668" y="3928661"/>
            <a:ext cx="1502689" cy="2095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55" idx="5"/>
          </p:cNvCxnSpPr>
          <p:nvPr/>
        </p:nvCxnSpPr>
        <p:spPr>
          <a:xfrm>
            <a:off x="2086703" y="3729147"/>
            <a:ext cx="1001646" cy="20160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75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152</Words>
  <Application>Microsoft Macintosh PowerPoint</Application>
  <PresentationFormat>On-screen Show (4:3)</PresentationFormat>
  <Paragraphs>51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Heather</dc:creator>
  <cp:lastModifiedBy>Sam Heather</cp:lastModifiedBy>
  <cp:revision>8</cp:revision>
  <dcterms:created xsi:type="dcterms:W3CDTF">2015-02-14T13:32:16Z</dcterms:created>
  <dcterms:modified xsi:type="dcterms:W3CDTF">2015-02-14T21:25:39Z</dcterms:modified>
</cp:coreProperties>
</file>