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xmlns="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xmlns="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xmlns="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xmlns="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xmlns="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xmlns="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xmlns="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xmlns="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xmlns="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xmlns="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xmlns="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xmlns="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xmlns="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xmlns="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xmlns="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xmlns="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xmlns="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xmlns="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xmlns="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xmlns="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xmlns="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xmlns="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xmlns="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xmlns="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xmlns="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xmlns="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well-defined methodology that has been used in every business vertical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Provides a very detailed definition of the deliverables , timelines and milestones from the very beginning 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Reduces the amount of time developers spend interacting with stakeholders.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Team deliverable is predictable.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Any changes in the requirements are costly 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Rigid requirements definitions inhibit creativity.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Requirements can be misinterpreted because the developers interact less with stakeholders.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Excessive documentation is required to create detailed definitions of the deliverables , timelines and milestones prior to the beginning of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</a:t>
            </a:r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Priorities and requirements can be easily adjusted throughout the project.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team is empowered to make decisions, define deliverables and milestones , take responsibility for the delivery.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Time to market is significantly decreased.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More opportunity for creativity.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Deliverables , timelines and milestones are less predictable.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Stakeholders need to invest a lot of time throughout the project.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Documentation is not created, which could be a problem for regulated industries.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Since the requirements change all the time, re-work will be inevitable.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64</TotalTime>
  <Words>197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Courier New</vt:lpstr>
      <vt:lpstr>Wingdings</vt:lpstr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Microsoft account</cp:lastModifiedBy>
  <cp:revision>5</cp:revision>
  <dcterms:created xsi:type="dcterms:W3CDTF">2021-06-04T16:24:13Z</dcterms:created>
  <dcterms:modified xsi:type="dcterms:W3CDTF">2023-12-27T03:56:35Z</dcterms:modified>
</cp:coreProperties>
</file>