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4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A438-40E0-7D4C-82FA-32030B943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B7F33-2242-B548-9293-D93D4BE43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DE42-9D97-3242-9734-49E9D248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2AD7-9A55-624B-85E6-34E35ADF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B1A8-0784-2644-AAE8-0265E95C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950744-D53A-9943-AF94-CF2514629496}"/>
              </a:ext>
            </a:extLst>
          </p:cNvPr>
          <p:cNvCxnSpPr/>
          <p:nvPr userDrawn="1"/>
        </p:nvCxnSpPr>
        <p:spPr>
          <a:xfrm>
            <a:off x="1371600" y="3611880"/>
            <a:ext cx="9448800" cy="0"/>
          </a:xfrm>
          <a:prstGeom prst="line">
            <a:avLst/>
          </a:prstGeom>
          <a:ln w="38100">
            <a:solidFill>
              <a:srgbClr val="A74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7B03-E08A-684E-8103-0D07243F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15588-0A6E-AD4D-9341-E50300121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FA25-0A81-6F49-B59C-B4212642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785F-DCBB-AD4F-9BCB-E02D8674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2BF0-91BE-4649-8415-96606D00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CC8D8-C051-B645-8813-D9907FE65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A719D-C242-DB4F-AA70-5FD9846B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5B6A-54AD-754A-BCC5-61F909D9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66A9-9714-264C-AFAD-102BC66B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208-30D9-C348-87E9-B5C9AF9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4607-AF12-8E4E-A3FE-53520135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Garamond" panose="020204040303010108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85E4-3326-AD47-B3C4-5EC44B47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929"/>
            <a:ext cx="10515600" cy="4351338"/>
          </a:xfrm>
        </p:spPr>
        <p:txBody>
          <a:bodyPr/>
          <a:lstStyle>
            <a:lvl1pPr>
              <a:spcAft>
                <a:spcPts val="600"/>
              </a:spcAft>
              <a:defRPr>
                <a:latin typeface="Garamond" panose="02020404030301010803" pitchFamily="18" charset="0"/>
              </a:defRPr>
            </a:lvl1pPr>
            <a:lvl2pPr>
              <a:spcAft>
                <a:spcPts val="600"/>
              </a:spcAft>
              <a:defRPr>
                <a:latin typeface="Garamond" panose="02020404030301010803" pitchFamily="18" charset="0"/>
              </a:defRPr>
            </a:lvl2pPr>
            <a:lvl3pPr>
              <a:spcAft>
                <a:spcPts val="600"/>
              </a:spcAft>
              <a:defRPr>
                <a:latin typeface="Garamond" panose="02020404030301010803" pitchFamily="18" charset="0"/>
              </a:defRPr>
            </a:lvl3pPr>
            <a:lvl4pPr>
              <a:spcAft>
                <a:spcPts val="600"/>
              </a:spcAft>
              <a:defRPr>
                <a:latin typeface="Garamond" panose="02020404030301010803" pitchFamily="18" charset="0"/>
              </a:defRPr>
            </a:lvl4pPr>
            <a:lvl5pPr>
              <a:spcAft>
                <a:spcPts val="600"/>
              </a:spcAft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93B2-755E-9D4D-A35E-FA514DA9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9682-B622-3646-932C-C207C482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BA9D-7A04-9643-85A3-FEA42F82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94A342-32A3-7245-9322-AB74087C8C2A}"/>
              </a:ext>
            </a:extLst>
          </p:cNvPr>
          <p:cNvCxnSpPr/>
          <p:nvPr userDrawn="1"/>
        </p:nvCxnSpPr>
        <p:spPr>
          <a:xfrm>
            <a:off x="1371600" y="1840230"/>
            <a:ext cx="9448800" cy="0"/>
          </a:xfrm>
          <a:prstGeom prst="line">
            <a:avLst/>
          </a:prstGeom>
          <a:ln w="38100">
            <a:solidFill>
              <a:srgbClr val="A74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F45C-931F-7341-B336-118584B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FFD7-5C1F-5647-B942-02BBDC20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EBE5-506F-5940-ADC3-DDC9477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E20F-6046-DD4D-9950-EC5D80F7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6502-A135-4247-9726-F655709C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5C08-900B-8649-82B0-A7F71C40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B95A-762B-2142-BB72-3012B22D8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E622F-1BE2-C84D-9471-A09AC33C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25959-97D6-4445-9CDD-C201870F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7F3C8-872D-0949-8735-25815A68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E1FD-A350-C64D-88FA-6A041485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6B23-E064-BC4F-8112-51A84A8E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4DF9E-016D-D949-8EBD-229F58A8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51CFE-DB53-D247-B88B-05C6FBC8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CF329-D61B-7B4D-9C4F-015CE1425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1B41D-6CB7-3844-AFBA-8261991B1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D2D24-848E-4846-B44E-8C860D3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796AC-A018-754E-AE44-9E9DB416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F3070-110F-2741-A29D-BDB7C769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B56E-196C-ED4A-BF19-67B2F05A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0DCBA-B6A4-F641-9DD8-037C8AE3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E4AA8-D164-9247-B5D0-7DA6769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8FE52-4C09-DA41-80BE-24BC33D3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F2F6-6AD5-E944-995B-CB4EEDE8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A7550-00F6-1D4F-9567-0ADE0838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C2545-A35B-3148-9854-33374AD3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8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5B8A-224B-2240-B48E-64ED65DE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21E2-C874-4443-A481-BAB1333F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DD245-9749-5D4E-A8CF-D6883369F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B2883-D9B7-EF47-B106-518F21B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249B-79F9-9941-A5B0-8B133988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16F8-9243-AF4D-81DD-A769FA81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7FA6-ABA6-7A44-8610-C894AAD4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81FBD-1137-8141-AD30-E558C99F1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70F60-51D0-5C48-BD0D-F07D5CED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7B1C-553B-5149-A2FE-B40EDB9E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25767-FE6D-A748-BBD5-2A0E3D36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EAA82-9242-2649-8B0C-6D52F854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3963-4B8D-3249-8372-AAB1392A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1748E-6A1E-694C-8574-36E90D720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BA91-1BAE-8A4B-8926-9759F8667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479A-61D5-0B48-BD6D-E427F6F4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8A78-D2E3-1D43-B1BC-5365A05B3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5312-185C-644E-9104-3CD4C5F70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A6C4A-5B63-6D4C-8068-778C8A692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FORBES, SAMUEL H.</dc:creator>
  <cp:lastModifiedBy>FORBES, SAMUEL H.</cp:lastModifiedBy>
  <cp:revision>1</cp:revision>
  <dcterms:created xsi:type="dcterms:W3CDTF">2022-01-31T19:27:53Z</dcterms:created>
  <dcterms:modified xsi:type="dcterms:W3CDTF">2022-01-31T19:30:29Z</dcterms:modified>
</cp:coreProperties>
</file>