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A9094-7F6B-42C1-A574-4EEE8EB23E05}" v="8" dt="2025-02-23T16:14:5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sprao2@hotmail.com" userId="2d8a122051db7b26" providerId="LiveId" clId="{0DDA9094-7F6B-42C1-A574-4EEE8EB23E05}"/>
    <pc:docChg chg="undo custSel addSld delSld modSld">
      <pc:chgData name="svsprao2@hotmail.com" userId="2d8a122051db7b26" providerId="LiveId" clId="{0DDA9094-7F6B-42C1-A574-4EEE8EB23E05}" dt="2025-02-23T16:16:34.867" v="44" actId="47"/>
      <pc:docMkLst>
        <pc:docMk/>
      </pc:docMkLst>
      <pc:sldChg chg="del">
        <pc:chgData name="svsprao2@hotmail.com" userId="2d8a122051db7b26" providerId="LiveId" clId="{0DDA9094-7F6B-42C1-A574-4EEE8EB23E05}" dt="2025-02-23T15:55:59.725" v="0" actId="47"/>
        <pc:sldMkLst>
          <pc:docMk/>
          <pc:sldMk cId="614882681" sldId="2146847055"/>
        </pc:sldMkLst>
      </pc:sldChg>
      <pc:sldChg chg="addSp delSp modSp mod">
        <pc:chgData name="svsprao2@hotmail.com" userId="2d8a122051db7b26" providerId="LiveId" clId="{0DDA9094-7F6B-42C1-A574-4EEE8EB23E05}" dt="2025-02-23T16:16:24.057" v="42" actId="1076"/>
        <pc:sldMkLst>
          <pc:docMk/>
          <pc:sldMk cId="2083715239" sldId="2146847060"/>
        </pc:sldMkLst>
        <pc:spChg chg="del">
          <ac:chgData name="svsprao2@hotmail.com" userId="2d8a122051db7b26" providerId="LiveId" clId="{0DDA9094-7F6B-42C1-A574-4EEE8EB23E05}" dt="2025-02-23T16:10:11.463" v="6"/>
          <ac:spMkLst>
            <pc:docMk/>
            <pc:sldMk cId="2083715239" sldId="2146847060"/>
            <ac:spMk id="3" creationId="{805D7125-AC62-752D-6E68-9EB88BCC631C}"/>
          </ac:spMkLst>
        </pc:spChg>
        <pc:spChg chg="add del mod">
          <ac:chgData name="svsprao2@hotmail.com" userId="2d8a122051db7b26" providerId="LiveId" clId="{0DDA9094-7F6B-42C1-A574-4EEE8EB23E05}" dt="2025-02-23T16:13:52.706" v="22"/>
          <ac:spMkLst>
            <pc:docMk/>
            <pc:sldMk cId="2083715239" sldId="2146847060"/>
            <ac:spMk id="9" creationId="{8B7B5926-221F-A9D5-F644-C40B20694E3A}"/>
          </ac:spMkLst>
        </pc:spChg>
        <pc:picChg chg="add del mod">
          <ac:chgData name="svsprao2@hotmail.com" userId="2d8a122051db7b26" providerId="LiveId" clId="{0DDA9094-7F6B-42C1-A574-4EEE8EB23E05}" dt="2025-02-23T16:11:32.904" v="12" actId="21"/>
          <ac:picMkLst>
            <pc:docMk/>
            <pc:sldMk cId="2083715239" sldId="2146847060"/>
            <ac:picMk id="5" creationId="{47DFED27-8BB9-2B2A-8746-D2B19156CB5C}"/>
          </ac:picMkLst>
        </pc:picChg>
        <pc:picChg chg="add del mod">
          <ac:chgData name="svsprao2@hotmail.com" userId="2d8a122051db7b26" providerId="LiveId" clId="{0DDA9094-7F6B-42C1-A574-4EEE8EB23E05}" dt="2025-02-23T16:12:14.317" v="18" actId="21"/>
          <ac:picMkLst>
            <pc:docMk/>
            <pc:sldMk cId="2083715239" sldId="2146847060"/>
            <ac:picMk id="7" creationId="{4C3E897D-9364-0AA2-36CE-CD40A6807B4C}"/>
          </ac:picMkLst>
        </pc:picChg>
        <pc:picChg chg="add mod modCrop">
          <ac:chgData name="svsprao2@hotmail.com" userId="2d8a122051db7b26" providerId="LiveId" clId="{0DDA9094-7F6B-42C1-A574-4EEE8EB23E05}" dt="2025-02-23T16:16:19.534" v="41" actId="14100"/>
          <ac:picMkLst>
            <pc:docMk/>
            <pc:sldMk cId="2083715239" sldId="2146847060"/>
            <ac:picMk id="10" creationId="{A0F0E0DB-D7E1-1AC6-D122-CF90D5396CA5}"/>
          </ac:picMkLst>
        </pc:picChg>
        <pc:picChg chg="add mod modCrop">
          <ac:chgData name="svsprao2@hotmail.com" userId="2d8a122051db7b26" providerId="LiveId" clId="{0DDA9094-7F6B-42C1-A574-4EEE8EB23E05}" dt="2025-02-23T16:15:55.803" v="37" actId="14100"/>
          <ac:picMkLst>
            <pc:docMk/>
            <pc:sldMk cId="2083715239" sldId="2146847060"/>
            <ac:picMk id="11" creationId="{CB2F7D21-E3A3-4ABA-6739-F5AB92749BBA}"/>
          </ac:picMkLst>
        </pc:picChg>
        <pc:picChg chg="add mod modCrop">
          <ac:chgData name="svsprao2@hotmail.com" userId="2d8a122051db7b26" providerId="LiveId" clId="{0DDA9094-7F6B-42C1-A574-4EEE8EB23E05}" dt="2025-02-23T16:16:24.057" v="42" actId="1076"/>
          <ac:picMkLst>
            <pc:docMk/>
            <pc:sldMk cId="2083715239" sldId="2146847060"/>
            <ac:picMk id="12" creationId="{A319261C-6F84-2E37-47F8-040314DEE476}"/>
          </ac:picMkLst>
        </pc:picChg>
      </pc:sldChg>
      <pc:sldChg chg="modSp mod">
        <pc:chgData name="svsprao2@hotmail.com" userId="2d8a122051db7b26" providerId="LiveId" clId="{0DDA9094-7F6B-42C1-A574-4EEE8EB23E05}" dt="2025-02-23T15:57:32.973" v="5" actId="57"/>
        <pc:sldMkLst>
          <pc:docMk/>
          <pc:sldMk cId="2230664768" sldId="2146847061"/>
        </pc:sldMkLst>
        <pc:spChg chg="mod">
          <ac:chgData name="svsprao2@hotmail.com" userId="2d8a122051db7b26" providerId="LiveId" clId="{0DDA9094-7F6B-42C1-A574-4EEE8EB23E05}" dt="2025-02-23T15:57:32.973" v="5" actId="57"/>
          <ac:spMkLst>
            <pc:docMk/>
            <pc:sldMk cId="2230664768" sldId="2146847061"/>
            <ac:spMk id="3" creationId="{51A299DD-46FA-7866-41D8-C1BFCC2F69DD}"/>
          </ac:spMkLst>
        </pc:spChg>
      </pc:sldChg>
      <pc:sldChg chg="addSp modSp new del mod">
        <pc:chgData name="svsprao2@hotmail.com" userId="2d8a122051db7b26" providerId="LiveId" clId="{0DDA9094-7F6B-42C1-A574-4EEE8EB23E05}" dt="2025-02-23T16:16:32.729" v="43" actId="47"/>
        <pc:sldMkLst>
          <pc:docMk/>
          <pc:sldMk cId="2451989649" sldId="2146847063"/>
        </pc:sldMkLst>
        <pc:picChg chg="add mod">
          <ac:chgData name="svsprao2@hotmail.com" userId="2d8a122051db7b26" providerId="LiveId" clId="{0DDA9094-7F6B-42C1-A574-4EEE8EB23E05}" dt="2025-02-23T16:11:49.163" v="15" actId="14100"/>
          <ac:picMkLst>
            <pc:docMk/>
            <pc:sldMk cId="2451989649" sldId="2146847063"/>
            <ac:picMk id="2" creationId="{89AE63B2-2022-914C-15C5-10F4A3DF26E3}"/>
          </ac:picMkLst>
        </pc:picChg>
      </pc:sldChg>
      <pc:sldChg chg="addSp modSp new del mod">
        <pc:chgData name="svsprao2@hotmail.com" userId="2d8a122051db7b26" providerId="LiveId" clId="{0DDA9094-7F6B-42C1-A574-4EEE8EB23E05}" dt="2025-02-23T16:16:34.867" v="44" actId="47"/>
        <pc:sldMkLst>
          <pc:docMk/>
          <pc:sldMk cId="2320007998" sldId="2146847064"/>
        </pc:sldMkLst>
        <pc:picChg chg="add mod">
          <ac:chgData name="svsprao2@hotmail.com" userId="2d8a122051db7b26" providerId="LiveId" clId="{0DDA9094-7F6B-42C1-A574-4EEE8EB23E05}" dt="2025-02-23T16:12:30.563" v="21" actId="14100"/>
          <ac:picMkLst>
            <pc:docMk/>
            <pc:sldMk cId="2320007998" sldId="2146847064"/>
            <ac:picMk id="2" creationId="{CA034D1D-D2AA-6DA3-5F9E-D6FAEB48DC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mhi7/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D L T S </a:t>
            </a:r>
            <a:r>
              <a:rPr lang="en-US" sz="2000" b="1" dirty="0" err="1">
                <a:solidFill>
                  <a:schemeClr val="accent1">
                    <a:lumMod val="75000"/>
                  </a:schemeClr>
                </a:solidFill>
                <a:latin typeface="Arial"/>
                <a:cs typeface="Arial"/>
              </a:rPr>
              <a:t>S</a:t>
            </a:r>
            <a:r>
              <a:rPr lang="en-US" sz="2000" b="1" dirty="0">
                <a:solidFill>
                  <a:schemeClr val="accent1">
                    <a:lumMod val="75000"/>
                  </a:schemeClr>
                </a:solidFill>
                <a:latin typeface="Arial"/>
                <a:cs typeface="Arial"/>
              </a:rPr>
              <a:t> Samhita </a:t>
            </a:r>
            <a:r>
              <a:rPr lang="en-US" sz="2000" b="1" dirty="0" err="1">
                <a:solidFill>
                  <a:schemeClr val="accent1">
                    <a:lumMod val="75000"/>
                  </a:schemeClr>
                </a:solidFill>
                <a:latin typeface="Arial"/>
                <a:cs typeface="Arial"/>
              </a:rPr>
              <a:t>Sirvisetti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A0F0E0DB-D7E1-1AC6-D122-CF90D5396CA5}"/>
              </a:ext>
            </a:extLst>
          </p:cNvPr>
          <p:cNvPicPr>
            <a:picLocks noGrp="1" noChangeAspect="1"/>
          </p:cNvPicPr>
          <p:nvPr>
            <p:ph idx="1"/>
          </p:nvPr>
        </p:nvPicPr>
        <p:blipFill>
          <a:blip r:embed="rId2"/>
          <a:srcRect r="42911"/>
          <a:stretch/>
        </p:blipFill>
        <p:spPr>
          <a:xfrm>
            <a:off x="750781" y="1341078"/>
            <a:ext cx="3986189" cy="4538611"/>
          </a:xfrm>
          <a:prstGeom prst="rect">
            <a:avLst/>
          </a:prstGeom>
        </p:spPr>
      </p:pic>
      <p:pic>
        <p:nvPicPr>
          <p:cNvPr id="11" name="Picture 10">
            <a:extLst>
              <a:ext uri="{FF2B5EF4-FFF2-40B4-BE49-F238E27FC236}">
                <a16:creationId xmlns:a16="http://schemas.microsoft.com/office/drawing/2014/main" id="{CB2F7D21-E3A3-4ABA-6739-F5AB92749BBA}"/>
              </a:ext>
            </a:extLst>
          </p:cNvPr>
          <p:cNvPicPr>
            <a:picLocks noChangeAspect="1"/>
          </p:cNvPicPr>
          <p:nvPr/>
        </p:nvPicPr>
        <p:blipFill>
          <a:blip r:embed="rId3"/>
          <a:srcRect l="13436" t="3793" r="3423" b="23311"/>
          <a:stretch/>
        </p:blipFill>
        <p:spPr>
          <a:xfrm>
            <a:off x="5448310" y="1341078"/>
            <a:ext cx="5799793" cy="2581992"/>
          </a:xfrm>
          <a:prstGeom prst="rect">
            <a:avLst/>
          </a:prstGeom>
        </p:spPr>
      </p:pic>
      <p:pic>
        <p:nvPicPr>
          <p:cNvPr id="12" name="Picture 11">
            <a:extLst>
              <a:ext uri="{FF2B5EF4-FFF2-40B4-BE49-F238E27FC236}">
                <a16:creationId xmlns:a16="http://schemas.microsoft.com/office/drawing/2014/main" id="{A319261C-6F84-2E37-47F8-040314DEE476}"/>
              </a:ext>
            </a:extLst>
          </p:cNvPr>
          <p:cNvPicPr>
            <a:picLocks noChangeAspect="1"/>
          </p:cNvPicPr>
          <p:nvPr/>
        </p:nvPicPr>
        <p:blipFill>
          <a:blip r:embed="rId4"/>
          <a:srcRect l="13604" t="40567" r="40638" b="28247"/>
          <a:stretch/>
        </p:blipFill>
        <p:spPr>
          <a:xfrm>
            <a:off x="5448310" y="4031696"/>
            <a:ext cx="5549055" cy="197042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https://github.com/samhi7/Steganography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449</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svsprao2@hotmail.com</cp:lastModifiedBy>
  <cp:revision>26</cp:revision>
  <dcterms:created xsi:type="dcterms:W3CDTF">2021-05-26T16:50:10Z</dcterms:created>
  <dcterms:modified xsi:type="dcterms:W3CDTF">2025-02-23T16:16:43Z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