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Bebas Neue"/>
      <p:regular r:id="rId28"/>
    </p:embeddedFont>
    <p:embeddedFont>
      <p:font typeface="Gill Sans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F86350-9848-4EBF-BF91-8DE70E9FCFB4}">
  <a:tblStyle styleId="{12F86350-9848-4EBF-BF91-8DE70E9FCF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ill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Gi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b0648f9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b0648f9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525ca4019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525ca4019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525ca4019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525ca4019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b06bead8a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2b06bead8a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5295a235b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5295a235b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5295a235b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5295a235b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2ec61ca6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2ec61ca6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bd6afd5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bd6afd5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25ca401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25ca401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b06bead8a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b06bead8a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b06bead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b06bead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25ca4019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25ca401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b06bead8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b06bead8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b06bead8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b06bead8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85700" y="1238850"/>
            <a:ext cx="6372600" cy="21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92450" y="3495150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720000" y="17427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13"/>
          <p:cNvSpPr txBox="1"/>
          <p:nvPr>
            <p:ph hasCustomPrompt="1" idx="2" type="title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/>
          <p:nvPr>
            <p:ph idx="1" type="subTitle"/>
          </p:nvPr>
        </p:nvSpPr>
        <p:spPr>
          <a:xfrm>
            <a:off x="720000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title"/>
          </p:nvPr>
        </p:nvSpPr>
        <p:spPr>
          <a:xfrm>
            <a:off x="3403800" y="17427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13"/>
          <p:cNvSpPr txBox="1"/>
          <p:nvPr>
            <p:ph hasCustomPrompt="1" idx="4" type="title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/>
          <p:nvPr>
            <p:ph idx="5" type="subTitle"/>
          </p:nvPr>
        </p:nvSpPr>
        <p:spPr>
          <a:xfrm>
            <a:off x="3403800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6" type="title"/>
          </p:nvPr>
        </p:nvSpPr>
        <p:spPr>
          <a:xfrm>
            <a:off x="6087600" y="17427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13"/>
          <p:cNvSpPr txBox="1"/>
          <p:nvPr>
            <p:ph hasCustomPrompt="1" idx="7" type="title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idx="8" type="subTitle"/>
          </p:nvPr>
        </p:nvSpPr>
        <p:spPr>
          <a:xfrm>
            <a:off x="6087600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9" type="title"/>
          </p:nvPr>
        </p:nvSpPr>
        <p:spPr>
          <a:xfrm>
            <a:off x="720000" y="3532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13" type="title"/>
          </p:nvPr>
        </p:nvSpPr>
        <p:spPr>
          <a:xfrm>
            <a:off x="720000" y="2939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idx="14" type="subTitle"/>
          </p:nvPr>
        </p:nvSpPr>
        <p:spPr>
          <a:xfrm>
            <a:off x="720000" y="4118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5" type="title"/>
          </p:nvPr>
        </p:nvSpPr>
        <p:spPr>
          <a:xfrm>
            <a:off x="3403800" y="3532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16" type="title"/>
          </p:nvPr>
        </p:nvSpPr>
        <p:spPr>
          <a:xfrm>
            <a:off x="3403800" y="2939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17" type="subTitle"/>
          </p:nvPr>
        </p:nvSpPr>
        <p:spPr>
          <a:xfrm>
            <a:off x="3403800" y="4118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8" type="title"/>
          </p:nvPr>
        </p:nvSpPr>
        <p:spPr>
          <a:xfrm>
            <a:off x="6087600" y="3532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19" type="title"/>
          </p:nvPr>
        </p:nvSpPr>
        <p:spPr>
          <a:xfrm>
            <a:off x="6087600" y="2939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20" type="subTitle"/>
          </p:nvPr>
        </p:nvSpPr>
        <p:spPr>
          <a:xfrm>
            <a:off x="6087600" y="4118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1847850" y="3077700"/>
            <a:ext cx="5448300" cy="7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2278500" y="1268400"/>
            <a:ext cx="4587000" cy="18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idx="1" type="subTitle"/>
          </p:nvPr>
        </p:nvSpPr>
        <p:spPr>
          <a:xfrm>
            <a:off x="720000" y="1212525"/>
            <a:ext cx="29076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idx="1" type="subTitle"/>
          </p:nvPr>
        </p:nvSpPr>
        <p:spPr>
          <a:xfrm>
            <a:off x="720000" y="1212525"/>
            <a:ext cx="29076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idx="1" type="subTitle"/>
          </p:nvPr>
        </p:nvSpPr>
        <p:spPr>
          <a:xfrm>
            <a:off x="720000" y="1212525"/>
            <a:ext cx="29076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idx="1" type="subTitle"/>
          </p:nvPr>
        </p:nvSpPr>
        <p:spPr>
          <a:xfrm>
            <a:off x="1290763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2" type="subTitle"/>
          </p:nvPr>
        </p:nvSpPr>
        <p:spPr>
          <a:xfrm>
            <a:off x="4945638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3" type="subTitle"/>
          </p:nvPr>
        </p:nvSpPr>
        <p:spPr>
          <a:xfrm>
            <a:off x="1290763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4" type="subTitle"/>
          </p:nvPr>
        </p:nvSpPr>
        <p:spPr>
          <a:xfrm>
            <a:off x="4945638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8" name="Google Shape;88;p22"/>
          <p:cNvSpPr txBox="1"/>
          <p:nvPr>
            <p:ph idx="1" type="subTitle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2" type="title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" name="Google Shape;90;p22"/>
          <p:cNvSpPr txBox="1"/>
          <p:nvPr>
            <p:ph idx="3" type="subTitle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4" type="title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" name="Google Shape;92;p22"/>
          <p:cNvSpPr txBox="1"/>
          <p:nvPr>
            <p:ph idx="5" type="subTitle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" name="Google Shape;96;p23"/>
          <p:cNvSpPr txBox="1"/>
          <p:nvPr>
            <p:ph idx="1" type="subTitle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2" type="title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" name="Google Shape;98;p23"/>
          <p:cNvSpPr txBox="1"/>
          <p:nvPr>
            <p:ph idx="3" type="subTitle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4" type="title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23"/>
          <p:cNvSpPr txBox="1"/>
          <p:nvPr>
            <p:ph idx="5" type="subTitle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title"/>
          </p:nvPr>
        </p:nvSpPr>
        <p:spPr>
          <a:xfrm>
            <a:off x="1529225" y="1682850"/>
            <a:ext cx="220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" name="Google Shape;104;p24"/>
          <p:cNvSpPr txBox="1"/>
          <p:nvPr>
            <p:ph idx="1" type="subTitle"/>
          </p:nvPr>
        </p:nvSpPr>
        <p:spPr>
          <a:xfrm>
            <a:off x="1529225" y="2269375"/>
            <a:ext cx="2200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2" type="title"/>
          </p:nvPr>
        </p:nvSpPr>
        <p:spPr>
          <a:xfrm>
            <a:off x="5414339" y="1682850"/>
            <a:ext cx="220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" name="Google Shape;106;p24"/>
          <p:cNvSpPr txBox="1"/>
          <p:nvPr>
            <p:ph idx="3" type="subTitle"/>
          </p:nvPr>
        </p:nvSpPr>
        <p:spPr>
          <a:xfrm>
            <a:off x="5414339" y="2269375"/>
            <a:ext cx="2200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4" type="title"/>
          </p:nvPr>
        </p:nvSpPr>
        <p:spPr>
          <a:xfrm>
            <a:off x="1529225" y="3116250"/>
            <a:ext cx="220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8" name="Google Shape;108;p24"/>
          <p:cNvSpPr txBox="1"/>
          <p:nvPr>
            <p:ph idx="5" type="subTitle"/>
          </p:nvPr>
        </p:nvSpPr>
        <p:spPr>
          <a:xfrm>
            <a:off x="1529225" y="3702775"/>
            <a:ext cx="2200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6" type="title"/>
          </p:nvPr>
        </p:nvSpPr>
        <p:spPr>
          <a:xfrm>
            <a:off x="5414339" y="3116250"/>
            <a:ext cx="220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0" name="Google Shape;110;p24"/>
          <p:cNvSpPr txBox="1"/>
          <p:nvPr>
            <p:ph idx="7" type="subTitle"/>
          </p:nvPr>
        </p:nvSpPr>
        <p:spPr>
          <a:xfrm>
            <a:off x="5414339" y="3702775"/>
            <a:ext cx="2200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4" name="Google Shape;114;p25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2" type="title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6" name="Google Shape;116;p25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4" type="title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" name="Google Shape;118;p25"/>
          <p:cNvSpPr txBox="1"/>
          <p:nvPr>
            <p:ph idx="5" type="subTitle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6" type="title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25"/>
          <p:cNvSpPr txBox="1"/>
          <p:nvPr>
            <p:ph idx="7" type="subTitle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8" type="title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" name="Google Shape;122;p25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3" type="title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" name="Google Shape;124;p25"/>
          <p:cNvSpPr txBox="1"/>
          <p:nvPr>
            <p:ph idx="14" type="subTitle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hasCustomPrompt="1"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8" name="Google Shape;128;p26"/>
          <p:cNvSpPr txBox="1"/>
          <p:nvPr>
            <p:ph idx="1" type="subTitle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hasCustomPrompt="1" idx="2" type="title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0" name="Google Shape;130;p26"/>
          <p:cNvSpPr txBox="1"/>
          <p:nvPr>
            <p:ph idx="3" type="subTitle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2" name="Google Shape;132;p26"/>
          <p:cNvSpPr txBox="1"/>
          <p:nvPr>
            <p:ph idx="5" type="subTitle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5" name="Google Shape;135;p27"/>
          <p:cNvSpPr txBox="1"/>
          <p:nvPr>
            <p:ph idx="1" type="subTitle"/>
          </p:nvPr>
        </p:nvSpPr>
        <p:spPr>
          <a:xfrm>
            <a:off x="2425075" y="1704550"/>
            <a:ext cx="4293900" cy="18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290763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subTitle"/>
          </p:nvPr>
        </p:nvSpPr>
        <p:spPr>
          <a:xfrm>
            <a:off x="4945638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>
            <a:off x="1290763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4" type="subTitle"/>
          </p:nvPr>
        </p:nvSpPr>
        <p:spPr>
          <a:xfrm>
            <a:off x="4945638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862279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 sz="25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" name="Google Shape;26;p6"/>
          <p:cNvSpPr/>
          <p:nvPr/>
        </p:nvSpPr>
        <p:spPr>
          <a:xfrm>
            <a:off x="0" y="571500"/>
            <a:ext cx="9144000" cy="40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It47_bbSQ5_Ynq5_BIuTDmC18v0CQfwM0K14-n_Tmnw/copy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1250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9"/>
          <p:cNvSpPr txBox="1"/>
          <p:nvPr>
            <p:ph type="ctrTitle"/>
          </p:nvPr>
        </p:nvSpPr>
        <p:spPr>
          <a:xfrm>
            <a:off x="1385700" y="1238850"/>
            <a:ext cx="6372600" cy="21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eCommerce-capstone</a:t>
            </a:r>
            <a:br>
              <a:rPr b="1"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Project</a:t>
            </a:r>
            <a:endParaRPr b="1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29"/>
          <p:cNvSpPr txBox="1"/>
          <p:nvPr>
            <p:ph idx="1" type="subTitle"/>
          </p:nvPr>
        </p:nvSpPr>
        <p:spPr>
          <a:xfrm>
            <a:off x="2392450" y="2671775"/>
            <a:ext cx="4359000" cy="12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D26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562D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endParaRPr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62D26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562D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Himabindu Samayam</a:t>
            </a:r>
            <a:endParaRPr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62D26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562D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Naga Sharada Chamarty</a:t>
            </a:r>
            <a:endParaRPr sz="1400">
              <a:solidFill>
                <a:srgbClr val="562D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/>
          <p:nvPr>
            <p:ph type="title"/>
          </p:nvPr>
        </p:nvSpPr>
        <p:spPr>
          <a:xfrm>
            <a:off x="720000" y="600074"/>
            <a:ext cx="77040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NORMALIZATION</a:t>
            </a:r>
            <a:endParaRPr sz="2000"/>
          </a:p>
        </p:txBody>
      </p:sp>
      <p:sp>
        <p:nvSpPr>
          <p:cNvPr id="313" name="Google Shape;313;p38"/>
          <p:cNvSpPr txBox="1"/>
          <p:nvPr/>
        </p:nvSpPr>
        <p:spPr>
          <a:xfrm>
            <a:off x="720000" y="1171575"/>
            <a:ext cx="7266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●"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Eliminate Redundancy-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Same data saved more than once.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●"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Reduce update anamolies - insert,update and delete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Same Data updated in more than one place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●"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Reduce Storage space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●"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Reduce redundancy - 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We add more tables optimal way.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 1NF –Prohibits repeating group of column.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 2NF –1NF+Every column dependent on primary key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 3NF –2NF+Non primary key columns are dependent on primary key.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/>
          <p:nvPr>
            <p:ph type="title"/>
          </p:nvPr>
        </p:nvSpPr>
        <p:spPr>
          <a:xfrm>
            <a:off x="720000" y="862279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DESIGN</a:t>
            </a:r>
            <a:endParaRPr/>
          </a:p>
        </p:txBody>
      </p:sp>
      <p:sp>
        <p:nvSpPr>
          <p:cNvPr id="319" name="Google Shape;319;p39"/>
          <p:cNvSpPr txBox="1"/>
          <p:nvPr/>
        </p:nvSpPr>
        <p:spPr>
          <a:xfrm>
            <a:off x="514350" y="1628775"/>
            <a:ext cx="8429700" cy="30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95959"/>
                </a:solidFill>
              </a:rPr>
              <a:t>Implement the database – </a:t>
            </a:r>
            <a:endParaRPr b="1" sz="2400">
              <a:solidFill>
                <a:srgbClr val="595959"/>
              </a:solidFill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2400">
                <a:solidFill>
                  <a:srgbClr val="595959"/>
                </a:solidFill>
              </a:rPr>
              <a:t>Install DBMS</a:t>
            </a:r>
            <a:endParaRPr sz="2400">
              <a:solidFill>
                <a:srgbClr val="595959"/>
              </a:solidFill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400">
                <a:solidFill>
                  <a:srgbClr val="595959"/>
                </a:solidFill>
              </a:rPr>
              <a:t>Create database, schemas using SQL commands.</a:t>
            </a:r>
            <a:endParaRPr sz="2400">
              <a:solidFill>
                <a:srgbClr val="595959"/>
              </a:solidFill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400">
                <a:solidFill>
                  <a:srgbClr val="595959"/>
                </a:solidFill>
              </a:rPr>
              <a:t>Use different Data types to load and convert Data.</a:t>
            </a:r>
            <a:endParaRPr sz="2400">
              <a:solidFill>
                <a:srgbClr val="595959"/>
              </a:solidFill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400">
                <a:solidFill>
                  <a:srgbClr val="595959"/>
                </a:solidFill>
              </a:rPr>
              <a:t>Indexes are created to access Data.</a:t>
            </a:r>
            <a:endParaRPr sz="2400">
              <a:solidFill>
                <a:srgbClr val="595959"/>
              </a:solidFill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400">
                <a:solidFill>
                  <a:srgbClr val="595959"/>
                </a:solidFill>
              </a:rPr>
              <a:t>Established the relation between schemas with referential integrity.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40"/>
          <p:cNvGrpSpPr/>
          <p:nvPr/>
        </p:nvGrpSpPr>
        <p:grpSpPr>
          <a:xfrm>
            <a:off x="931600" y="2422991"/>
            <a:ext cx="2118300" cy="903009"/>
            <a:chOff x="931600" y="2422991"/>
            <a:chExt cx="2118300" cy="903009"/>
          </a:xfrm>
        </p:grpSpPr>
        <p:sp>
          <p:nvSpPr>
            <p:cNvPr id="325" name="Google Shape;325;p40"/>
            <p:cNvSpPr/>
            <p:nvPr/>
          </p:nvSpPr>
          <p:spPr>
            <a:xfrm>
              <a:off x="931600" y="2481790"/>
              <a:ext cx="169800" cy="1848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0"/>
            <p:cNvSpPr txBox="1"/>
            <p:nvPr/>
          </p:nvSpPr>
          <p:spPr>
            <a:xfrm>
              <a:off x="1223388" y="2422991"/>
              <a:ext cx="17613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Mercury</a:t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7" name="Google Shape;327;p40"/>
            <p:cNvSpPr txBox="1"/>
            <p:nvPr/>
          </p:nvSpPr>
          <p:spPr>
            <a:xfrm>
              <a:off x="931600" y="2742800"/>
              <a:ext cx="21183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Mercury is the closest planet t Sun</a:t>
              </a:r>
              <a:endPara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28" name="Google Shape;328;p40"/>
          <p:cNvGrpSpPr/>
          <p:nvPr/>
        </p:nvGrpSpPr>
        <p:grpSpPr>
          <a:xfrm>
            <a:off x="931600" y="3390954"/>
            <a:ext cx="2118300" cy="902996"/>
            <a:chOff x="931600" y="3390954"/>
            <a:chExt cx="2118300" cy="902996"/>
          </a:xfrm>
        </p:grpSpPr>
        <p:sp>
          <p:nvSpPr>
            <p:cNvPr id="329" name="Google Shape;329;p40"/>
            <p:cNvSpPr/>
            <p:nvPr/>
          </p:nvSpPr>
          <p:spPr>
            <a:xfrm>
              <a:off x="931600" y="3449740"/>
              <a:ext cx="169800" cy="1848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0"/>
            <p:cNvSpPr txBox="1"/>
            <p:nvPr/>
          </p:nvSpPr>
          <p:spPr>
            <a:xfrm>
              <a:off x="1223388" y="3390954"/>
              <a:ext cx="17613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Venus</a:t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1" name="Google Shape;331;p40"/>
            <p:cNvSpPr txBox="1"/>
            <p:nvPr/>
          </p:nvSpPr>
          <p:spPr>
            <a:xfrm>
              <a:off x="931600" y="3710750"/>
              <a:ext cx="21183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Venus is the second planet from the Sun</a:t>
              </a:r>
              <a:endPara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32" name="Google Shape;332;p40"/>
          <p:cNvGrpSpPr/>
          <p:nvPr/>
        </p:nvGrpSpPr>
        <p:grpSpPr>
          <a:xfrm>
            <a:off x="3545450" y="2422991"/>
            <a:ext cx="2118300" cy="903009"/>
            <a:chOff x="3545450" y="2422991"/>
            <a:chExt cx="2118300" cy="903009"/>
          </a:xfrm>
        </p:grpSpPr>
        <p:sp>
          <p:nvSpPr>
            <p:cNvPr id="333" name="Google Shape;333;p40"/>
            <p:cNvSpPr/>
            <p:nvPr/>
          </p:nvSpPr>
          <p:spPr>
            <a:xfrm>
              <a:off x="3545450" y="2481790"/>
              <a:ext cx="169800" cy="1848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0"/>
            <p:cNvSpPr txBox="1"/>
            <p:nvPr/>
          </p:nvSpPr>
          <p:spPr>
            <a:xfrm>
              <a:off x="3837238" y="2422991"/>
              <a:ext cx="17613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Mars</a:t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5" name="Google Shape;335;p40"/>
            <p:cNvSpPr txBox="1"/>
            <p:nvPr/>
          </p:nvSpPr>
          <p:spPr>
            <a:xfrm>
              <a:off x="3545450" y="2742800"/>
              <a:ext cx="21183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Despite being red, Mars is a cold place</a:t>
              </a:r>
              <a:endPara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36" name="Google Shape;336;p40"/>
          <p:cNvGrpSpPr/>
          <p:nvPr/>
        </p:nvGrpSpPr>
        <p:grpSpPr>
          <a:xfrm>
            <a:off x="3545450" y="3390954"/>
            <a:ext cx="2118300" cy="902996"/>
            <a:chOff x="3545450" y="3390954"/>
            <a:chExt cx="2118300" cy="902996"/>
          </a:xfrm>
        </p:grpSpPr>
        <p:sp>
          <p:nvSpPr>
            <p:cNvPr id="337" name="Google Shape;337;p40"/>
            <p:cNvSpPr/>
            <p:nvPr/>
          </p:nvSpPr>
          <p:spPr>
            <a:xfrm>
              <a:off x="3545450" y="3449740"/>
              <a:ext cx="169800" cy="1848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0"/>
            <p:cNvSpPr txBox="1"/>
            <p:nvPr/>
          </p:nvSpPr>
          <p:spPr>
            <a:xfrm>
              <a:off x="3837238" y="3390954"/>
              <a:ext cx="17613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Jupiter</a:t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9" name="Google Shape;339;p40"/>
            <p:cNvSpPr txBox="1"/>
            <p:nvPr/>
          </p:nvSpPr>
          <p:spPr>
            <a:xfrm>
              <a:off x="3545450" y="3710750"/>
              <a:ext cx="21183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Jupiter is the biggest planet of them all</a:t>
              </a:r>
              <a:endPara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40" name="Google Shape;340;p40"/>
          <p:cNvGrpSpPr/>
          <p:nvPr/>
        </p:nvGrpSpPr>
        <p:grpSpPr>
          <a:xfrm>
            <a:off x="6159300" y="2422991"/>
            <a:ext cx="2118300" cy="903009"/>
            <a:chOff x="6159300" y="2422991"/>
            <a:chExt cx="2118300" cy="903009"/>
          </a:xfrm>
        </p:grpSpPr>
        <p:sp>
          <p:nvSpPr>
            <p:cNvPr id="341" name="Google Shape;341;p40"/>
            <p:cNvSpPr/>
            <p:nvPr/>
          </p:nvSpPr>
          <p:spPr>
            <a:xfrm>
              <a:off x="6159300" y="2481790"/>
              <a:ext cx="169800" cy="1848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0"/>
            <p:cNvSpPr txBox="1"/>
            <p:nvPr/>
          </p:nvSpPr>
          <p:spPr>
            <a:xfrm>
              <a:off x="6451088" y="2422991"/>
              <a:ext cx="17613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Saturn</a:t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3" name="Google Shape;343;p40"/>
            <p:cNvSpPr txBox="1"/>
            <p:nvPr/>
          </p:nvSpPr>
          <p:spPr>
            <a:xfrm>
              <a:off x="6159300" y="2742800"/>
              <a:ext cx="21183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Saturn is a gas giant and has rings</a:t>
              </a:r>
              <a:endPara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44" name="Google Shape;344;p40"/>
          <p:cNvGrpSpPr/>
          <p:nvPr/>
        </p:nvGrpSpPr>
        <p:grpSpPr>
          <a:xfrm>
            <a:off x="6159300" y="3390954"/>
            <a:ext cx="2118300" cy="902996"/>
            <a:chOff x="6159300" y="3390954"/>
            <a:chExt cx="2118300" cy="902996"/>
          </a:xfrm>
        </p:grpSpPr>
        <p:sp>
          <p:nvSpPr>
            <p:cNvPr id="345" name="Google Shape;345;p40"/>
            <p:cNvSpPr/>
            <p:nvPr/>
          </p:nvSpPr>
          <p:spPr>
            <a:xfrm>
              <a:off x="6159300" y="3449740"/>
              <a:ext cx="169800" cy="1848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0"/>
            <p:cNvSpPr txBox="1"/>
            <p:nvPr/>
          </p:nvSpPr>
          <p:spPr>
            <a:xfrm>
              <a:off x="6451088" y="3390954"/>
              <a:ext cx="17613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Neptune</a:t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7" name="Google Shape;347;p40"/>
            <p:cNvSpPr txBox="1"/>
            <p:nvPr/>
          </p:nvSpPr>
          <p:spPr>
            <a:xfrm>
              <a:off x="6159300" y="3710750"/>
              <a:ext cx="21183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It's the farthest planet from the Sun</a:t>
              </a:r>
              <a:endPara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348" name="Google Shape;3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986275"/>
            <a:ext cx="5428450" cy="34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0"/>
          <p:cNvSpPr txBox="1"/>
          <p:nvPr/>
        </p:nvSpPr>
        <p:spPr>
          <a:xfrm>
            <a:off x="1708425" y="570750"/>
            <a:ext cx="59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 ROAD MAP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0" name="Google Shape;35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100" y="741525"/>
            <a:ext cx="1598325" cy="13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2075" y="670400"/>
            <a:ext cx="2118301" cy="13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925" y="3008250"/>
            <a:ext cx="1675375" cy="10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36425" y="3371000"/>
            <a:ext cx="1675375" cy="11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/>
          <p:nvPr/>
        </p:nvSpPr>
        <p:spPr>
          <a:xfrm>
            <a:off x="189154" y="657047"/>
            <a:ext cx="4848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4285F4"/>
                </a:solidFill>
                <a:latin typeface="Gill Sans"/>
                <a:ea typeface="Gill Sans"/>
                <a:cs typeface="Gill Sans"/>
                <a:sym typeface="Gill Sans"/>
              </a:rPr>
              <a:t>Challenges</a:t>
            </a:r>
            <a:endParaRPr b="1" sz="1800">
              <a:solidFill>
                <a:srgbClr val="4285F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9" name="Google Shape;359;p41"/>
          <p:cNvSpPr txBox="1"/>
          <p:nvPr/>
        </p:nvSpPr>
        <p:spPr>
          <a:xfrm>
            <a:off x="432050" y="904875"/>
            <a:ext cx="82548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89"/>
          </a:p>
          <a:p>
            <a:pPr indent="-30893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5060"/>
              <a:t>Understanding the Requirements document</a:t>
            </a:r>
            <a:endParaRPr b="1" sz="5060"/>
          </a:p>
          <a:p>
            <a:pPr indent="-30893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5060"/>
              <a:t>Getting familiar with Mysql workbench</a:t>
            </a:r>
            <a:endParaRPr b="1" sz="5060"/>
          </a:p>
          <a:p>
            <a:pPr indent="-30893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5060"/>
              <a:t>Inserting datasets into tables</a:t>
            </a:r>
            <a:endParaRPr b="1" sz="5060"/>
          </a:p>
          <a:p>
            <a:pPr indent="-30893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5060"/>
              <a:t>Interpreting the queries to get desired output </a:t>
            </a:r>
            <a:endParaRPr b="1" sz="5060"/>
          </a:p>
          <a:p>
            <a:pPr indent="-30893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5060"/>
              <a:t>Optimising queries as efficiently as possible</a:t>
            </a:r>
            <a:endParaRPr b="1" sz="5060"/>
          </a:p>
          <a:p>
            <a:pPr indent="-30893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5060"/>
              <a:t>Search for appropriate resource to solve complex queries</a:t>
            </a:r>
            <a:endParaRPr b="1" sz="506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87"/>
          </a:p>
        </p:txBody>
      </p:sp>
      <p:sp>
        <p:nvSpPr>
          <p:cNvPr id="360" name="Google Shape;360;p41"/>
          <p:cNvSpPr txBox="1"/>
          <p:nvPr/>
        </p:nvSpPr>
        <p:spPr>
          <a:xfrm>
            <a:off x="203454" y="2515362"/>
            <a:ext cx="4848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4285F4"/>
                </a:solidFill>
                <a:latin typeface="Gill Sans"/>
                <a:ea typeface="Gill Sans"/>
                <a:cs typeface="Gill Sans"/>
                <a:sym typeface="Gill Sans"/>
              </a:rPr>
              <a:t>Learnings</a:t>
            </a:r>
            <a:endParaRPr b="1" sz="1800">
              <a:solidFill>
                <a:srgbClr val="4285F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1" name="Google Shape;361;p41"/>
          <p:cNvSpPr txBox="1"/>
          <p:nvPr/>
        </p:nvSpPr>
        <p:spPr>
          <a:xfrm>
            <a:off x="432050" y="2728925"/>
            <a:ext cx="7983300" cy="18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44"/>
          </a:p>
          <a:p>
            <a:pPr indent="-30892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5060"/>
              <a:t>Learned to work as a team</a:t>
            </a:r>
            <a:endParaRPr b="1" sz="5060"/>
          </a:p>
          <a:p>
            <a:pPr indent="-30892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5060"/>
              <a:t>Effective peer review has enhanced our knowledge</a:t>
            </a:r>
            <a:endParaRPr b="1" sz="5060"/>
          </a:p>
          <a:p>
            <a:pPr indent="-30892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5060"/>
              <a:t>Time management and delivering within the timeline.</a:t>
            </a:r>
            <a:endParaRPr b="1" sz="5060"/>
          </a:p>
          <a:p>
            <a:pPr indent="-30892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5060"/>
              <a:t>New functions and best ways to fashion our queries</a:t>
            </a:r>
            <a:endParaRPr b="1" sz="5060"/>
          </a:p>
          <a:p>
            <a:pPr indent="-30892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5060"/>
              <a:t>Improved on troubleshooting</a:t>
            </a:r>
            <a:endParaRPr b="1" sz="5060"/>
          </a:p>
          <a:p>
            <a:pPr indent="-30892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5060"/>
              <a:t>Followed Agile methodology to accomplish our goal </a:t>
            </a:r>
            <a:endParaRPr b="1" sz="506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27000" lvl="0" marL="2159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285F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/>
          <p:nvPr/>
        </p:nvSpPr>
        <p:spPr>
          <a:xfrm>
            <a:off x="1143000" y="877824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Thank you 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500"/>
              <a:buFont typeface="Arial"/>
              <a:buNone/>
            </a:pPr>
            <a:r>
              <a:rPr lang="en" sz="2800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2800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0"/>
          <p:cNvSpPr txBox="1"/>
          <p:nvPr>
            <p:ph idx="1" type="body"/>
          </p:nvPr>
        </p:nvSpPr>
        <p:spPr>
          <a:xfrm>
            <a:off x="2938475" y="928700"/>
            <a:ext cx="3300300" cy="3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INTRODUCTION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PRIMARY GOALS  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REQUIREMENTS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DESIGN </a:t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IMPLEMENTATION </a:t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CHALLENGES &amp; LEARNING </a:t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720000" y="862279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lang="en" sz="3600">
                <a:latin typeface="Arial"/>
                <a:ea typeface="Arial"/>
                <a:cs typeface="Arial"/>
                <a:sym typeface="Arial"/>
              </a:rPr>
              <a:t>    				Introduction</a:t>
            </a:r>
            <a:endParaRPr/>
          </a:p>
        </p:txBody>
      </p:sp>
      <p:pic>
        <p:nvPicPr>
          <p:cNvPr id="155" name="Google Shape;155;p31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225" y="1537463"/>
            <a:ext cx="4289160" cy="265211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1"/>
          <p:cNvSpPr txBox="1"/>
          <p:nvPr/>
        </p:nvSpPr>
        <p:spPr>
          <a:xfrm>
            <a:off x="714225" y="4292075"/>
            <a:ext cx="77154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31"/>
          <p:cNvSpPr txBox="1"/>
          <p:nvPr/>
        </p:nvSpPr>
        <p:spPr>
          <a:xfrm>
            <a:off x="6121649" y="1882253"/>
            <a:ext cx="21183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Mercury</a:t>
            </a:r>
            <a:endParaRPr sz="1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31"/>
          <p:cNvSpPr txBox="1"/>
          <p:nvPr/>
        </p:nvSpPr>
        <p:spPr>
          <a:xfrm>
            <a:off x="5003375" y="1434975"/>
            <a:ext cx="3855000" cy="12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ill Sans"/>
                <a:ea typeface="Gill Sans"/>
                <a:cs typeface="Gill Sans"/>
                <a:sym typeface="Gill Sans"/>
              </a:rPr>
              <a:t>Designed ecommerce database for online store. This allows customers to: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31"/>
          <p:cNvSpPr txBox="1"/>
          <p:nvPr/>
        </p:nvSpPr>
        <p:spPr>
          <a:xfrm>
            <a:off x="6121649" y="3018013"/>
            <a:ext cx="21183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Venus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31"/>
          <p:cNvSpPr txBox="1"/>
          <p:nvPr/>
        </p:nvSpPr>
        <p:spPr>
          <a:xfrm>
            <a:off x="5129225" y="2886075"/>
            <a:ext cx="3443400" cy="14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Gill Sans"/>
              <a:buChar char="●"/>
            </a:pPr>
            <a:r>
              <a:rPr lang="en" sz="2100">
                <a:latin typeface="Gill Sans"/>
                <a:ea typeface="Gill Sans"/>
                <a:cs typeface="Gill Sans"/>
                <a:sym typeface="Gill Sans"/>
              </a:rPr>
              <a:t>Browse Products</a:t>
            </a:r>
            <a:endParaRPr sz="2100">
              <a:latin typeface="Gill Sans"/>
              <a:ea typeface="Gill Sans"/>
              <a:cs typeface="Gill Sans"/>
              <a:sym typeface="Gill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Gill Sans"/>
              <a:buChar char="●"/>
            </a:pPr>
            <a:r>
              <a:rPr lang="en" sz="2100">
                <a:latin typeface="Gill Sans"/>
                <a:ea typeface="Gill Sans"/>
                <a:cs typeface="Gill Sans"/>
                <a:sym typeface="Gill Sans"/>
              </a:rPr>
              <a:t>Place the order</a:t>
            </a:r>
            <a:endParaRPr sz="2100">
              <a:latin typeface="Gill Sans"/>
              <a:ea typeface="Gill Sans"/>
              <a:cs typeface="Gill Sans"/>
              <a:sym typeface="Gill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Gill Sans"/>
              <a:buChar char="●"/>
            </a:pPr>
            <a:r>
              <a:rPr lang="en" sz="2100">
                <a:latin typeface="Gill Sans"/>
                <a:ea typeface="Gill Sans"/>
                <a:cs typeface="Gill Sans"/>
                <a:sym typeface="Gill Sans"/>
              </a:rPr>
              <a:t>Track the shipment.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1434975"/>
            <a:ext cx="4700599" cy="307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720000" y="862279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lang="en" sz="3600">
                <a:latin typeface="Arial"/>
                <a:ea typeface="Arial"/>
                <a:cs typeface="Arial"/>
                <a:sym typeface="Arial"/>
              </a:rPr>
              <a:t>        Primary Goals &amp; Objectives</a:t>
            </a:r>
            <a:endParaRPr/>
          </a:p>
        </p:txBody>
      </p:sp>
      <p:sp>
        <p:nvSpPr>
          <p:cNvPr id="167" name="Google Shape;167;p32"/>
          <p:cNvSpPr txBox="1"/>
          <p:nvPr/>
        </p:nvSpPr>
        <p:spPr>
          <a:xfrm>
            <a:off x="1857375" y="1614500"/>
            <a:ext cx="42291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●"/>
            </a:pPr>
            <a:r>
              <a:rPr lang="en" sz="1600">
                <a:latin typeface="Gill Sans"/>
                <a:ea typeface="Gill Sans"/>
                <a:cs typeface="Gill Sans"/>
                <a:sym typeface="Gill Sans"/>
              </a:rPr>
              <a:t>Basic concept of Designing database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●"/>
            </a:pPr>
            <a:r>
              <a:rPr lang="en" sz="1600">
                <a:latin typeface="Gill Sans"/>
                <a:ea typeface="Gill Sans"/>
                <a:cs typeface="Gill Sans"/>
                <a:sym typeface="Gill Sans"/>
              </a:rPr>
              <a:t>High scalability 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●"/>
            </a:pPr>
            <a:r>
              <a:rPr lang="en" sz="1600">
                <a:latin typeface="Gill Sans"/>
                <a:ea typeface="Gill Sans"/>
                <a:cs typeface="Gill Sans"/>
                <a:sym typeface="Gill Sans"/>
              </a:rPr>
              <a:t>Faster Processing 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●"/>
            </a:pPr>
            <a:r>
              <a:rPr lang="en" sz="1600">
                <a:latin typeface="Gill Sans"/>
                <a:ea typeface="Gill Sans"/>
                <a:cs typeface="Gill Sans"/>
                <a:sym typeface="Gill Sans"/>
              </a:rPr>
              <a:t>Variety of Data 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●"/>
            </a:pPr>
            <a:r>
              <a:rPr lang="en" sz="1600">
                <a:latin typeface="Gill Sans"/>
                <a:ea typeface="Gill Sans"/>
                <a:cs typeface="Gill Sans"/>
                <a:sym typeface="Gill Sans"/>
              </a:rPr>
              <a:t>Secured 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95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720000" y="585799"/>
            <a:ext cx="7704000" cy="5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AGILE METHODOLOGY DBLC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33"/>
          <p:cNvSpPr/>
          <p:nvPr/>
        </p:nvSpPr>
        <p:spPr>
          <a:xfrm>
            <a:off x="2727075" y="1836096"/>
            <a:ext cx="3689966" cy="2283576"/>
          </a:xfrm>
          <a:custGeom>
            <a:rect b="b" l="l" r="r" t="t"/>
            <a:pathLst>
              <a:path extrusionOk="0" h="84844" w="137097">
                <a:moveTo>
                  <a:pt x="13418" y="0"/>
                </a:moveTo>
                <a:cubicBezTo>
                  <a:pt x="13873" y="1786"/>
                  <a:pt x="13132" y="3815"/>
                  <a:pt x="11637" y="4891"/>
                </a:cubicBezTo>
                <a:cubicBezTo>
                  <a:pt x="11314" y="4167"/>
                  <a:pt x="11631" y="3220"/>
                  <a:pt x="12324" y="2836"/>
                </a:cubicBezTo>
                <a:cubicBezTo>
                  <a:pt x="11351" y="1879"/>
                  <a:pt x="10089" y="1216"/>
                  <a:pt x="8745" y="960"/>
                </a:cubicBezTo>
                <a:lnTo>
                  <a:pt x="8745" y="960"/>
                </a:lnTo>
                <a:cubicBezTo>
                  <a:pt x="9265" y="4928"/>
                  <a:pt x="8436" y="9062"/>
                  <a:pt x="6432" y="12525"/>
                </a:cubicBezTo>
                <a:cubicBezTo>
                  <a:pt x="5376" y="14349"/>
                  <a:pt x="3982" y="16050"/>
                  <a:pt x="3548" y="18111"/>
                </a:cubicBezTo>
                <a:cubicBezTo>
                  <a:pt x="3054" y="20458"/>
                  <a:pt x="3794" y="23227"/>
                  <a:pt x="2242" y="25055"/>
                </a:cubicBezTo>
                <a:cubicBezTo>
                  <a:pt x="1382" y="26067"/>
                  <a:pt x="1114" y="27478"/>
                  <a:pt x="737" y="28741"/>
                </a:cubicBezTo>
                <a:cubicBezTo>
                  <a:pt x="372" y="30006"/>
                  <a:pt x="1" y="31335"/>
                  <a:pt x="278" y="32624"/>
                </a:cubicBezTo>
                <a:cubicBezTo>
                  <a:pt x="470" y="33520"/>
                  <a:pt x="1176" y="34437"/>
                  <a:pt x="2058" y="34437"/>
                </a:cubicBezTo>
                <a:cubicBezTo>
                  <a:pt x="2122" y="34437"/>
                  <a:pt x="2187" y="34433"/>
                  <a:pt x="2252" y="34423"/>
                </a:cubicBezTo>
                <a:cubicBezTo>
                  <a:pt x="2714" y="34351"/>
                  <a:pt x="3106" y="34036"/>
                  <a:pt x="3562" y="33931"/>
                </a:cubicBezTo>
                <a:cubicBezTo>
                  <a:pt x="3626" y="33916"/>
                  <a:pt x="3694" y="33909"/>
                  <a:pt x="3762" y="33909"/>
                </a:cubicBezTo>
                <a:cubicBezTo>
                  <a:pt x="4178" y="33909"/>
                  <a:pt x="4626" y="34173"/>
                  <a:pt x="4565" y="34570"/>
                </a:cubicBezTo>
                <a:cubicBezTo>
                  <a:pt x="4539" y="34751"/>
                  <a:pt x="4409" y="34898"/>
                  <a:pt x="4282" y="35031"/>
                </a:cubicBezTo>
                <a:cubicBezTo>
                  <a:pt x="3833" y="35498"/>
                  <a:pt x="3316" y="35910"/>
                  <a:pt x="2987" y="36465"/>
                </a:cubicBezTo>
                <a:cubicBezTo>
                  <a:pt x="2655" y="37021"/>
                  <a:pt x="2560" y="37784"/>
                  <a:pt x="2971" y="38283"/>
                </a:cubicBezTo>
                <a:cubicBezTo>
                  <a:pt x="3349" y="38745"/>
                  <a:pt x="4138" y="39047"/>
                  <a:pt x="4010" y="39630"/>
                </a:cubicBezTo>
                <a:cubicBezTo>
                  <a:pt x="3888" y="40175"/>
                  <a:pt x="2973" y="40397"/>
                  <a:pt x="3090" y="40945"/>
                </a:cubicBezTo>
                <a:cubicBezTo>
                  <a:pt x="3121" y="41095"/>
                  <a:pt x="3233" y="41215"/>
                  <a:pt x="3336" y="41329"/>
                </a:cubicBezTo>
                <a:cubicBezTo>
                  <a:pt x="4852" y="43006"/>
                  <a:pt x="5716" y="45490"/>
                  <a:pt x="5223" y="47696"/>
                </a:cubicBezTo>
                <a:cubicBezTo>
                  <a:pt x="6479" y="48675"/>
                  <a:pt x="7736" y="49651"/>
                  <a:pt x="8994" y="50628"/>
                </a:cubicBezTo>
                <a:cubicBezTo>
                  <a:pt x="10030" y="51432"/>
                  <a:pt x="11136" y="52844"/>
                  <a:pt x="12380" y="53261"/>
                </a:cubicBezTo>
                <a:cubicBezTo>
                  <a:pt x="12454" y="54595"/>
                  <a:pt x="12638" y="55639"/>
                  <a:pt x="12711" y="56973"/>
                </a:cubicBezTo>
                <a:cubicBezTo>
                  <a:pt x="14488" y="56899"/>
                  <a:pt x="16348" y="56849"/>
                  <a:pt x="18125" y="56775"/>
                </a:cubicBezTo>
                <a:cubicBezTo>
                  <a:pt x="19191" y="58018"/>
                  <a:pt x="20569" y="59604"/>
                  <a:pt x="22108" y="60162"/>
                </a:cubicBezTo>
                <a:cubicBezTo>
                  <a:pt x="23997" y="60846"/>
                  <a:pt x="25703" y="61945"/>
                  <a:pt x="27499" y="62843"/>
                </a:cubicBezTo>
                <a:cubicBezTo>
                  <a:pt x="29112" y="63649"/>
                  <a:pt x="30867" y="64309"/>
                  <a:pt x="32657" y="64309"/>
                </a:cubicBezTo>
                <a:cubicBezTo>
                  <a:pt x="32861" y="64309"/>
                  <a:pt x="33066" y="64301"/>
                  <a:pt x="33271" y="64283"/>
                </a:cubicBezTo>
                <a:cubicBezTo>
                  <a:pt x="33992" y="64219"/>
                  <a:pt x="34699" y="64043"/>
                  <a:pt x="35413" y="63925"/>
                </a:cubicBezTo>
                <a:cubicBezTo>
                  <a:pt x="36431" y="63758"/>
                  <a:pt x="37621" y="63727"/>
                  <a:pt x="38752" y="63727"/>
                </a:cubicBezTo>
                <a:cubicBezTo>
                  <a:pt x="39252" y="63727"/>
                  <a:pt x="39741" y="63733"/>
                  <a:pt x="40198" y="63736"/>
                </a:cubicBezTo>
                <a:cubicBezTo>
                  <a:pt x="42082" y="65294"/>
                  <a:pt x="44051" y="66973"/>
                  <a:pt x="44844" y="69287"/>
                </a:cubicBezTo>
                <a:cubicBezTo>
                  <a:pt x="45064" y="69927"/>
                  <a:pt x="45186" y="70600"/>
                  <a:pt x="45476" y="71211"/>
                </a:cubicBezTo>
                <a:cubicBezTo>
                  <a:pt x="45918" y="72145"/>
                  <a:pt x="46713" y="72854"/>
                  <a:pt x="47487" y="73539"/>
                </a:cubicBezTo>
                <a:cubicBezTo>
                  <a:pt x="47643" y="73677"/>
                  <a:pt x="47811" y="73822"/>
                  <a:pt x="48016" y="73867"/>
                </a:cubicBezTo>
                <a:cubicBezTo>
                  <a:pt x="48068" y="73879"/>
                  <a:pt x="48118" y="73884"/>
                  <a:pt x="48166" y="73884"/>
                </a:cubicBezTo>
                <a:cubicBezTo>
                  <a:pt x="48743" y="73884"/>
                  <a:pt x="49079" y="73102"/>
                  <a:pt x="49438" y="72578"/>
                </a:cubicBezTo>
                <a:cubicBezTo>
                  <a:pt x="49931" y="71855"/>
                  <a:pt x="50808" y="71514"/>
                  <a:pt x="51696" y="71514"/>
                </a:cubicBezTo>
                <a:cubicBezTo>
                  <a:pt x="52096" y="71514"/>
                  <a:pt x="52498" y="71583"/>
                  <a:pt x="52869" y="71718"/>
                </a:cubicBezTo>
                <a:cubicBezTo>
                  <a:pt x="54063" y="72152"/>
                  <a:pt x="54983" y="73111"/>
                  <a:pt x="55770" y="74106"/>
                </a:cubicBezTo>
                <a:cubicBezTo>
                  <a:pt x="57271" y="75998"/>
                  <a:pt x="58463" y="78133"/>
                  <a:pt x="59288" y="80403"/>
                </a:cubicBezTo>
                <a:cubicBezTo>
                  <a:pt x="59621" y="81320"/>
                  <a:pt x="59921" y="82305"/>
                  <a:pt x="60629" y="82981"/>
                </a:cubicBezTo>
                <a:cubicBezTo>
                  <a:pt x="61322" y="83642"/>
                  <a:pt x="62294" y="83901"/>
                  <a:pt x="63222" y="84135"/>
                </a:cubicBezTo>
                <a:cubicBezTo>
                  <a:pt x="64110" y="84359"/>
                  <a:pt x="64994" y="84581"/>
                  <a:pt x="65882" y="84807"/>
                </a:cubicBezTo>
                <a:cubicBezTo>
                  <a:pt x="65957" y="84826"/>
                  <a:pt x="66038" y="84843"/>
                  <a:pt x="66115" y="84843"/>
                </a:cubicBezTo>
                <a:cubicBezTo>
                  <a:pt x="66191" y="84843"/>
                  <a:pt x="66263" y="84827"/>
                  <a:pt x="66321" y="84779"/>
                </a:cubicBezTo>
                <a:cubicBezTo>
                  <a:pt x="66459" y="84665"/>
                  <a:pt x="66431" y="84452"/>
                  <a:pt x="66393" y="84276"/>
                </a:cubicBezTo>
                <a:cubicBezTo>
                  <a:pt x="66115" y="83003"/>
                  <a:pt x="65906" y="81688"/>
                  <a:pt x="66081" y="80395"/>
                </a:cubicBezTo>
                <a:cubicBezTo>
                  <a:pt x="66255" y="79103"/>
                  <a:pt x="66857" y="77819"/>
                  <a:pt x="67926" y="77070"/>
                </a:cubicBezTo>
                <a:cubicBezTo>
                  <a:pt x="68577" y="76615"/>
                  <a:pt x="69352" y="76383"/>
                  <a:pt x="70127" y="76211"/>
                </a:cubicBezTo>
                <a:cubicBezTo>
                  <a:pt x="70736" y="76077"/>
                  <a:pt x="71412" y="75943"/>
                  <a:pt x="71797" y="75451"/>
                </a:cubicBezTo>
                <a:cubicBezTo>
                  <a:pt x="72144" y="75007"/>
                  <a:pt x="72151" y="74396"/>
                  <a:pt x="72253" y="73839"/>
                </a:cubicBezTo>
                <a:cubicBezTo>
                  <a:pt x="72355" y="73284"/>
                  <a:pt x="72814" y="72803"/>
                  <a:pt x="73373" y="72725"/>
                </a:cubicBezTo>
                <a:cubicBezTo>
                  <a:pt x="73554" y="72933"/>
                  <a:pt x="73823" y="73018"/>
                  <a:pt x="74103" y="73018"/>
                </a:cubicBezTo>
                <a:cubicBezTo>
                  <a:pt x="74310" y="73018"/>
                  <a:pt x="74523" y="72972"/>
                  <a:pt x="74712" y="72896"/>
                </a:cubicBezTo>
                <a:cubicBezTo>
                  <a:pt x="75158" y="72714"/>
                  <a:pt x="75542" y="72404"/>
                  <a:pt x="75993" y="72236"/>
                </a:cubicBezTo>
                <a:cubicBezTo>
                  <a:pt x="76276" y="72131"/>
                  <a:pt x="76567" y="72089"/>
                  <a:pt x="76861" y="72089"/>
                </a:cubicBezTo>
                <a:cubicBezTo>
                  <a:pt x="77608" y="72089"/>
                  <a:pt x="78380" y="72363"/>
                  <a:pt x="79111" y="72595"/>
                </a:cubicBezTo>
                <a:cubicBezTo>
                  <a:pt x="79392" y="72685"/>
                  <a:pt x="79684" y="72769"/>
                  <a:pt x="79975" y="72769"/>
                </a:cubicBezTo>
                <a:cubicBezTo>
                  <a:pt x="80065" y="72769"/>
                  <a:pt x="80155" y="72761"/>
                  <a:pt x="80245" y="72742"/>
                </a:cubicBezTo>
                <a:cubicBezTo>
                  <a:pt x="80541" y="72682"/>
                  <a:pt x="80806" y="72511"/>
                  <a:pt x="81103" y="72463"/>
                </a:cubicBezTo>
                <a:cubicBezTo>
                  <a:pt x="81166" y="72452"/>
                  <a:pt x="81228" y="72448"/>
                  <a:pt x="81289" y="72448"/>
                </a:cubicBezTo>
                <a:cubicBezTo>
                  <a:pt x="82024" y="72448"/>
                  <a:pt x="82617" y="73152"/>
                  <a:pt x="83244" y="73596"/>
                </a:cubicBezTo>
                <a:cubicBezTo>
                  <a:pt x="83796" y="73988"/>
                  <a:pt x="84472" y="74185"/>
                  <a:pt x="85147" y="74185"/>
                </a:cubicBezTo>
                <a:cubicBezTo>
                  <a:pt x="85787" y="74185"/>
                  <a:pt x="86426" y="74008"/>
                  <a:pt x="86960" y="73654"/>
                </a:cubicBezTo>
                <a:cubicBezTo>
                  <a:pt x="87812" y="73087"/>
                  <a:pt x="88347" y="72165"/>
                  <a:pt x="88853" y="71275"/>
                </a:cubicBezTo>
                <a:cubicBezTo>
                  <a:pt x="88902" y="71189"/>
                  <a:pt x="88950" y="71099"/>
                  <a:pt x="88946" y="71002"/>
                </a:cubicBezTo>
                <a:cubicBezTo>
                  <a:pt x="88931" y="70762"/>
                  <a:pt x="88625" y="70678"/>
                  <a:pt x="88386" y="70659"/>
                </a:cubicBezTo>
                <a:cubicBezTo>
                  <a:pt x="87748" y="70612"/>
                  <a:pt x="87109" y="70588"/>
                  <a:pt x="86468" y="70588"/>
                </a:cubicBezTo>
                <a:cubicBezTo>
                  <a:pt x="86216" y="70588"/>
                  <a:pt x="85964" y="70591"/>
                  <a:pt x="85711" y="70599"/>
                </a:cubicBezTo>
                <a:cubicBezTo>
                  <a:pt x="85751" y="70111"/>
                  <a:pt x="86396" y="69983"/>
                  <a:pt x="86886" y="69980"/>
                </a:cubicBezTo>
                <a:cubicBezTo>
                  <a:pt x="89134" y="69966"/>
                  <a:pt x="91383" y="69739"/>
                  <a:pt x="93588" y="69306"/>
                </a:cubicBezTo>
                <a:cubicBezTo>
                  <a:pt x="94353" y="69157"/>
                  <a:pt x="95140" y="68983"/>
                  <a:pt x="95912" y="68983"/>
                </a:cubicBezTo>
                <a:cubicBezTo>
                  <a:pt x="96300" y="68983"/>
                  <a:pt x="96683" y="69027"/>
                  <a:pt x="97058" y="69140"/>
                </a:cubicBezTo>
                <a:cubicBezTo>
                  <a:pt x="98285" y="69507"/>
                  <a:pt x="99341" y="70590"/>
                  <a:pt x="100581" y="70590"/>
                </a:cubicBezTo>
                <a:cubicBezTo>
                  <a:pt x="100673" y="70590"/>
                  <a:pt x="100767" y="70584"/>
                  <a:pt x="100861" y="70571"/>
                </a:cubicBezTo>
                <a:cubicBezTo>
                  <a:pt x="101889" y="70432"/>
                  <a:pt x="102735" y="69502"/>
                  <a:pt x="103748" y="69502"/>
                </a:cubicBezTo>
                <a:cubicBezTo>
                  <a:pt x="103798" y="69502"/>
                  <a:pt x="103848" y="69505"/>
                  <a:pt x="103899" y="69509"/>
                </a:cubicBezTo>
                <a:cubicBezTo>
                  <a:pt x="104688" y="69581"/>
                  <a:pt x="105283" y="70225"/>
                  <a:pt x="105851" y="70777"/>
                </a:cubicBezTo>
                <a:cubicBezTo>
                  <a:pt x="106345" y="71259"/>
                  <a:pt x="106848" y="71830"/>
                  <a:pt x="107473" y="71830"/>
                </a:cubicBezTo>
                <a:cubicBezTo>
                  <a:pt x="107566" y="71830"/>
                  <a:pt x="107663" y="71818"/>
                  <a:pt x="107762" y="71790"/>
                </a:cubicBezTo>
                <a:lnTo>
                  <a:pt x="107762" y="71790"/>
                </a:lnTo>
                <a:cubicBezTo>
                  <a:pt x="107222" y="73252"/>
                  <a:pt x="107971" y="74846"/>
                  <a:pt x="108700" y="76224"/>
                </a:cubicBezTo>
                <a:cubicBezTo>
                  <a:pt x="109121" y="77020"/>
                  <a:pt x="109544" y="77816"/>
                  <a:pt x="109965" y="78611"/>
                </a:cubicBezTo>
                <a:cubicBezTo>
                  <a:pt x="110476" y="79578"/>
                  <a:pt x="110995" y="80555"/>
                  <a:pt x="111724" y="81369"/>
                </a:cubicBezTo>
                <a:cubicBezTo>
                  <a:pt x="112587" y="82333"/>
                  <a:pt x="113704" y="83025"/>
                  <a:pt x="114807" y="83704"/>
                </a:cubicBezTo>
                <a:cubicBezTo>
                  <a:pt x="114977" y="83811"/>
                  <a:pt x="115164" y="83919"/>
                  <a:pt x="115363" y="83919"/>
                </a:cubicBezTo>
                <a:cubicBezTo>
                  <a:pt x="115376" y="83919"/>
                  <a:pt x="115390" y="83918"/>
                  <a:pt x="115403" y="83917"/>
                </a:cubicBezTo>
                <a:cubicBezTo>
                  <a:pt x="115693" y="83895"/>
                  <a:pt x="115907" y="83635"/>
                  <a:pt x="116039" y="83374"/>
                </a:cubicBezTo>
                <a:cubicBezTo>
                  <a:pt x="116362" y="82739"/>
                  <a:pt x="116415" y="82005"/>
                  <a:pt x="116416" y="81294"/>
                </a:cubicBezTo>
                <a:cubicBezTo>
                  <a:pt x="116427" y="78402"/>
                  <a:pt x="115690" y="75510"/>
                  <a:pt x="114301" y="72975"/>
                </a:cubicBezTo>
                <a:cubicBezTo>
                  <a:pt x="113379" y="71289"/>
                  <a:pt x="112173" y="69760"/>
                  <a:pt x="111400" y="68000"/>
                </a:cubicBezTo>
                <a:cubicBezTo>
                  <a:pt x="110627" y="66242"/>
                  <a:pt x="110342" y="64116"/>
                  <a:pt x="111293" y="62448"/>
                </a:cubicBezTo>
                <a:cubicBezTo>
                  <a:pt x="111733" y="61677"/>
                  <a:pt x="112556" y="60902"/>
                  <a:pt x="112329" y="60044"/>
                </a:cubicBezTo>
                <a:cubicBezTo>
                  <a:pt x="112644" y="59835"/>
                  <a:pt x="113077" y="59932"/>
                  <a:pt x="113427" y="59788"/>
                </a:cubicBezTo>
                <a:cubicBezTo>
                  <a:pt x="113617" y="59711"/>
                  <a:pt x="113771" y="59567"/>
                  <a:pt x="113916" y="59423"/>
                </a:cubicBezTo>
                <a:cubicBezTo>
                  <a:pt x="115180" y="58153"/>
                  <a:pt x="116244" y="56257"/>
                  <a:pt x="116774" y="54546"/>
                </a:cubicBezTo>
                <a:cubicBezTo>
                  <a:pt x="116907" y="54664"/>
                  <a:pt x="117078" y="54716"/>
                  <a:pt x="117255" y="54716"/>
                </a:cubicBezTo>
                <a:cubicBezTo>
                  <a:pt x="117452" y="54716"/>
                  <a:pt x="117657" y="54652"/>
                  <a:pt x="117825" y="54545"/>
                </a:cubicBezTo>
                <a:cubicBezTo>
                  <a:pt x="118143" y="54343"/>
                  <a:pt x="118363" y="54024"/>
                  <a:pt x="118592" y="53726"/>
                </a:cubicBezTo>
                <a:cubicBezTo>
                  <a:pt x="119312" y="52793"/>
                  <a:pt x="120213" y="52001"/>
                  <a:pt x="121231" y="51406"/>
                </a:cubicBezTo>
                <a:cubicBezTo>
                  <a:pt x="121680" y="51144"/>
                  <a:pt x="122188" y="50877"/>
                  <a:pt x="122361" y="50387"/>
                </a:cubicBezTo>
                <a:cubicBezTo>
                  <a:pt x="122453" y="50128"/>
                  <a:pt x="122434" y="49842"/>
                  <a:pt x="122412" y="49568"/>
                </a:cubicBezTo>
                <a:cubicBezTo>
                  <a:pt x="122310" y="48277"/>
                  <a:pt x="122210" y="46983"/>
                  <a:pt x="122110" y="45690"/>
                </a:cubicBezTo>
                <a:cubicBezTo>
                  <a:pt x="122074" y="45240"/>
                  <a:pt x="122036" y="44776"/>
                  <a:pt x="121831" y="44373"/>
                </a:cubicBezTo>
                <a:cubicBezTo>
                  <a:pt x="121632" y="43980"/>
                  <a:pt x="121298" y="43387"/>
                  <a:pt x="120863" y="43387"/>
                </a:cubicBezTo>
                <a:cubicBezTo>
                  <a:pt x="120853" y="43387"/>
                  <a:pt x="120842" y="43387"/>
                  <a:pt x="120832" y="43388"/>
                </a:cubicBezTo>
                <a:cubicBezTo>
                  <a:pt x="120970" y="42637"/>
                  <a:pt x="120845" y="41842"/>
                  <a:pt x="120486" y="41169"/>
                </a:cubicBezTo>
                <a:cubicBezTo>
                  <a:pt x="120259" y="40745"/>
                  <a:pt x="119945" y="40372"/>
                  <a:pt x="119735" y="39941"/>
                </a:cubicBezTo>
                <a:cubicBezTo>
                  <a:pt x="119305" y="39059"/>
                  <a:pt x="119346" y="38033"/>
                  <a:pt x="119396" y="37055"/>
                </a:cubicBezTo>
                <a:cubicBezTo>
                  <a:pt x="119422" y="36568"/>
                  <a:pt x="119619" y="35924"/>
                  <a:pt x="120079" y="35924"/>
                </a:cubicBezTo>
                <a:cubicBezTo>
                  <a:pt x="120099" y="35924"/>
                  <a:pt x="120119" y="35925"/>
                  <a:pt x="120140" y="35927"/>
                </a:cubicBezTo>
                <a:cubicBezTo>
                  <a:pt x="119965" y="36915"/>
                  <a:pt x="120196" y="37970"/>
                  <a:pt x="120765" y="38797"/>
                </a:cubicBezTo>
                <a:cubicBezTo>
                  <a:pt x="121123" y="39314"/>
                  <a:pt x="121618" y="39769"/>
                  <a:pt x="121759" y="40380"/>
                </a:cubicBezTo>
                <a:cubicBezTo>
                  <a:pt x="121889" y="40936"/>
                  <a:pt x="121734" y="41631"/>
                  <a:pt x="122169" y="42004"/>
                </a:cubicBezTo>
                <a:cubicBezTo>
                  <a:pt x="123260" y="40366"/>
                  <a:pt x="123202" y="38048"/>
                  <a:pt x="122036" y="36465"/>
                </a:cubicBezTo>
                <a:cubicBezTo>
                  <a:pt x="121777" y="36112"/>
                  <a:pt x="121493" y="35551"/>
                  <a:pt x="121865" y="35316"/>
                </a:cubicBezTo>
                <a:cubicBezTo>
                  <a:pt x="121932" y="35275"/>
                  <a:pt x="121999" y="35257"/>
                  <a:pt x="122067" y="35257"/>
                </a:cubicBezTo>
                <a:cubicBezTo>
                  <a:pt x="122465" y="35257"/>
                  <a:pt x="122884" y="35867"/>
                  <a:pt x="123307" y="35867"/>
                </a:cubicBezTo>
                <a:cubicBezTo>
                  <a:pt x="123362" y="35867"/>
                  <a:pt x="123418" y="35857"/>
                  <a:pt x="123473" y="35833"/>
                </a:cubicBezTo>
                <a:cubicBezTo>
                  <a:pt x="123592" y="35785"/>
                  <a:pt x="123678" y="35680"/>
                  <a:pt x="123753" y="35576"/>
                </a:cubicBezTo>
                <a:cubicBezTo>
                  <a:pt x="124686" y="34267"/>
                  <a:pt x="124461" y="32500"/>
                  <a:pt x="124318" y="30901"/>
                </a:cubicBezTo>
                <a:cubicBezTo>
                  <a:pt x="124290" y="30583"/>
                  <a:pt x="124273" y="30241"/>
                  <a:pt x="124432" y="29965"/>
                </a:cubicBezTo>
                <a:cubicBezTo>
                  <a:pt x="124568" y="29731"/>
                  <a:pt x="124811" y="29583"/>
                  <a:pt x="125043" y="29446"/>
                </a:cubicBezTo>
                <a:cubicBezTo>
                  <a:pt x="127445" y="28021"/>
                  <a:pt x="129845" y="26598"/>
                  <a:pt x="132247" y="25172"/>
                </a:cubicBezTo>
                <a:cubicBezTo>
                  <a:pt x="130924" y="24408"/>
                  <a:pt x="129997" y="23001"/>
                  <a:pt x="129811" y="21486"/>
                </a:cubicBezTo>
                <a:cubicBezTo>
                  <a:pt x="129779" y="21225"/>
                  <a:pt x="129773" y="20941"/>
                  <a:pt x="129919" y="20723"/>
                </a:cubicBezTo>
                <a:cubicBezTo>
                  <a:pt x="130090" y="20465"/>
                  <a:pt x="130427" y="20362"/>
                  <a:pt x="130612" y="20115"/>
                </a:cubicBezTo>
                <a:cubicBezTo>
                  <a:pt x="130827" y="19828"/>
                  <a:pt x="130783" y="19429"/>
                  <a:pt x="130840" y="19074"/>
                </a:cubicBezTo>
                <a:cubicBezTo>
                  <a:pt x="130969" y="18264"/>
                  <a:pt x="131637" y="17662"/>
                  <a:pt x="132263" y="17132"/>
                </a:cubicBezTo>
                <a:cubicBezTo>
                  <a:pt x="133739" y="15882"/>
                  <a:pt x="135213" y="14632"/>
                  <a:pt x="136687" y="13384"/>
                </a:cubicBezTo>
                <a:cubicBezTo>
                  <a:pt x="136797" y="13289"/>
                  <a:pt x="136914" y="13189"/>
                  <a:pt x="136958" y="13052"/>
                </a:cubicBezTo>
                <a:cubicBezTo>
                  <a:pt x="137096" y="12625"/>
                  <a:pt x="136524" y="12356"/>
                  <a:pt x="136110" y="12179"/>
                </a:cubicBezTo>
                <a:cubicBezTo>
                  <a:pt x="135228" y="11805"/>
                  <a:pt x="134604" y="10985"/>
                  <a:pt x="134219" y="10108"/>
                </a:cubicBezTo>
                <a:cubicBezTo>
                  <a:pt x="133837" y="9232"/>
                  <a:pt x="133654" y="8282"/>
                  <a:pt x="133398" y="7357"/>
                </a:cubicBezTo>
                <a:cubicBezTo>
                  <a:pt x="133277" y="6917"/>
                  <a:pt x="133123" y="6456"/>
                  <a:pt x="132769" y="6166"/>
                </a:cubicBezTo>
                <a:cubicBezTo>
                  <a:pt x="132495" y="5941"/>
                  <a:pt x="132154" y="5859"/>
                  <a:pt x="131797" y="5859"/>
                </a:cubicBezTo>
                <a:cubicBezTo>
                  <a:pt x="131453" y="5859"/>
                  <a:pt x="131094" y="5935"/>
                  <a:pt x="130765" y="6032"/>
                </a:cubicBezTo>
                <a:cubicBezTo>
                  <a:pt x="130409" y="6137"/>
                  <a:pt x="130048" y="6269"/>
                  <a:pt x="129782" y="6526"/>
                </a:cubicBezTo>
                <a:cubicBezTo>
                  <a:pt x="129364" y="6929"/>
                  <a:pt x="129259" y="7550"/>
                  <a:pt x="129191" y="8127"/>
                </a:cubicBezTo>
                <a:cubicBezTo>
                  <a:pt x="129028" y="9511"/>
                  <a:pt x="128766" y="11178"/>
                  <a:pt x="128757" y="12571"/>
                </a:cubicBezTo>
                <a:cubicBezTo>
                  <a:pt x="127634" y="14211"/>
                  <a:pt x="125889" y="15412"/>
                  <a:pt x="123957" y="15876"/>
                </a:cubicBezTo>
                <a:cubicBezTo>
                  <a:pt x="122559" y="16212"/>
                  <a:pt x="121088" y="16174"/>
                  <a:pt x="119704" y="16559"/>
                </a:cubicBezTo>
                <a:cubicBezTo>
                  <a:pt x="118320" y="16944"/>
                  <a:pt x="116943" y="17936"/>
                  <a:pt x="116761" y="19363"/>
                </a:cubicBezTo>
                <a:cubicBezTo>
                  <a:pt x="116678" y="20019"/>
                  <a:pt x="116859" y="20679"/>
                  <a:pt x="116871" y="21341"/>
                </a:cubicBezTo>
                <a:cubicBezTo>
                  <a:pt x="116884" y="22004"/>
                  <a:pt x="116658" y="22755"/>
                  <a:pt x="116057" y="23029"/>
                </a:cubicBezTo>
                <a:cubicBezTo>
                  <a:pt x="115800" y="23145"/>
                  <a:pt x="115513" y="23158"/>
                  <a:pt x="115228" y="23158"/>
                </a:cubicBezTo>
                <a:cubicBezTo>
                  <a:pt x="115154" y="23158"/>
                  <a:pt x="115080" y="23157"/>
                  <a:pt x="115007" y="23157"/>
                </a:cubicBezTo>
                <a:cubicBezTo>
                  <a:pt x="113651" y="23157"/>
                  <a:pt x="112295" y="23470"/>
                  <a:pt x="111075" y="24062"/>
                </a:cubicBezTo>
                <a:cubicBezTo>
                  <a:pt x="110773" y="24209"/>
                  <a:pt x="110427" y="24499"/>
                  <a:pt x="110551" y="24812"/>
                </a:cubicBezTo>
                <a:cubicBezTo>
                  <a:pt x="110621" y="24993"/>
                  <a:pt x="110824" y="25085"/>
                  <a:pt x="110926" y="25250"/>
                </a:cubicBezTo>
                <a:cubicBezTo>
                  <a:pt x="111142" y="25599"/>
                  <a:pt x="110819" y="26026"/>
                  <a:pt x="110518" y="26310"/>
                </a:cubicBezTo>
                <a:cubicBezTo>
                  <a:pt x="109626" y="27151"/>
                  <a:pt x="108734" y="27993"/>
                  <a:pt x="107842" y="28835"/>
                </a:cubicBezTo>
                <a:cubicBezTo>
                  <a:pt x="106863" y="29759"/>
                  <a:pt x="105413" y="31079"/>
                  <a:pt x="104086" y="31079"/>
                </a:cubicBezTo>
                <a:cubicBezTo>
                  <a:pt x="103896" y="31079"/>
                  <a:pt x="103708" y="31052"/>
                  <a:pt x="103525" y="30992"/>
                </a:cubicBezTo>
                <a:cubicBezTo>
                  <a:pt x="103149" y="31248"/>
                  <a:pt x="102696" y="31510"/>
                  <a:pt x="102265" y="31510"/>
                </a:cubicBezTo>
                <a:cubicBezTo>
                  <a:pt x="102116" y="31510"/>
                  <a:pt x="101971" y="31479"/>
                  <a:pt x="101832" y="31406"/>
                </a:cubicBezTo>
                <a:cubicBezTo>
                  <a:pt x="101190" y="31067"/>
                  <a:pt x="101238" y="30138"/>
                  <a:pt x="101438" y="29439"/>
                </a:cubicBezTo>
                <a:cubicBezTo>
                  <a:pt x="101743" y="28367"/>
                  <a:pt x="102191" y="27319"/>
                  <a:pt x="102254" y="26207"/>
                </a:cubicBezTo>
                <a:cubicBezTo>
                  <a:pt x="102316" y="25093"/>
                  <a:pt x="101888" y="23855"/>
                  <a:pt x="100886" y="23367"/>
                </a:cubicBezTo>
                <a:cubicBezTo>
                  <a:pt x="100819" y="23333"/>
                  <a:pt x="100746" y="23302"/>
                  <a:pt x="100671" y="23294"/>
                </a:cubicBezTo>
                <a:cubicBezTo>
                  <a:pt x="100650" y="23291"/>
                  <a:pt x="100629" y="23289"/>
                  <a:pt x="100609" y="23289"/>
                </a:cubicBezTo>
                <a:cubicBezTo>
                  <a:pt x="100228" y="23289"/>
                  <a:pt x="100017" y="23773"/>
                  <a:pt x="99857" y="24143"/>
                </a:cubicBezTo>
                <a:cubicBezTo>
                  <a:pt x="99735" y="24427"/>
                  <a:pt x="99421" y="24707"/>
                  <a:pt x="99160" y="24707"/>
                </a:cubicBezTo>
                <a:cubicBezTo>
                  <a:pt x="99063" y="24707"/>
                  <a:pt x="98973" y="24668"/>
                  <a:pt x="98903" y="24576"/>
                </a:cubicBezTo>
                <a:cubicBezTo>
                  <a:pt x="98887" y="23220"/>
                  <a:pt x="99887" y="21935"/>
                  <a:pt x="99607" y="20608"/>
                </a:cubicBezTo>
                <a:cubicBezTo>
                  <a:pt x="99317" y="19233"/>
                  <a:pt x="97773" y="18520"/>
                  <a:pt x="96340" y="18520"/>
                </a:cubicBezTo>
                <a:cubicBezTo>
                  <a:pt x="96214" y="18520"/>
                  <a:pt x="96089" y="18526"/>
                  <a:pt x="95966" y="18537"/>
                </a:cubicBezTo>
                <a:cubicBezTo>
                  <a:pt x="95979" y="19034"/>
                  <a:pt x="95991" y="19545"/>
                  <a:pt x="95830" y="20018"/>
                </a:cubicBezTo>
                <a:cubicBezTo>
                  <a:pt x="95670" y="20490"/>
                  <a:pt x="95300" y="20923"/>
                  <a:pt x="94809" y="21013"/>
                </a:cubicBezTo>
                <a:cubicBezTo>
                  <a:pt x="94706" y="21032"/>
                  <a:pt x="94597" y="21038"/>
                  <a:pt x="94487" y="21038"/>
                </a:cubicBezTo>
                <a:cubicBezTo>
                  <a:pt x="94333" y="21038"/>
                  <a:pt x="94175" y="21027"/>
                  <a:pt x="94025" y="21027"/>
                </a:cubicBezTo>
                <a:cubicBezTo>
                  <a:pt x="93738" y="21027"/>
                  <a:pt x="93477" y="21066"/>
                  <a:pt x="93314" y="21290"/>
                </a:cubicBezTo>
                <a:cubicBezTo>
                  <a:pt x="93222" y="21422"/>
                  <a:pt x="93191" y="21587"/>
                  <a:pt x="93166" y="21746"/>
                </a:cubicBezTo>
                <a:cubicBezTo>
                  <a:pt x="93048" y="22465"/>
                  <a:pt x="92929" y="23185"/>
                  <a:pt x="92811" y="23905"/>
                </a:cubicBezTo>
                <a:cubicBezTo>
                  <a:pt x="92727" y="24413"/>
                  <a:pt x="92644" y="24935"/>
                  <a:pt x="92758" y="25437"/>
                </a:cubicBezTo>
                <a:cubicBezTo>
                  <a:pt x="92842" y="25819"/>
                  <a:pt x="93035" y="26163"/>
                  <a:pt x="93166" y="26528"/>
                </a:cubicBezTo>
                <a:cubicBezTo>
                  <a:pt x="93497" y="27459"/>
                  <a:pt x="93420" y="28478"/>
                  <a:pt x="93336" y="29463"/>
                </a:cubicBezTo>
                <a:cubicBezTo>
                  <a:pt x="93288" y="30054"/>
                  <a:pt x="93197" y="30721"/>
                  <a:pt x="92717" y="31070"/>
                </a:cubicBezTo>
                <a:cubicBezTo>
                  <a:pt x="92516" y="31216"/>
                  <a:pt x="92267" y="31287"/>
                  <a:pt x="92022" y="31303"/>
                </a:cubicBezTo>
                <a:cubicBezTo>
                  <a:pt x="91982" y="31306"/>
                  <a:pt x="91943" y="31307"/>
                  <a:pt x="91905" y="31307"/>
                </a:cubicBezTo>
                <a:cubicBezTo>
                  <a:pt x="90747" y="31307"/>
                  <a:pt x="89816" y="30176"/>
                  <a:pt x="89592" y="29024"/>
                </a:cubicBezTo>
                <a:cubicBezTo>
                  <a:pt x="89360" y="27834"/>
                  <a:pt x="89661" y="26614"/>
                  <a:pt x="89819" y="25409"/>
                </a:cubicBezTo>
                <a:cubicBezTo>
                  <a:pt x="89978" y="24208"/>
                  <a:pt x="90038" y="22895"/>
                  <a:pt x="89288" y="21941"/>
                </a:cubicBezTo>
                <a:cubicBezTo>
                  <a:pt x="89790" y="20496"/>
                  <a:pt x="90377" y="18942"/>
                  <a:pt x="91679" y="18135"/>
                </a:cubicBezTo>
                <a:cubicBezTo>
                  <a:pt x="92122" y="17859"/>
                  <a:pt x="92622" y="17692"/>
                  <a:pt x="93121" y="17543"/>
                </a:cubicBezTo>
                <a:cubicBezTo>
                  <a:pt x="94566" y="17109"/>
                  <a:pt x="96050" y="16802"/>
                  <a:pt x="97549" y="16627"/>
                </a:cubicBezTo>
                <a:cubicBezTo>
                  <a:pt x="97693" y="16255"/>
                  <a:pt x="97220" y="15956"/>
                  <a:pt x="96838" y="15839"/>
                </a:cubicBezTo>
                <a:cubicBezTo>
                  <a:pt x="95910" y="15557"/>
                  <a:pt x="94897" y="15326"/>
                  <a:pt x="93928" y="15326"/>
                </a:cubicBezTo>
                <a:cubicBezTo>
                  <a:pt x="93027" y="15326"/>
                  <a:pt x="92165" y="15526"/>
                  <a:pt x="91447" y="16072"/>
                </a:cubicBezTo>
                <a:cubicBezTo>
                  <a:pt x="91216" y="16246"/>
                  <a:pt x="90956" y="16466"/>
                  <a:pt x="90684" y="16466"/>
                </a:cubicBezTo>
                <a:cubicBezTo>
                  <a:pt x="90633" y="16466"/>
                  <a:pt x="90581" y="16458"/>
                  <a:pt x="90529" y="16440"/>
                </a:cubicBezTo>
                <a:cubicBezTo>
                  <a:pt x="90333" y="16375"/>
                  <a:pt x="90211" y="16193"/>
                  <a:pt x="90072" y="16043"/>
                </a:cubicBezTo>
                <a:cubicBezTo>
                  <a:pt x="89740" y="15683"/>
                  <a:pt x="89251" y="15481"/>
                  <a:pt x="88764" y="15481"/>
                </a:cubicBezTo>
                <a:cubicBezTo>
                  <a:pt x="88618" y="15481"/>
                  <a:pt x="88471" y="15500"/>
                  <a:pt x="88329" y="15538"/>
                </a:cubicBezTo>
                <a:cubicBezTo>
                  <a:pt x="88152" y="15585"/>
                  <a:pt x="87961" y="15659"/>
                  <a:pt x="87784" y="15659"/>
                </a:cubicBezTo>
                <a:cubicBezTo>
                  <a:pt x="87697" y="15659"/>
                  <a:pt x="87613" y="15641"/>
                  <a:pt x="87535" y="15592"/>
                </a:cubicBezTo>
                <a:cubicBezTo>
                  <a:pt x="87247" y="15409"/>
                  <a:pt x="87326" y="14947"/>
                  <a:pt x="87558" y="14697"/>
                </a:cubicBezTo>
                <a:cubicBezTo>
                  <a:pt x="87790" y="14447"/>
                  <a:pt x="88121" y="14304"/>
                  <a:pt x="88345" y="14048"/>
                </a:cubicBezTo>
                <a:cubicBezTo>
                  <a:pt x="88571" y="13791"/>
                  <a:pt x="88625" y="13320"/>
                  <a:pt x="88323" y="13160"/>
                </a:cubicBezTo>
                <a:cubicBezTo>
                  <a:pt x="86958" y="14257"/>
                  <a:pt x="85221" y="15331"/>
                  <a:pt x="83594" y="15984"/>
                </a:cubicBezTo>
                <a:cubicBezTo>
                  <a:pt x="83515" y="16108"/>
                  <a:pt x="83423" y="16158"/>
                  <a:pt x="83321" y="16158"/>
                </a:cubicBezTo>
                <a:cubicBezTo>
                  <a:pt x="82896" y="16158"/>
                  <a:pt x="82293" y="15289"/>
                  <a:pt x="81680" y="15268"/>
                </a:cubicBezTo>
                <a:cubicBezTo>
                  <a:pt x="81672" y="15268"/>
                  <a:pt x="81663" y="15268"/>
                  <a:pt x="81655" y="15268"/>
                </a:cubicBezTo>
                <a:cubicBezTo>
                  <a:pt x="81095" y="15268"/>
                  <a:pt x="80463" y="15936"/>
                  <a:pt x="80064" y="15936"/>
                </a:cubicBezTo>
                <a:cubicBezTo>
                  <a:pt x="79948" y="15936"/>
                  <a:pt x="79851" y="15879"/>
                  <a:pt x="79782" y="15732"/>
                </a:cubicBezTo>
                <a:cubicBezTo>
                  <a:pt x="79788" y="13270"/>
                  <a:pt x="84293" y="13177"/>
                  <a:pt x="84750" y="10760"/>
                </a:cubicBezTo>
                <a:lnTo>
                  <a:pt x="84750" y="10760"/>
                </a:lnTo>
                <a:cubicBezTo>
                  <a:pt x="84342" y="10793"/>
                  <a:pt x="83933" y="10810"/>
                  <a:pt x="83524" y="10810"/>
                </a:cubicBezTo>
                <a:cubicBezTo>
                  <a:pt x="81683" y="10810"/>
                  <a:pt x="79842" y="10473"/>
                  <a:pt x="78122" y="9818"/>
                </a:cubicBezTo>
                <a:cubicBezTo>
                  <a:pt x="77550" y="9601"/>
                  <a:pt x="76979" y="9345"/>
                  <a:pt x="76368" y="9310"/>
                </a:cubicBezTo>
                <a:cubicBezTo>
                  <a:pt x="76312" y="9307"/>
                  <a:pt x="76256" y="9305"/>
                  <a:pt x="76199" y="9305"/>
                </a:cubicBezTo>
                <a:cubicBezTo>
                  <a:pt x="75762" y="9305"/>
                  <a:pt x="75296" y="9384"/>
                  <a:pt x="74864" y="9384"/>
                </a:cubicBezTo>
                <a:cubicBezTo>
                  <a:pt x="74443" y="9384"/>
                  <a:pt x="74055" y="9310"/>
                  <a:pt x="73756" y="9015"/>
                </a:cubicBezTo>
                <a:cubicBezTo>
                  <a:pt x="73472" y="8734"/>
                  <a:pt x="73337" y="8289"/>
                  <a:pt x="72971" y="8125"/>
                </a:cubicBezTo>
                <a:cubicBezTo>
                  <a:pt x="72875" y="8082"/>
                  <a:pt x="72778" y="8064"/>
                  <a:pt x="72680" y="8064"/>
                </a:cubicBezTo>
                <a:cubicBezTo>
                  <a:pt x="72294" y="8064"/>
                  <a:pt x="71899" y="8347"/>
                  <a:pt x="71529" y="8534"/>
                </a:cubicBezTo>
                <a:cubicBezTo>
                  <a:pt x="70961" y="8820"/>
                  <a:pt x="70320" y="8881"/>
                  <a:pt x="69678" y="8881"/>
                </a:cubicBezTo>
                <a:cubicBezTo>
                  <a:pt x="69464" y="8881"/>
                  <a:pt x="69250" y="8874"/>
                  <a:pt x="69039" y="8867"/>
                </a:cubicBezTo>
                <a:cubicBezTo>
                  <a:pt x="50230" y="8194"/>
                  <a:pt x="31504" y="5208"/>
                  <a:pt x="13418" y="0"/>
                </a:cubicBez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33"/>
          <p:cNvGrpSpPr/>
          <p:nvPr/>
        </p:nvGrpSpPr>
        <p:grpSpPr>
          <a:xfrm>
            <a:off x="720000" y="1670725"/>
            <a:ext cx="2897425" cy="930600"/>
            <a:chOff x="720000" y="1670725"/>
            <a:chExt cx="2897425" cy="930600"/>
          </a:xfrm>
        </p:grpSpPr>
        <p:sp>
          <p:nvSpPr>
            <p:cNvPr id="175" name="Google Shape;175;p33"/>
            <p:cNvSpPr/>
            <p:nvPr/>
          </p:nvSpPr>
          <p:spPr>
            <a:xfrm>
              <a:off x="3117625" y="2101525"/>
              <a:ext cx="499800" cy="499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3"/>
            <p:cNvSpPr txBox="1"/>
            <p:nvPr/>
          </p:nvSpPr>
          <p:spPr>
            <a:xfrm>
              <a:off x="720000" y="1670725"/>
              <a:ext cx="12195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Mercury</a:t>
              </a:r>
              <a:endPara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7" name="Google Shape;177;p33"/>
            <p:cNvSpPr txBox="1"/>
            <p:nvPr/>
          </p:nvSpPr>
          <p:spPr>
            <a:xfrm>
              <a:off x="720000" y="1990525"/>
              <a:ext cx="17613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Mercury is quite a small planet</a:t>
              </a: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78" name="Google Shape;178;p33"/>
          <p:cNvGrpSpPr/>
          <p:nvPr/>
        </p:nvGrpSpPr>
        <p:grpSpPr>
          <a:xfrm>
            <a:off x="720000" y="2904875"/>
            <a:ext cx="3377175" cy="1253098"/>
            <a:chOff x="720000" y="2904875"/>
            <a:chExt cx="3377175" cy="1253098"/>
          </a:xfrm>
        </p:grpSpPr>
        <p:sp>
          <p:nvSpPr>
            <p:cNvPr id="179" name="Google Shape;179;p33"/>
            <p:cNvSpPr/>
            <p:nvPr/>
          </p:nvSpPr>
          <p:spPr>
            <a:xfrm>
              <a:off x="3597375" y="2904875"/>
              <a:ext cx="499800" cy="499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3"/>
            <p:cNvSpPr txBox="1"/>
            <p:nvPr/>
          </p:nvSpPr>
          <p:spPr>
            <a:xfrm>
              <a:off x="720000" y="3254975"/>
              <a:ext cx="12195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Venus</a:t>
              </a:r>
              <a:endPara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1" name="Google Shape;181;p33"/>
            <p:cNvSpPr txBox="1"/>
            <p:nvPr/>
          </p:nvSpPr>
          <p:spPr>
            <a:xfrm>
              <a:off x="720000" y="3574773"/>
              <a:ext cx="17613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Venus has a beautiful name</a:t>
              </a: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82" name="Google Shape;182;p33"/>
          <p:cNvGrpSpPr/>
          <p:nvPr/>
        </p:nvGrpSpPr>
        <p:grpSpPr>
          <a:xfrm>
            <a:off x="5099100" y="2526388"/>
            <a:ext cx="3325025" cy="1030988"/>
            <a:chOff x="5099100" y="2526388"/>
            <a:chExt cx="3325025" cy="1030988"/>
          </a:xfrm>
        </p:grpSpPr>
        <p:sp>
          <p:nvSpPr>
            <p:cNvPr id="183" name="Google Shape;183;p33"/>
            <p:cNvSpPr/>
            <p:nvPr/>
          </p:nvSpPr>
          <p:spPr>
            <a:xfrm>
              <a:off x="5099100" y="3057575"/>
              <a:ext cx="499800" cy="499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3"/>
            <p:cNvSpPr txBox="1"/>
            <p:nvPr/>
          </p:nvSpPr>
          <p:spPr>
            <a:xfrm>
              <a:off x="7309775" y="2526388"/>
              <a:ext cx="11142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Jupiter</a:t>
              </a:r>
              <a:endPara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5" name="Google Shape;185;p33"/>
            <p:cNvSpPr txBox="1"/>
            <p:nvPr/>
          </p:nvSpPr>
          <p:spPr>
            <a:xfrm>
              <a:off x="6662825" y="2846188"/>
              <a:ext cx="17613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Jupiter is a very big planet</a:t>
              </a: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86" name="Google Shape;186;p33"/>
          <p:cNvCxnSpPr>
            <a:stCxn id="176" idx="3"/>
            <a:endCxn id="175" idx="1"/>
          </p:cNvCxnSpPr>
          <p:nvPr/>
        </p:nvCxnSpPr>
        <p:spPr>
          <a:xfrm>
            <a:off x="1939500" y="1821925"/>
            <a:ext cx="1178100" cy="5295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33"/>
          <p:cNvCxnSpPr>
            <a:stCxn id="180" idx="3"/>
            <a:endCxn id="179" idx="1"/>
          </p:cNvCxnSpPr>
          <p:nvPr/>
        </p:nvCxnSpPr>
        <p:spPr>
          <a:xfrm flipH="1" rot="10800000">
            <a:off x="1939500" y="3154775"/>
            <a:ext cx="1657800" cy="2514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33"/>
          <p:cNvCxnSpPr>
            <a:stCxn id="184" idx="1"/>
            <a:endCxn id="183" idx="3"/>
          </p:cNvCxnSpPr>
          <p:nvPr/>
        </p:nvCxnSpPr>
        <p:spPr>
          <a:xfrm flipH="1">
            <a:off x="5598875" y="2677588"/>
            <a:ext cx="1710900" cy="6300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9" name="Google Shape;189;p33"/>
          <p:cNvGrpSpPr/>
          <p:nvPr/>
        </p:nvGrpSpPr>
        <p:grpSpPr>
          <a:xfrm>
            <a:off x="3671497" y="3009926"/>
            <a:ext cx="351373" cy="289781"/>
            <a:chOff x="3074027" y="1983777"/>
            <a:chExt cx="380604" cy="313854"/>
          </a:xfrm>
        </p:grpSpPr>
        <p:sp>
          <p:nvSpPr>
            <p:cNvPr id="190" name="Google Shape;190;p33"/>
            <p:cNvSpPr/>
            <p:nvPr/>
          </p:nvSpPr>
          <p:spPr>
            <a:xfrm>
              <a:off x="3130608" y="1984886"/>
              <a:ext cx="324023" cy="312745"/>
            </a:xfrm>
            <a:custGeom>
              <a:rect b="b" l="l" r="r" t="t"/>
              <a:pathLst>
                <a:path extrusionOk="0" h="9872" w="10228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3"/>
            <p:cNvSpPr/>
            <p:nvPr/>
          </p:nvSpPr>
          <p:spPr>
            <a:xfrm>
              <a:off x="3243008" y="2008678"/>
              <a:ext cx="185613" cy="169741"/>
            </a:xfrm>
            <a:custGeom>
              <a:rect b="b" l="l" r="r" t="t"/>
              <a:pathLst>
                <a:path extrusionOk="0" h="5358" w="5859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3074027" y="1983777"/>
              <a:ext cx="155802" cy="163342"/>
            </a:xfrm>
            <a:custGeom>
              <a:rect b="b" l="l" r="r" t="t"/>
              <a:pathLst>
                <a:path extrusionOk="0" h="5156" w="4918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3135518" y="2038077"/>
              <a:ext cx="28322" cy="54363"/>
            </a:xfrm>
            <a:custGeom>
              <a:rect b="b" l="l" r="r" t="t"/>
              <a:pathLst>
                <a:path extrusionOk="0" h="1716" w="894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3138908" y="2021096"/>
              <a:ext cx="16252" cy="16252"/>
            </a:xfrm>
            <a:custGeom>
              <a:rect b="b" l="l" r="r" t="t"/>
              <a:pathLst>
                <a:path extrusionOk="0" h="513" w="513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33"/>
          <p:cNvGrpSpPr/>
          <p:nvPr/>
        </p:nvGrpSpPr>
        <p:grpSpPr>
          <a:xfrm>
            <a:off x="5224794" y="3156232"/>
            <a:ext cx="248509" cy="302396"/>
            <a:chOff x="871254" y="3360146"/>
            <a:chExt cx="285183" cy="347023"/>
          </a:xfrm>
        </p:grpSpPr>
        <p:sp>
          <p:nvSpPr>
            <p:cNvPr id="196" name="Google Shape;196;p33"/>
            <p:cNvSpPr/>
            <p:nvPr/>
          </p:nvSpPr>
          <p:spPr>
            <a:xfrm>
              <a:off x="871254" y="3360146"/>
              <a:ext cx="135052" cy="164863"/>
            </a:xfrm>
            <a:custGeom>
              <a:rect b="b" l="l" r="r" t="t"/>
              <a:pathLst>
                <a:path extrusionOk="0" h="5204" w="4263">
                  <a:moveTo>
                    <a:pt x="4084" y="0"/>
                  </a:moveTo>
                  <a:cubicBezTo>
                    <a:pt x="2965" y="107"/>
                    <a:pt x="1941" y="619"/>
                    <a:pt x="1179" y="1453"/>
                  </a:cubicBezTo>
                  <a:cubicBezTo>
                    <a:pt x="417" y="2286"/>
                    <a:pt x="0" y="3358"/>
                    <a:pt x="0" y="4489"/>
                  </a:cubicBezTo>
                  <a:cubicBezTo>
                    <a:pt x="0" y="4679"/>
                    <a:pt x="12" y="4870"/>
                    <a:pt x="36" y="5060"/>
                  </a:cubicBezTo>
                  <a:cubicBezTo>
                    <a:pt x="48" y="5144"/>
                    <a:pt x="107" y="5203"/>
                    <a:pt x="191" y="5203"/>
                  </a:cubicBezTo>
                  <a:lnTo>
                    <a:pt x="214" y="5203"/>
                  </a:lnTo>
                  <a:cubicBezTo>
                    <a:pt x="298" y="5179"/>
                    <a:pt x="357" y="5108"/>
                    <a:pt x="345" y="5025"/>
                  </a:cubicBezTo>
                  <a:cubicBezTo>
                    <a:pt x="310" y="4834"/>
                    <a:pt x="310" y="4667"/>
                    <a:pt x="310" y="4477"/>
                  </a:cubicBezTo>
                  <a:cubicBezTo>
                    <a:pt x="310" y="2310"/>
                    <a:pt x="1941" y="524"/>
                    <a:pt x="4096" y="310"/>
                  </a:cubicBezTo>
                  <a:cubicBezTo>
                    <a:pt x="4107" y="312"/>
                    <a:pt x="4118" y="313"/>
                    <a:pt x="4128" y="313"/>
                  </a:cubicBezTo>
                  <a:cubicBezTo>
                    <a:pt x="4215" y="313"/>
                    <a:pt x="4263" y="229"/>
                    <a:pt x="4263" y="155"/>
                  </a:cubicBezTo>
                  <a:cubicBezTo>
                    <a:pt x="4239" y="60"/>
                    <a:pt x="4167" y="0"/>
                    <a:pt x="40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3"/>
            <p:cNvSpPr/>
            <p:nvPr/>
          </p:nvSpPr>
          <p:spPr>
            <a:xfrm>
              <a:off x="876132" y="3360146"/>
              <a:ext cx="280305" cy="347023"/>
            </a:xfrm>
            <a:custGeom>
              <a:rect b="b" l="l" r="r" t="t"/>
              <a:pathLst>
                <a:path extrusionOk="0" h="10954" w="8848">
                  <a:moveTo>
                    <a:pt x="4585" y="0"/>
                  </a:moveTo>
                  <a:cubicBezTo>
                    <a:pt x="4490" y="0"/>
                    <a:pt x="4418" y="60"/>
                    <a:pt x="4418" y="155"/>
                  </a:cubicBezTo>
                  <a:cubicBezTo>
                    <a:pt x="4418" y="238"/>
                    <a:pt x="4478" y="322"/>
                    <a:pt x="4561" y="322"/>
                  </a:cubicBezTo>
                  <a:cubicBezTo>
                    <a:pt x="6787" y="441"/>
                    <a:pt x="8526" y="2262"/>
                    <a:pt x="8526" y="4489"/>
                  </a:cubicBezTo>
                  <a:cubicBezTo>
                    <a:pt x="8526" y="6298"/>
                    <a:pt x="7359" y="7906"/>
                    <a:pt x="5621" y="8454"/>
                  </a:cubicBezTo>
                  <a:cubicBezTo>
                    <a:pt x="5597" y="8477"/>
                    <a:pt x="5549" y="8489"/>
                    <a:pt x="5537" y="8537"/>
                  </a:cubicBezTo>
                  <a:lnTo>
                    <a:pt x="4347" y="10501"/>
                  </a:lnTo>
                  <a:lnTo>
                    <a:pt x="3156" y="8537"/>
                  </a:lnTo>
                  <a:cubicBezTo>
                    <a:pt x="3132" y="8501"/>
                    <a:pt x="3108" y="8477"/>
                    <a:pt x="3061" y="8454"/>
                  </a:cubicBezTo>
                  <a:cubicBezTo>
                    <a:pt x="1727" y="8025"/>
                    <a:pt x="715" y="6965"/>
                    <a:pt x="322" y="5632"/>
                  </a:cubicBezTo>
                  <a:cubicBezTo>
                    <a:pt x="303" y="5556"/>
                    <a:pt x="238" y="5517"/>
                    <a:pt x="177" y="5517"/>
                  </a:cubicBezTo>
                  <a:cubicBezTo>
                    <a:pt x="161" y="5517"/>
                    <a:pt x="146" y="5520"/>
                    <a:pt x="132" y="5525"/>
                  </a:cubicBezTo>
                  <a:cubicBezTo>
                    <a:pt x="37" y="5560"/>
                    <a:pt x="1" y="5644"/>
                    <a:pt x="25" y="5715"/>
                  </a:cubicBezTo>
                  <a:cubicBezTo>
                    <a:pt x="239" y="6429"/>
                    <a:pt x="608" y="7084"/>
                    <a:pt x="1132" y="7608"/>
                  </a:cubicBezTo>
                  <a:cubicBezTo>
                    <a:pt x="1632" y="8132"/>
                    <a:pt x="2239" y="8513"/>
                    <a:pt x="2930" y="8739"/>
                  </a:cubicBezTo>
                  <a:lnTo>
                    <a:pt x="4228" y="10882"/>
                  </a:lnTo>
                  <a:cubicBezTo>
                    <a:pt x="4251" y="10930"/>
                    <a:pt x="4299" y="10954"/>
                    <a:pt x="4359" y="10954"/>
                  </a:cubicBezTo>
                  <a:cubicBezTo>
                    <a:pt x="4418" y="10954"/>
                    <a:pt x="4466" y="10930"/>
                    <a:pt x="4490" y="10882"/>
                  </a:cubicBezTo>
                  <a:lnTo>
                    <a:pt x="5787" y="8739"/>
                  </a:lnTo>
                  <a:cubicBezTo>
                    <a:pt x="6668" y="8442"/>
                    <a:pt x="7407" y="7894"/>
                    <a:pt x="7978" y="7144"/>
                  </a:cubicBezTo>
                  <a:cubicBezTo>
                    <a:pt x="8550" y="6370"/>
                    <a:pt x="8847" y="5441"/>
                    <a:pt x="8847" y="4465"/>
                  </a:cubicBezTo>
                  <a:cubicBezTo>
                    <a:pt x="8847" y="2107"/>
                    <a:pt x="6978" y="119"/>
                    <a:pt x="4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950073" y="3450656"/>
              <a:ext cx="792" cy="1172"/>
            </a:xfrm>
            <a:custGeom>
              <a:rect b="b" l="l" r="r" t="t"/>
              <a:pathLst>
                <a:path extrusionOk="0" h="37" w="25">
                  <a:moveTo>
                    <a:pt x="24" y="1"/>
                  </a:moveTo>
                  <a:lnTo>
                    <a:pt x="12" y="24"/>
                  </a:lnTo>
                  <a:cubicBezTo>
                    <a:pt x="12" y="24"/>
                    <a:pt x="0" y="24"/>
                    <a:pt x="0" y="36"/>
                  </a:cubicBezTo>
                  <a:cubicBezTo>
                    <a:pt x="12" y="24"/>
                    <a:pt x="24" y="24"/>
                    <a:pt x="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3"/>
            <p:cNvSpPr/>
            <p:nvPr/>
          </p:nvSpPr>
          <p:spPr>
            <a:xfrm>
              <a:off x="923304" y="3434784"/>
              <a:ext cx="178042" cy="156594"/>
            </a:xfrm>
            <a:custGeom>
              <a:rect b="b" l="l" r="r" t="t"/>
              <a:pathLst>
                <a:path extrusionOk="0" h="4943" w="5620">
                  <a:moveTo>
                    <a:pt x="845" y="549"/>
                  </a:moveTo>
                  <a:cubicBezTo>
                    <a:pt x="844" y="550"/>
                    <a:pt x="842" y="552"/>
                    <a:pt x="841" y="553"/>
                  </a:cubicBezTo>
                  <a:lnTo>
                    <a:pt x="841" y="553"/>
                  </a:lnTo>
                  <a:cubicBezTo>
                    <a:pt x="842" y="552"/>
                    <a:pt x="844" y="550"/>
                    <a:pt x="845" y="549"/>
                  </a:cubicBezTo>
                  <a:close/>
                  <a:moveTo>
                    <a:pt x="4548" y="2561"/>
                  </a:moveTo>
                  <a:lnTo>
                    <a:pt x="4548" y="3145"/>
                  </a:lnTo>
                  <a:cubicBezTo>
                    <a:pt x="4548" y="3228"/>
                    <a:pt x="4620" y="3300"/>
                    <a:pt x="4715" y="3300"/>
                  </a:cubicBezTo>
                  <a:lnTo>
                    <a:pt x="5298" y="3300"/>
                  </a:lnTo>
                  <a:lnTo>
                    <a:pt x="5298" y="3871"/>
                  </a:lnTo>
                  <a:lnTo>
                    <a:pt x="4715" y="3871"/>
                  </a:lnTo>
                  <a:cubicBezTo>
                    <a:pt x="4620" y="3871"/>
                    <a:pt x="4548" y="3942"/>
                    <a:pt x="4548" y="4038"/>
                  </a:cubicBezTo>
                  <a:lnTo>
                    <a:pt x="4548" y="4609"/>
                  </a:lnTo>
                  <a:lnTo>
                    <a:pt x="3989" y="4609"/>
                  </a:lnTo>
                  <a:lnTo>
                    <a:pt x="3989" y="4038"/>
                  </a:lnTo>
                  <a:cubicBezTo>
                    <a:pt x="3989" y="3942"/>
                    <a:pt x="3905" y="3871"/>
                    <a:pt x="3822" y="3871"/>
                  </a:cubicBezTo>
                  <a:lnTo>
                    <a:pt x="3239" y="3871"/>
                  </a:lnTo>
                  <a:lnTo>
                    <a:pt x="3239" y="3300"/>
                  </a:lnTo>
                  <a:lnTo>
                    <a:pt x="3822" y="3300"/>
                  </a:lnTo>
                  <a:cubicBezTo>
                    <a:pt x="3905" y="3300"/>
                    <a:pt x="3989" y="3228"/>
                    <a:pt x="3989" y="3145"/>
                  </a:cubicBezTo>
                  <a:lnTo>
                    <a:pt x="3989" y="2561"/>
                  </a:lnTo>
                  <a:close/>
                  <a:moveTo>
                    <a:pt x="1441" y="0"/>
                  </a:moveTo>
                  <a:cubicBezTo>
                    <a:pt x="1159" y="0"/>
                    <a:pt x="895" y="90"/>
                    <a:pt x="667" y="263"/>
                  </a:cubicBezTo>
                  <a:cubicBezTo>
                    <a:pt x="0" y="787"/>
                    <a:pt x="0" y="1716"/>
                    <a:pt x="274" y="2347"/>
                  </a:cubicBezTo>
                  <a:cubicBezTo>
                    <a:pt x="441" y="2704"/>
                    <a:pt x="679" y="3038"/>
                    <a:pt x="988" y="3371"/>
                  </a:cubicBezTo>
                  <a:cubicBezTo>
                    <a:pt x="1441" y="3859"/>
                    <a:pt x="1941" y="4228"/>
                    <a:pt x="2405" y="4585"/>
                  </a:cubicBezTo>
                  <a:cubicBezTo>
                    <a:pt x="2441" y="4597"/>
                    <a:pt x="2465" y="4609"/>
                    <a:pt x="2500" y="4609"/>
                  </a:cubicBezTo>
                  <a:cubicBezTo>
                    <a:pt x="2524" y="4609"/>
                    <a:pt x="2560" y="4597"/>
                    <a:pt x="2584" y="4585"/>
                  </a:cubicBezTo>
                  <a:cubicBezTo>
                    <a:pt x="2798" y="4454"/>
                    <a:pt x="2977" y="4312"/>
                    <a:pt x="3131" y="4193"/>
                  </a:cubicBezTo>
                  <a:lnTo>
                    <a:pt x="3667" y="4193"/>
                  </a:lnTo>
                  <a:lnTo>
                    <a:pt x="3667" y="4776"/>
                  </a:lnTo>
                  <a:cubicBezTo>
                    <a:pt x="3667" y="4859"/>
                    <a:pt x="3739" y="4943"/>
                    <a:pt x="3834" y="4943"/>
                  </a:cubicBezTo>
                  <a:lnTo>
                    <a:pt x="4715" y="4943"/>
                  </a:lnTo>
                  <a:cubicBezTo>
                    <a:pt x="4798" y="4943"/>
                    <a:pt x="4870" y="4859"/>
                    <a:pt x="4870" y="4776"/>
                  </a:cubicBezTo>
                  <a:lnTo>
                    <a:pt x="4870" y="4193"/>
                  </a:lnTo>
                  <a:lnTo>
                    <a:pt x="5453" y="4193"/>
                  </a:lnTo>
                  <a:cubicBezTo>
                    <a:pt x="5548" y="4193"/>
                    <a:pt x="5620" y="4121"/>
                    <a:pt x="5620" y="4026"/>
                  </a:cubicBezTo>
                  <a:lnTo>
                    <a:pt x="5620" y="3157"/>
                  </a:lnTo>
                  <a:cubicBezTo>
                    <a:pt x="5620" y="3050"/>
                    <a:pt x="5548" y="2978"/>
                    <a:pt x="5453" y="2978"/>
                  </a:cubicBezTo>
                  <a:lnTo>
                    <a:pt x="4882" y="2978"/>
                  </a:lnTo>
                  <a:lnTo>
                    <a:pt x="4882" y="2395"/>
                  </a:lnTo>
                  <a:cubicBezTo>
                    <a:pt x="4882" y="2323"/>
                    <a:pt x="4834" y="2276"/>
                    <a:pt x="4775" y="2252"/>
                  </a:cubicBezTo>
                  <a:cubicBezTo>
                    <a:pt x="4798" y="2157"/>
                    <a:pt x="4834" y="2073"/>
                    <a:pt x="4858" y="1966"/>
                  </a:cubicBezTo>
                  <a:cubicBezTo>
                    <a:pt x="4882" y="1871"/>
                    <a:pt x="4834" y="1787"/>
                    <a:pt x="4739" y="1776"/>
                  </a:cubicBezTo>
                  <a:cubicBezTo>
                    <a:pt x="4725" y="1771"/>
                    <a:pt x="4710" y="1769"/>
                    <a:pt x="4695" y="1769"/>
                  </a:cubicBezTo>
                  <a:cubicBezTo>
                    <a:pt x="4625" y="1769"/>
                    <a:pt x="4558" y="1816"/>
                    <a:pt x="4548" y="1895"/>
                  </a:cubicBezTo>
                  <a:cubicBezTo>
                    <a:pt x="4525" y="2014"/>
                    <a:pt x="4489" y="2109"/>
                    <a:pt x="4429" y="2228"/>
                  </a:cubicBezTo>
                  <a:lnTo>
                    <a:pt x="3834" y="2228"/>
                  </a:lnTo>
                  <a:cubicBezTo>
                    <a:pt x="3739" y="2228"/>
                    <a:pt x="3667" y="2311"/>
                    <a:pt x="3667" y="2395"/>
                  </a:cubicBezTo>
                  <a:lnTo>
                    <a:pt x="3667" y="2978"/>
                  </a:lnTo>
                  <a:lnTo>
                    <a:pt x="3096" y="2978"/>
                  </a:lnTo>
                  <a:cubicBezTo>
                    <a:pt x="3001" y="2978"/>
                    <a:pt x="2929" y="3050"/>
                    <a:pt x="2929" y="3145"/>
                  </a:cubicBezTo>
                  <a:lnTo>
                    <a:pt x="2929" y="3942"/>
                  </a:lnTo>
                  <a:cubicBezTo>
                    <a:pt x="2798" y="4050"/>
                    <a:pt x="2655" y="4157"/>
                    <a:pt x="2500" y="4252"/>
                  </a:cubicBezTo>
                  <a:cubicBezTo>
                    <a:pt x="2060" y="3942"/>
                    <a:pt x="1619" y="3585"/>
                    <a:pt x="1215" y="3169"/>
                  </a:cubicBezTo>
                  <a:cubicBezTo>
                    <a:pt x="917" y="2859"/>
                    <a:pt x="715" y="2549"/>
                    <a:pt x="560" y="2228"/>
                  </a:cubicBezTo>
                  <a:cubicBezTo>
                    <a:pt x="322" y="1718"/>
                    <a:pt x="322" y="970"/>
                    <a:pt x="841" y="553"/>
                  </a:cubicBezTo>
                  <a:lnTo>
                    <a:pt x="841" y="553"/>
                  </a:lnTo>
                  <a:cubicBezTo>
                    <a:pt x="770" y="610"/>
                    <a:pt x="665" y="692"/>
                    <a:pt x="665" y="692"/>
                  </a:cubicBezTo>
                  <a:cubicBezTo>
                    <a:pt x="664" y="692"/>
                    <a:pt x="713" y="653"/>
                    <a:pt x="857" y="537"/>
                  </a:cubicBezTo>
                  <a:cubicBezTo>
                    <a:pt x="887" y="514"/>
                    <a:pt x="899" y="505"/>
                    <a:pt x="899" y="505"/>
                  </a:cubicBezTo>
                  <a:lnTo>
                    <a:pt x="899" y="505"/>
                  </a:lnTo>
                  <a:cubicBezTo>
                    <a:pt x="899" y="505"/>
                    <a:pt x="887" y="514"/>
                    <a:pt x="869" y="525"/>
                  </a:cubicBezTo>
                  <a:cubicBezTo>
                    <a:pt x="1045" y="396"/>
                    <a:pt x="1250" y="331"/>
                    <a:pt x="1461" y="331"/>
                  </a:cubicBezTo>
                  <a:cubicBezTo>
                    <a:pt x="1521" y="331"/>
                    <a:pt x="1582" y="336"/>
                    <a:pt x="1643" y="347"/>
                  </a:cubicBezTo>
                  <a:cubicBezTo>
                    <a:pt x="1941" y="406"/>
                    <a:pt x="2191" y="561"/>
                    <a:pt x="2358" y="799"/>
                  </a:cubicBezTo>
                  <a:cubicBezTo>
                    <a:pt x="2396" y="866"/>
                    <a:pt x="2445" y="893"/>
                    <a:pt x="2495" y="893"/>
                  </a:cubicBezTo>
                  <a:cubicBezTo>
                    <a:pt x="2552" y="893"/>
                    <a:pt x="2611" y="857"/>
                    <a:pt x="2655" y="799"/>
                  </a:cubicBezTo>
                  <a:cubicBezTo>
                    <a:pt x="2903" y="497"/>
                    <a:pt x="3171" y="342"/>
                    <a:pt x="3440" y="342"/>
                  </a:cubicBezTo>
                  <a:cubicBezTo>
                    <a:pt x="3468" y="342"/>
                    <a:pt x="3496" y="343"/>
                    <a:pt x="3524" y="347"/>
                  </a:cubicBezTo>
                  <a:lnTo>
                    <a:pt x="3536" y="347"/>
                  </a:lnTo>
                  <a:cubicBezTo>
                    <a:pt x="3763" y="347"/>
                    <a:pt x="3929" y="383"/>
                    <a:pt x="4072" y="478"/>
                  </a:cubicBezTo>
                  <a:cubicBezTo>
                    <a:pt x="4227" y="561"/>
                    <a:pt x="4358" y="716"/>
                    <a:pt x="4441" y="894"/>
                  </a:cubicBezTo>
                  <a:cubicBezTo>
                    <a:pt x="4501" y="1014"/>
                    <a:pt x="4548" y="1133"/>
                    <a:pt x="4560" y="1264"/>
                  </a:cubicBezTo>
                  <a:cubicBezTo>
                    <a:pt x="4584" y="1335"/>
                    <a:pt x="4644" y="1395"/>
                    <a:pt x="4727" y="1395"/>
                  </a:cubicBezTo>
                  <a:lnTo>
                    <a:pt x="4763" y="1395"/>
                  </a:lnTo>
                  <a:cubicBezTo>
                    <a:pt x="4846" y="1383"/>
                    <a:pt x="4906" y="1287"/>
                    <a:pt x="4894" y="1204"/>
                  </a:cubicBezTo>
                  <a:cubicBezTo>
                    <a:pt x="4858" y="1037"/>
                    <a:pt x="4822" y="883"/>
                    <a:pt x="4739" y="740"/>
                  </a:cubicBezTo>
                  <a:cubicBezTo>
                    <a:pt x="4620" y="525"/>
                    <a:pt x="4465" y="323"/>
                    <a:pt x="4251" y="192"/>
                  </a:cubicBezTo>
                  <a:cubicBezTo>
                    <a:pt x="4060" y="73"/>
                    <a:pt x="3834" y="13"/>
                    <a:pt x="3548" y="13"/>
                  </a:cubicBezTo>
                  <a:cubicBezTo>
                    <a:pt x="3514" y="10"/>
                    <a:pt x="3479" y="8"/>
                    <a:pt x="3445" y="8"/>
                  </a:cubicBezTo>
                  <a:cubicBezTo>
                    <a:pt x="3115" y="8"/>
                    <a:pt x="2805" y="165"/>
                    <a:pt x="2524" y="478"/>
                  </a:cubicBezTo>
                  <a:cubicBezTo>
                    <a:pt x="2322" y="240"/>
                    <a:pt x="2036" y="85"/>
                    <a:pt x="1703" y="25"/>
                  </a:cubicBezTo>
                  <a:cubicBezTo>
                    <a:pt x="1614" y="9"/>
                    <a:pt x="1527" y="0"/>
                    <a:pt x="1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33"/>
          <p:cNvGrpSpPr/>
          <p:nvPr/>
        </p:nvGrpSpPr>
        <p:grpSpPr>
          <a:xfrm>
            <a:off x="3201099" y="2184324"/>
            <a:ext cx="332910" cy="334279"/>
            <a:chOff x="861053" y="2414910"/>
            <a:chExt cx="362134" cy="363623"/>
          </a:xfrm>
        </p:grpSpPr>
        <p:sp>
          <p:nvSpPr>
            <p:cNvPr id="201" name="Google Shape;201;p33"/>
            <p:cNvSpPr/>
            <p:nvPr/>
          </p:nvSpPr>
          <p:spPr>
            <a:xfrm>
              <a:off x="965153" y="2609235"/>
              <a:ext cx="64912" cy="63677"/>
            </a:xfrm>
            <a:custGeom>
              <a:rect b="b" l="l" r="r" t="t"/>
              <a:pathLst>
                <a:path extrusionOk="0" h="2010" w="2049">
                  <a:moveTo>
                    <a:pt x="1382" y="1"/>
                  </a:moveTo>
                  <a:cubicBezTo>
                    <a:pt x="1337" y="1"/>
                    <a:pt x="1293" y="16"/>
                    <a:pt x="1263" y="45"/>
                  </a:cubicBezTo>
                  <a:lnTo>
                    <a:pt x="858" y="450"/>
                  </a:lnTo>
                  <a:cubicBezTo>
                    <a:pt x="798" y="510"/>
                    <a:pt x="798" y="629"/>
                    <a:pt x="858" y="688"/>
                  </a:cubicBezTo>
                  <a:cubicBezTo>
                    <a:pt x="888" y="718"/>
                    <a:pt x="932" y="733"/>
                    <a:pt x="977" y="733"/>
                  </a:cubicBezTo>
                  <a:cubicBezTo>
                    <a:pt x="1022" y="733"/>
                    <a:pt x="1066" y="718"/>
                    <a:pt x="1096" y="688"/>
                  </a:cubicBezTo>
                  <a:lnTo>
                    <a:pt x="1382" y="403"/>
                  </a:lnTo>
                  <a:lnTo>
                    <a:pt x="1620" y="641"/>
                  </a:lnTo>
                  <a:lnTo>
                    <a:pt x="656" y="1605"/>
                  </a:lnTo>
                  <a:lnTo>
                    <a:pt x="417" y="1367"/>
                  </a:lnTo>
                  <a:lnTo>
                    <a:pt x="620" y="1165"/>
                  </a:lnTo>
                  <a:cubicBezTo>
                    <a:pt x="679" y="1105"/>
                    <a:pt x="679" y="986"/>
                    <a:pt x="620" y="926"/>
                  </a:cubicBezTo>
                  <a:cubicBezTo>
                    <a:pt x="590" y="897"/>
                    <a:pt x="545" y="882"/>
                    <a:pt x="501" y="882"/>
                  </a:cubicBezTo>
                  <a:cubicBezTo>
                    <a:pt x="456" y="882"/>
                    <a:pt x="411" y="897"/>
                    <a:pt x="382" y="926"/>
                  </a:cubicBezTo>
                  <a:lnTo>
                    <a:pt x="60" y="1248"/>
                  </a:lnTo>
                  <a:cubicBezTo>
                    <a:pt x="1" y="1307"/>
                    <a:pt x="1" y="1427"/>
                    <a:pt x="60" y="1486"/>
                  </a:cubicBezTo>
                  <a:lnTo>
                    <a:pt x="537" y="1962"/>
                  </a:lnTo>
                  <a:cubicBezTo>
                    <a:pt x="560" y="1998"/>
                    <a:pt x="608" y="2010"/>
                    <a:pt x="656" y="2010"/>
                  </a:cubicBezTo>
                  <a:cubicBezTo>
                    <a:pt x="703" y="2010"/>
                    <a:pt x="739" y="1998"/>
                    <a:pt x="775" y="1962"/>
                  </a:cubicBezTo>
                  <a:lnTo>
                    <a:pt x="1977" y="760"/>
                  </a:lnTo>
                  <a:cubicBezTo>
                    <a:pt x="2049" y="676"/>
                    <a:pt x="2049" y="581"/>
                    <a:pt x="1977" y="522"/>
                  </a:cubicBezTo>
                  <a:lnTo>
                    <a:pt x="1501" y="45"/>
                  </a:lnTo>
                  <a:cubicBezTo>
                    <a:pt x="1471" y="16"/>
                    <a:pt x="1426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861053" y="2479854"/>
              <a:ext cx="298394" cy="298679"/>
            </a:xfrm>
            <a:custGeom>
              <a:rect b="b" l="l" r="r" t="t"/>
              <a:pathLst>
                <a:path extrusionOk="0" h="9428" w="9419">
                  <a:moveTo>
                    <a:pt x="6938" y="1115"/>
                  </a:moveTo>
                  <a:cubicBezTo>
                    <a:pt x="7280" y="1115"/>
                    <a:pt x="7617" y="1256"/>
                    <a:pt x="7883" y="1510"/>
                  </a:cubicBezTo>
                  <a:cubicBezTo>
                    <a:pt x="8156" y="1772"/>
                    <a:pt x="8287" y="2165"/>
                    <a:pt x="8275" y="2534"/>
                  </a:cubicBezTo>
                  <a:lnTo>
                    <a:pt x="6859" y="1117"/>
                  </a:lnTo>
                  <a:cubicBezTo>
                    <a:pt x="6885" y="1115"/>
                    <a:pt x="6912" y="1115"/>
                    <a:pt x="6938" y="1115"/>
                  </a:cubicBezTo>
                  <a:close/>
                  <a:moveTo>
                    <a:pt x="4799" y="2903"/>
                  </a:moveTo>
                  <a:lnTo>
                    <a:pt x="4954" y="3058"/>
                  </a:lnTo>
                  <a:lnTo>
                    <a:pt x="6335" y="4439"/>
                  </a:lnTo>
                  <a:lnTo>
                    <a:pt x="6490" y="4582"/>
                  </a:lnTo>
                  <a:lnTo>
                    <a:pt x="6311" y="4760"/>
                  </a:lnTo>
                  <a:lnTo>
                    <a:pt x="4620" y="3082"/>
                  </a:lnTo>
                  <a:lnTo>
                    <a:pt x="4799" y="2903"/>
                  </a:lnTo>
                  <a:close/>
                  <a:moveTo>
                    <a:pt x="751" y="7856"/>
                  </a:moveTo>
                  <a:lnTo>
                    <a:pt x="1525" y="8630"/>
                  </a:lnTo>
                  <a:lnTo>
                    <a:pt x="1156" y="9011"/>
                  </a:lnTo>
                  <a:lnTo>
                    <a:pt x="382" y="8237"/>
                  </a:lnTo>
                  <a:lnTo>
                    <a:pt x="751" y="7856"/>
                  </a:lnTo>
                  <a:close/>
                  <a:moveTo>
                    <a:pt x="5668" y="1"/>
                  </a:moveTo>
                  <a:cubicBezTo>
                    <a:pt x="5623" y="1"/>
                    <a:pt x="5579" y="16"/>
                    <a:pt x="5549" y="46"/>
                  </a:cubicBezTo>
                  <a:lnTo>
                    <a:pt x="5073" y="522"/>
                  </a:lnTo>
                  <a:cubicBezTo>
                    <a:pt x="5013" y="581"/>
                    <a:pt x="5013" y="700"/>
                    <a:pt x="5073" y="760"/>
                  </a:cubicBezTo>
                  <a:cubicBezTo>
                    <a:pt x="5102" y="790"/>
                    <a:pt x="5147" y="805"/>
                    <a:pt x="5192" y="805"/>
                  </a:cubicBezTo>
                  <a:cubicBezTo>
                    <a:pt x="5236" y="805"/>
                    <a:pt x="5281" y="790"/>
                    <a:pt x="5311" y="760"/>
                  </a:cubicBezTo>
                  <a:lnTo>
                    <a:pt x="5668" y="403"/>
                  </a:lnTo>
                  <a:lnTo>
                    <a:pt x="9014" y="3760"/>
                  </a:lnTo>
                  <a:lnTo>
                    <a:pt x="8549" y="4213"/>
                  </a:lnTo>
                  <a:cubicBezTo>
                    <a:pt x="8287" y="4487"/>
                    <a:pt x="7942" y="4618"/>
                    <a:pt x="7573" y="4618"/>
                  </a:cubicBezTo>
                  <a:cubicBezTo>
                    <a:pt x="7204" y="4618"/>
                    <a:pt x="6859" y="4475"/>
                    <a:pt x="6585" y="4213"/>
                  </a:cubicBezTo>
                  <a:lnTo>
                    <a:pt x="5906" y="3534"/>
                  </a:lnTo>
                  <a:lnTo>
                    <a:pt x="5216" y="2844"/>
                  </a:lnTo>
                  <a:cubicBezTo>
                    <a:pt x="4799" y="2427"/>
                    <a:pt x="4704" y="1796"/>
                    <a:pt x="4954" y="1260"/>
                  </a:cubicBezTo>
                  <a:cubicBezTo>
                    <a:pt x="5001" y="1165"/>
                    <a:pt x="4954" y="1081"/>
                    <a:pt x="4882" y="1034"/>
                  </a:cubicBezTo>
                  <a:cubicBezTo>
                    <a:pt x="4856" y="1020"/>
                    <a:pt x="4830" y="1015"/>
                    <a:pt x="4806" y="1015"/>
                  </a:cubicBezTo>
                  <a:cubicBezTo>
                    <a:pt x="4743" y="1015"/>
                    <a:pt x="4690" y="1054"/>
                    <a:pt x="4656" y="1105"/>
                  </a:cubicBezTo>
                  <a:cubicBezTo>
                    <a:pt x="4418" y="1593"/>
                    <a:pt x="4430" y="2165"/>
                    <a:pt x="4668" y="2629"/>
                  </a:cubicBezTo>
                  <a:lnTo>
                    <a:pt x="4299" y="2998"/>
                  </a:lnTo>
                  <a:cubicBezTo>
                    <a:pt x="4263" y="3022"/>
                    <a:pt x="4251" y="3070"/>
                    <a:pt x="4251" y="3117"/>
                  </a:cubicBezTo>
                  <a:cubicBezTo>
                    <a:pt x="4251" y="3165"/>
                    <a:pt x="4263" y="3201"/>
                    <a:pt x="4299" y="3236"/>
                  </a:cubicBezTo>
                  <a:lnTo>
                    <a:pt x="4442" y="3379"/>
                  </a:lnTo>
                  <a:lnTo>
                    <a:pt x="489" y="7344"/>
                  </a:lnTo>
                  <a:cubicBezTo>
                    <a:pt x="453" y="7368"/>
                    <a:pt x="441" y="7416"/>
                    <a:pt x="441" y="7463"/>
                  </a:cubicBezTo>
                  <a:cubicBezTo>
                    <a:pt x="441" y="7511"/>
                    <a:pt x="453" y="7547"/>
                    <a:pt x="489" y="7582"/>
                  </a:cubicBezTo>
                  <a:lnTo>
                    <a:pt x="548" y="7642"/>
                  </a:lnTo>
                  <a:lnTo>
                    <a:pt x="60" y="8130"/>
                  </a:lnTo>
                  <a:cubicBezTo>
                    <a:pt x="1" y="8189"/>
                    <a:pt x="1" y="8309"/>
                    <a:pt x="60" y="8368"/>
                  </a:cubicBezTo>
                  <a:lnTo>
                    <a:pt x="1072" y="9380"/>
                  </a:lnTo>
                  <a:cubicBezTo>
                    <a:pt x="1096" y="9416"/>
                    <a:pt x="1144" y="9428"/>
                    <a:pt x="1191" y="9428"/>
                  </a:cubicBezTo>
                  <a:cubicBezTo>
                    <a:pt x="1227" y="9428"/>
                    <a:pt x="1275" y="9404"/>
                    <a:pt x="1310" y="9380"/>
                  </a:cubicBezTo>
                  <a:lnTo>
                    <a:pt x="1798" y="8892"/>
                  </a:lnTo>
                  <a:lnTo>
                    <a:pt x="1858" y="8951"/>
                  </a:lnTo>
                  <a:cubicBezTo>
                    <a:pt x="1882" y="8975"/>
                    <a:pt x="1929" y="8987"/>
                    <a:pt x="1977" y="8987"/>
                  </a:cubicBezTo>
                  <a:cubicBezTo>
                    <a:pt x="2025" y="8987"/>
                    <a:pt x="2060" y="8975"/>
                    <a:pt x="2096" y="8951"/>
                  </a:cubicBezTo>
                  <a:lnTo>
                    <a:pt x="3251" y="7785"/>
                  </a:lnTo>
                  <a:cubicBezTo>
                    <a:pt x="3311" y="7725"/>
                    <a:pt x="3311" y="7606"/>
                    <a:pt x="3251" y="7547"/>
                  </a:cubicBezTo>
                  <a:cubicBezTo>
                    <a:pt x="3221" y="7517"/>
                    <a:pt x="3177" y="7502"/>
                    <a:pt x="3132" y="7502"/>
                  </a:cubicBezTo>
                  <a:cubicBezTo>
                    <a:pt x="3087" y="7502"/>
                    <a:pt x="3043" y="7517"/>
                    <a:pt x="3013" y="7547"/>
                  </a:cubicBezTo>
                  <a:lnTo>
                    <a:pt x="1977" y="8594"/>
                  </a:lnTo>
                  <a:lnTo>
                    <a:pt x="1918" y="8535"/>
                  </a:lnTo>
                  <a:lnTo>
                    <a:pt x="905" y="7523"/>
                  </a:lnTo>
                  <a:lnTo>
                    <a:pt x="846" y="7463"/>
                  </a:lnTo>
                  <a:lnTo>
                    <a:pt x="4680" y="3617"/>
                  </a:lnTo>
                  <a:lnTo>
                    <a:pt x="5835" y="4772"/>
                  </a:lnTo>
                  <a:lnTo>
                    <a:pt x="3489" y="7106"/>
                  </a:lnTo>
                  <a:cubicBezTo>
                    <a:pt x="3430" y="7166"/>
                    <a:pt x="3430" y="7285"/>
                    <a:pt x="3489" y="7344"/>
                  </a:cubicBezTo>
                  <a:cubicBezTo>
                    <a:pt x="3525" y="7368"/>
                    <a:pt x="3572" y="7392"/>
                    <a:pt x="3608" y="7392"/>
                  </a:cubicBezTo>
                  <a:cubicBezTo>
                    <a:pt x="3656" y="7392"/>
                    <a:pt x="3703" y="7368"/>
                    <a:pt x="3727" y="7344"/>
                  </a:cubicBezTo>
                  <a:lnTo>
                    <a:pt x="6073" y="5010"/>
                  </a:lnTo>
                  <a:lnTo>
                    <a:pt x="6216" y="5153"/>
                  </a:lnTo>
                  <a:cubicBezTo>
                    <a:pt x="6251" y="5189"/>
                    <a:pt x="6287" y="5201"/>
                    <a:pt x="6335" y="5201"/>
                  </a:cubicBezTo>
                  <a:cubicBezTo>
                    <a:pt x="6382" y="5201"/>
                    <a:pt x="6430" y="5189"/>
                    <a:pt x="6454" y="5153"/>
                  </a:cubicBezTo>
                  <a:lnTo>
                    <a:pt x="6811" y="4796"/>
                  </a:lnTo>
                  <a:cubicBezTo>
                    <a:pt x="7049" y="4915"/>
                    <a:pt x="7323" y="4975"/>
                    <a:pt x="7585" y="4975"/>
                  </a:cubicBezTo>
                  <a:cubicBezTo>
                    <a:pt x="8049" y="4975"/>
                    <a:pt x="8478" y="4796"/>
                    <a:pt x="8811" y="4475"/>
                  </a:cubicBezTo>
                  <a:lnTo>
                    <a:pt x="9383" y="3891"/>
                  </a:lnTo>
                  <a:cubicBezTo>
                    <a:pt x="9418" y="3784"/>
                    <a:pt x="9418" y="3677"/>
                    <a:pt x="9359" y="3617"/>
                  </a:cubicBezTo>
                  <a:lnTo>
                    <a:pt x="8573" y="2832"/>
                  </a:lnTo>
                  <a:cubicBezTo>
                    <a:pt x="8704" y="2272"/>
                    <a:pt x="8537" y="1689"/>
                    <a:pt x="8121" y="1284"/>
                  </a:cubicBezTo>
                  <a:cubicBezTo>
                    <a:pt x="7809" y="972"/>
                    <a:pt x="7384" y="795"/>
                    <a:pt x="6956" y="795"/>
                  </a:cubicBezTo>
                  <a:cubicBezTo>
                    <a:pt x="6827" y="795"/>
                    <a:pt x="6699" y="810"/>
                    <a:pt x="6573" y="843"/>
                  </a:cubicBezTo>
                  <a:lnTo>
                    <a:pt x="5787" y="46"/>
                  </a:lnTo>
                  <a:cubicBezTo>
                    <a:pt x="5757" y="16"/>
                    <a:pt x="5713" y="1"/>
                    <a:pt x="5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1128875" y="2455366"/>
              <a:ext cx="54711" cy="53856"/>
            </a:xfrm>
            <a:custGeom>
              <a:rect b="b" l="l" r="r" t="t"/>
              <a:pathLst>
                <a:path extrusionOk="0" h="1700" w="1727">
                  <a:moveTo>
                    <a:pt x="1548" y="0"/>
                  </a:moveTo>
                  <a:cubicBezTo>
                    <a:pt x="1503" y="0"/>
                    <a:pt x="1459" y="15"/>
                    <a:pt x="1429" y="45"/>
                  </a:cubicBezTo>
                  <a:lnTo>
                    <a:pt x="60" y="1414"/>
                  </a:lnTo>
                  <a:cubicBezTo>
                    <a:pt x="0" y="1473"/>
                    <a:pt x="0" y="1592"/>
                    <a:pt x="60" y="1652"/>
                  </a:cubicBezTo>
                  <a:cubicBezTo>
                    <a:pt x="83" y="1688"/>
                    <a:pt x="131" y="1700"/>
                    <a:pt x="179" y="1700"/>
                  </a:cubicBezTo>
                  <a:cubicBezTo>
                    <a:pt x="214" y="1700"/>
                    <a:pt x="262" y="1688"/>
                    <a:pt x="298" y="1652"/>
                  </a:cubicBezTo>
                  <a:lnTo>
                    <a:pt x="1667" y="283"/>
                  </a:lnTo>
                  <a:cubicBezTo>
                    <a:pt x="1726" y="223"/>
                    <a:pt x="1726" y="104"/>
                    <a:pt x="1667" y="45"/>
                  </a:cubicBezTo>
                  <a:cubicBezTo>
                    <a:pt x="1637" y="15"/>
                    <a:pt x="1592" y="0"/>
                    <a:pt x="1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3"/>
            <p:cNvSpPr/>
            <p:nvPr/>
          </p:nvSpPr>
          <p:spPr>
            <a:xfrm>
              <a:off x="1099445" y="2414910"/>
              <a:ext cx="10581" cy="71692"/>
            </a:xfrm>
            <a:custGeom>
              <a:rect b="b" l="l" r="r" t="t"/>
              <a:pathLst>
                <a:path extrusionOk="0" h="2263" w="33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2096"/>
                  </a:lnTo>
                  <a:cubicBezTo>
                    <a:pt x="0" y="2191"/>
                    <a:pt x="72" y="2262"/>
                    <a:pt x="167" y="2262"/>
                  </a:cubicBezTo>
                  <a:cubicBezTo>
                    <a:pt x="250" y="2262"/>
                    <a:pt x="334" y="2191"/>
                    <a:pt x="334" y="2096"/>
                  </a:cubicBezTo>
                  <a:lnTo>
                    <a:pt x="334" y="167"/>
                  </a:lnTo>
                  <a:cubicBezTo>
                    <a:pt x="334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1151495" y="2528420"/>
              <a:ext cx="71692" cy="10613"/>
            </a:xfrm>
            <a:custGeom>
              <a:rect b="b" l="l" r="r" t="t"/>
              <a:pathLst>
                <a:path extrusionOk="0" h="335" w="2263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2096" y="334"/>
                  </a:lnTo>
                  <a:cubicBezTo>
                    <a:pt x="2179" y="334"/>
                    <a:pt x="2263" y="263"/>
                    <a:pt x="2263" y="168"/>
                  </a:cubicBezTo>
                  <a:cubicBezTo>
                    <a:pt x="2263" y="84"/>
                    <a:pt x="2203" y="1"/>
                    <a:pt x="2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1114425"/>
            <a:ext cx="7529526" cy="33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720000" y="862279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Minimalist green slides infographics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12" name="Google Shape;212;p34"/>
          <p:cNvGraphicFramePr/>
          <p:nvPr/>
        </p:nvGraphicFramePr>
        <p:xfrm>
          <a:off x="719988" y="147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{12F86350-9848-4EBF-BF91-8DE70E9FCFB4}</a:tableStyleId>
              </a:tblPr>
              <a:tblGrid>
                <a:gridCol w="1100575"/>
                <a:gridCol w="1100575"/>
                <a:gridCol w="1100575"/>
                <a:gridCol w="1100575"/>
                <a:gridCol w="1100575"/>
                <a:gridCol w="1100575"/>
                <a:gridCol w="1100575"/>
              </a:tblGrid>
              <a:tr h="402850"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June</a:t>
                      </a:r>
                      <a:endParaRPr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9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</a:t>
                      </a:r>
                      <a:endParaRPr sz="1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Tue</a:t>
                      </a:r>
                      <a:endParaRPr sz="1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Wed</a:t>
                      </a:r>
                      <a:endParaRPr sz="1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Thu</a:t>
                      </a:r>
                      <a:endParaRPr sz="1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Fri</a:t>
                      </a:r>
                      <a:endParaRPr sz="1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Sat</a:t>
                      </a:r>
                      <a:endParaRPr sz="1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Sun</a:t>
                      </a:r>
                      <a:endParaRPr sz="1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18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19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21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22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23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25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26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27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28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29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1500"/>
            <a:ext cx="9144000" cy="40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720000" y="862279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5"/>
          <p:cNvPicPr preferRelativeResize="0"/>
          <p:nvPr/>
        </p:nvPicPr>
        <p:blipFill rotWithShape="1">
          <a:blip r:embed="rId3">
            <a:alphaModFix/>
          </a:blip>
          <a:srcRect b="8983" l="0" r="0" t="0"/>
          <a:stretch/>
        </p:blipFill>
        <p:spPr>
          <a:xfrm>
            <a:off x="0" y="571500"/>
            <a:ext cx="914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36"/>
          <p:cNvGrpSpPr/>
          <p:nvPr/>
        </p:nvGrpSpPr>
        <p:grpSpPr>
          <a:xfrm>
            <a:off x="715025" y="1853100"/>
            <a:ext cx="2390700" cy="2201050"/>
            <a:chOff x="715025" y="1853100"/>
            <a:chExt cx="2390700" cy="2201050"/>
          </a:xfrm>
        </p:grpSpPr>
        <p:sp>
          <p:nvSpPr>
            <p:cNvPr id="225" name="Google Shape;225;p36"/>
            <p:cNvSpPr txBox="1"/>
            <p:nvPr/>
          </p:nvSpPr>
          <p:spPr>
            <a:xfrm>
              <a:off x="715025" y="3470950"/>
              <a:ext cx="23907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6" name="Google Shape;226;p36"/>
            <p:cNvSpPr txBox="1"/>
            <p:nvPr/>
          </p:nvSpPr>
          <p:spPr>
            <a:xfrm>
              <a:off x="1238075" y="3060000"/>
              <a:ext cx="1344900" cy="40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Mercury</a:t>
              </a:r>
              <a:endPara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7" name="Google Shape;227;p36"/>
            <p:cNvSpPr/>
            <p:nvPr/>
          </p:nvSpPr>
          <p:spPr>
            <a:xfrm>
              <a:off x="1469425" y="1853100"/>
              <a:ext cx="882300" cy="882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A6BF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36"/>
          <p:cNvGrpSpPr/>
          <p:nvPr/>
        </p:nvGrpSpPr>
        <p:grpSpPr>
          <a:xfrm>
            <a:off x="3376250" y="1853100"/>
            <a:ext cx="2391000" cy="2201050"/>
            <a:chOff x="3376200" y="1853100"/>
            <a:chExt cx="2391000" cy="2201050"/>
          </a:xfrm>
        </p:grpSpPr>
        <p:sp>
          <p:nvSpPr>
            <p:cNvPr id="229" name="Google Shape;229;p36"/>
            <p:cNvSpPr txBox="1"/>
            <p:nvPr/>
          </p:nvSpPr>
          <p:spPr>
            <a:xfrm>
              <a:off x="3376200" y="3470950"/>
              <a:ext cx="23910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Venus is the second planet from the Sun</a:t>
              </a: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0" name="Google Shape;230;p36"/>
            <p:cNvSpPr txBox="1"/>
            <p:nvPr/>
          </p:nvSpPr>
          <p:spPr>
            <a:xfrm>
              <a:off x="3918838" y="3060000"/>
              <a:ext cx="1306200" cy="40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Venus</a:t>
              </a:r>
              <a:endPara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1" name="Google Shape;231;p36"/>
            <p:cNvSpPr/>
            <p:nvPr/>
          </p:nvSpPr>
          <p:spPr>
            <a:xfrm>
              <a:off x="4130951" y="1853100"/>
              <a:ext cx="882300" cy="882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A6BF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36"/>
          <p:cNvGrpSpPr/>
          <p:nvPr/>
        </p:nvGrpSpPr>
        <p:grpSpPr>
          <a:xfrm>
            <a:off x="6037775" y="1853100"/>
            <a:ext cx="2391000" cy="2201050"/>
            <a:chOff x="6037775" y="1853100"/>
            <a:chExt cx="2391000" cy="2201050"/>
          </a:xfrm>
        </p:grpSpPr>
        <p:sp>
          <p:nvSpPr>
            <p:cNvPr id="233" name="Google Shape;233;p36"/>
            <p:cNvSpPr txBox="1"/>
            <p:nvPr/>
          </p:nvSpPr>
          <p:spPr>
            <a:xfrm>
              <a:off x="6037775" y="3470950"/>
              <a:ext cx="23910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Despite being red, Mars is a cold place</a:t>
              </a: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4" name="Google Shape;234;p36"/>
            <p:cNvSpPr txBox="1"/>
            <p:nvPr/>
          </p:nvSpPr>
          <p:spPr>
            <a:xfrm>
              <a:off x="6580375" y="3060000"/>
              <a:ext cx="1306200" cy="40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Mars</a:t>
              </a:r>
              <a:endPara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5" name="Google Shape;235;p36"/>
            <p:cNvSpPr/>
            <p:nvPr/>
          </p:nvSpPr>
          <p:spPr>
            <a:xfrm>
              <a:off x="6792314" y="1853100"/>
              <a:ext cx="882300" cy="882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A6BF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36"/>
          <p:cNvGrpSpPr/>
          <p:nvPr/>
        </p:nvGrpSpPr>
        <p:grpSpPr>
          <a:xfrm>
            <a:off x="7006181" y="2054240"/>
            <a:ext cx="454187" cy="480020"/>
            <a:chOff x="4010963" y="3763781"/>
            <a:chExt cx="343665" cy="363211"/>
          </a:xfrm>
        </p:grpSpPr>
        <p:sp>
          <p:nvSpPr>
            <p:cNvPr id="237" name="Google Shape;237;p36"/>
            <p:cNvSpPr/>
            <p:nvPr/>
          </p:nvSpPr>
          <p:spPr>
            <a:xfrm>
              <a:off x="4152415" y="3763781"/>
              <a:ext cx="202213" cy="221760"/>
            </a:xfrm>
            <a:custGeom>
              <a:rect b="b" l="l" r="r" t="t"/>
              <a:pathLst>
                <a:path extrusionOk="0" h="7000" w="6383">
                  <a:moveTo>
                    <a:pt x="3206" y="0"/>
                  </a:moveTo>
                  <a:cubicBezTo>
                    <a:pt x="3000" y="0"/>
                    <a:pt x="2792" y="20"/>
                    <a:pt x="2584" y="58"/>
                  </a:cubicBezTo>
                  <a:cubicBezTo>
                    <a:pt x="1751" y="225"/>
                    <a:pt x="1036" y="701"/>
                    <a:pt x="560" y="1416"/>
                  </a:cubicBezTo>
                  <a:cubicBezTo>
                    <a:pt x="179" y="1987"/>
                    <a:pt x="1" y="2654"/>
                    <a:pt x="24" y="3332"/>
                  </a:cubicBezTo>
                  <a:cubicBezTo>
                    <a:pt x="60" y="3987"/>
                    <a:pt x="274" y="4606"/>
                    <a:pt x="667" y="5107"/>
                  </a:cubicBezTo>
                  <a:lnTo>
                    <a:pt x="596" y="6821"/>
                  </a:lnTo>
                  <a:cubicBezTo>
                    <a:pt x="596" y="6881"/>
                    <a:pt x="620" y="6940"/>
                    <a:pt x="667" y="6964"/>
                  </a:cubicBezTo>
                  <a:cubicBezTo>
                    <a:pt x="691" y="6988"/>
                    <a:pt x="727" y="7000"/>
                    <a:pt x="751" y="7000"/>
                  </a:cubicBezTo>
                  <a:cubicBezTo>
                    <a:pt x="786" y="7000"/>
                    <a:pt x="798" y="7000"/>
                    <a:pt x="834" y="6988"/>
                  </a:cubicBezTo>
                  <a:lnTo>
                    <a:pt x="2382" y="6250"/>
                  </a:lnTo>
                  <a:cubicBezTo>
                    <a:pt x="2653" y="6322"/>
                    <a:pt x="2928" y="6359"/>
                    <a:pt x="3203" y="6359"/>
                  </a:cubicBezTo>
                  <a:cubicBezTo>
                    <a:pt x="3557" y="6359"/>
                    <a:pt x="3910" y="6299"/>
                    <a:pt x="4251" y="6178"/>
                  </a:cubicBezTo>
                  <a:cubicBezTo>
                    <a:pt x="4894" y="5952"/>
                    <a:pt x="5442" y="5523"/>
                    <a:pt x="5811" y="4964"/>
                  </a:cubicBezTo>
                  <a:cubicBezTo>
                    <a:pt x="6132" y="4487"/>
                    <a:pt x="6323" y="3952"/>
                    <a:pt x="6347" y="3380"/>
                  </a:cubicBezTo>
                  <a:cubicBezTo>
                    <a:pt x="6382" y="3249"/>
                    <a:pt x="6311" y="3178"/>
                    <a:pt x="6216" y="3178"/>
                  </a:cubicBezTo>
                  <a:cubicBezTo>
                    <a:pt x="6132" y="3178"/>
                    <a:pt x="6037" y="3237"/>
                    <a:pt x="6037" y="3332"/>
                  </a:cubicBezTo>
                  <a:cubicBezTo>
                    <a:pt x="6013" y="3844"/>
                    <a:pt x="5847" y="4333"/>
                    <a:pt x="5561" y="4749"/>
                  </a:cubicBezTo>
                  <a:cubicBezTo>
                    <a:pt x="5032" y="5547"/>
                    <a:pt x="4142" y="6005"/>
                    <a:pt x="3211" y="6005"/>
                  </a:cubicBezTo>
                  <a:cubicBezTo>
                    <a:pt x="2947" y="6005"/>
                    <a:pt x="2680" y="5969"/>
                    <a:pt x="2418" y="5892"/>
                  </a:cubicBezTo>
                  <a:cubicBezTo>
                    <a:pt x="2404" y="5888"/>
                    <a:pt x="2391" y="5885"/>
                    <a:pt x="2378" y="5885"/>
                  </a:cubicBezTo>
                  <a:cubicBezTo>
                    <a:pt x="2354" y="5885"/>
                    <a:pt x="2329" y="5893"/>
                    <a:pt x="2298" y="5916"/>
                  </a:cubicBezTo>
                  <a:lnTo>
                    <a:pt x="953" y="6547"/>
                  </a:lnTo>
                  <a:lnTo>
                    <a:pt x="1024" y="5047"/>
                  </a:lnTo>
                  <a:cubicBezTo>
                    <a:pt x="1024" y="4999"/>
                    <a:pt x="1013" y="4976"/>
                    <a:pt x="989" y="4928"/>
                  </a:cubicBezTo>
                  <a:cubicBezTo>
                    <a:pt x="215" y="3964"/>
                    <a:pt x="179" y="2618"/>
                    <a:pt x="858" y="1594"/>
                  </a:cubicBezTo>
                  <a:cubicBezTo>
                    <a:pt x="1275" y="975"/>
                    <a:pt x="1917" y="535"/>
                    <a:pt x="2656" y="392"/>
                  </a:cubicBezTo>
                  <a:cubicBezTo>
                    <a:pt x="2846" y="352"/>
                    <a:pt x="3037" y="333"/>
                    <a:pt x="3226" y="333"/>
                  </a:cubicBezTo>
                  <a:cubicBezTo>
                    <a:pt x="3783" y="333"/>
                    <a:pt x="4325" y="500"/>
                    <a:pt x="4787" y="820"/>
                  </a:cubicBezTo>
                  <a:cubicBezTo>
                    <a:pt x="5442" y="1273"/>
                    <a:pt x="5870" y="1939"/>
                    <a:pt x="6013" y="2713"/>
                  </a:cubicBezTo>
                  <a:cubicBezTo>
                    <a:pt x="6024" y="2790"/>
                    <a:pt x="6105" y="2846"/>
                    <a:pt x="6182" y="2846"/>
                  </a:cubicBezTo>
                  <a:cubicBezTo>
                    <a:pt x="6189" y="2846"/>
                    <a:pt x="6197" y="2845"/>
                    <a:pt x="6204" y="2844"/>
                  </a:cubicBezTo>
                  <a:cubicBezTo>
                    <a:pt x="6287" y="2832"/>
                    <a:pt x="6347" y="2737"/>
                    <a:pt x="6335" y="2654"/>
                  </a:cubicBezTo>
                  <a:cubicBezTo>
                    <a:pt x="6192" y="1785"/>
                    <a:pt x="5692" y="1011"/>
                    <a:pt x="4965" y="535"/>
                  </a:cubicBezTo>
                  <a:cubicBezTo>
                    <a:pt x="4438" y="177"/>
                    <a:pt x="3829" y="0"/>
                    <a:pt x="3206" y="0"/>
                  </a:cubicBezTo>
                  <a:close/>
                </a:path>
              </a:pathLst>
            </a:custGeom>
            <a:solidFill>
              <a:srgbClr val="A6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6"/>
            <p:cNvSpPr/>
            <p:nvPr/>
          </p:nvSpPr>
          <p:spPr>
            <a:xfrm>
              <a:off x="4010963" y="3828662"/>
              <a:ext cx="299154" cy="298331"/>
            </a:xfrm>
            <a:custGeom>
              <a:rect b="b" l="l" r="r" t="t"/>
              <a:pathLst>
                <a:path extrusionOk="0" h="9417" w="9443">
                  <a:moveTo>
                    <a:pt x="6752" y="5654"/>
                  </a:moveTo>
                  <a:lnTo>
                    <a:pt x="9038" y="6988"/>
                  </a:lnTo>
                  <a:lnTo>
                    <a:pt x="8597" y="7714"/>
                  </a:lnTo>
                  <a:lnTo>
                    <a:pt x="6323" y="6380"/>
                  </a:lnTo>
                  <a:lnTo>
                    <a:pt x="6752" y="5654"/>
                  </a:lnTo>
                  <a:close/>
                  <a:moveTo>
                    <a:pt x="2516" y="1"/>
                  </a:moveTo>
                  <a:cubicBezTo>
                    <a:pt x="2490" y="1"/>
                    <a:pt x="2464" y="7"/>
                    <a:pt x="2441" y="22"/>
                  </a:cubicBezTo>
                  <a:lnTo>
                    <a:pt x="1429" y="618"/>
                  </a:lnTo>
                  <a:cubicBezTo>
                    <a:pt x="1358" y="665"/>
                    <a:pt x="1322" y="773"/>
                    <a:pt x="1370" y="844"/>
                  </a:cubicBezTo>
                  <a:lnTo>
                    <a:pt x="1477" y="1023"/>
                  </a:lnTo>
                  <a:lnTo>
                    <a:pt x="1060" y="1249"/>
                  </a:lnTo>
                  <a:cubicBezTo>
                    <a:pt x="620" y="1463"/>
                    <a:pt x="298" y="1856"/>
                    <a:pt x="144" y="2320"/>
                  </a:cubicBezTo>
                  <a:cubicBezTo>
                    <a:pt x="1" y="2773"/>
                    <a:pt x="25" y="3273"/>
                    <a:pt x="251" y="3713"/>
                  </a:cubicBezTo>
                  <a:cubicBezTo>
                    <a:pt x="548" y="4297"/>
                    <a:pt x="1668" y="5547"/>
                    <a:pt x="2620" y="6511"/>
                  </a:cubicBezTo>
                  <a:cubicBezTo>
                    <a:pt x="2644" y="6547"/>
                    <a:pt x="2692" y="6559"/>
                    <a:pt x="2739" y="6559"/>
                  </a:cubicBezTo>
                  <a:cubicBezTo>
                    <a:pt x="2787" y="6559"/>
                    <a:pt x="2822" y="6547"/>
                    <a:pt x="2858" y="6511"/>
                  </a:cubicBezTo>
                  <a:cubicBezTo>
                    <a:pt x="2918" y="6452"/>
                    <a:pt x="2918" y="6333"/>
                    <a:pt x="2858" y="6273"/>
                  </a:cubicBezTo>
                  <a:cubicBezTo>
                    <a:pt x="1679" y="5083"/>
                    <a:pt x="775" y="4011"/>
                    <a:pt x="548" y="3570"/>
                  </a:cubicBezTo>
                  <a:cubicBezTo>
                    <a:pt x="191" y="2832"/>
                    <a:pt x="477" y="1927"/>
                    <a:pt x="1203" y="1546"/>
                  </a:cubicBezTo>
                  <a:lnTo>
                    <a:pt x="1632" y="1320"/>
                  </a:lnTo>
                  <a:lnTo>
                    <a:pt x="2572" y="2916"/>
                  </a:lnTo>
                  <a:cubicBezTo>
                    <a:pt x="2477" y="2951"/>
                    <a:pt x="2394" y="2999"/>
                    <a:pt x="2322" y="3070"/>
                  </a:cubicBezTo>
                  <a:cubicBezTo>
                    <a:pt x="1941" y="3404"/>
                    <a:pt x="1882" y="3951"/>
                    <a:pt x="2168" y="4356"/>
                  </a:cubicBezTo>
                  <a:cubicBezTo>
                    <a:pt x="2322" y="4559"/>
                    <a:pt x="4906" y="7154"/>
                    <a:pt x="5120" y="7297"/>
                  </a:cubicBezTo>
                  <a:cubicBezTo>
                    <a:pt x="5275" y="7416"/>
                    <a:pt x="5489" y="7476"/>
                    <a:pt x="5680" y="7476"/>
                  </a:cubicBezTo>
                  <a:cubicBezTo>
                    <a:pt x="5954" y="7476"/>
                    <a:pt x="6204" y="7380"/>
                    <a:pt x="6394" y="7154"/>
                  </a:cubicBezTo>
                  <a:cubicBezTo>
                    <a:pt x="6466" y="7083"/>
                    <a:pt x="6513" y="6988"/>
                    <a:pt x="6561" y="6904"/>
                  </a:cubicBezTo>
                  <a:lnTo>
                    <a:pt x="8156" y="7833"/>
                  </a:lnTo>
                  <a:lnTo>
                    <a:pt x="7930" y="8262"/>
                  </a:lnTo>
                  <a:cubicBezTo>
                    <a:pt x="7654" y="8781"/>
                    <a:pt x="7123" y="9083"/>
                    <a:pt x="6580" y="9083"/>
                  </a:cubicBezTo>
                  <a:cubicBezTo>
                    <a:pt x="6352" y="9083"/>
                    <a:pt x="6121" y="9029"/>
                    <a:pt x="5906" y="8916"/>
                  </a:cubicBezTo>
                  <a:cubicBezTo>
                    <a:pt x="5478" y="8702"/>
                    <a:pt x="4477" y="7869"/>
                    <a:pt x="3334" y="6749"/>
                  </a:cubicBezTo>
                  <a:cubicBezTo>
                    <a:pt x="3305" y="6720"/>
                    <a:pt x="3260" y="6705"/>
                    <a:pt x="3215" y="6705"/>
                  </a:cubicBezTo>
                  <a:cubicBezTo>
                    <a:pt x="3171" y="6705"/>
                    <a:pt x="3126" y="6720"/>
                    <a:pt x="3096" y="6749"/>
                  </a:cubicBezTo>
                  <a:cubicBezTo>
                    <a:pt x="3037" y="6809"/>
                    <a:pt x="3037" y="6928"/>
                    <a:pt x="3096" y="6988"/>
                  </a:cubicBezTo>
                  <a:cubicBezTo>
                    <a:pt x="4287" y="8142"/>
                    <a:pt x="5275" y="8976"/>
                    <a:pt x="5740" y="9214"/>
                  </a:cubicBezTo>
                  <a:cubicBezTo>
                    <a:pt x="5990" y="9357"/>
                    <a:pt x="6275" y="9416"/>
                    <a:pt x="6561" y="9416"/>
                  </a:cubicBezTo>
                  <a:cubicBezTo>
                    <a:pt x="6752" y="9416"/>
                    <a:pt x="6942" y="9381"/>
                    <a:pt x="7144" y="9321"/>
                  </a:cubicBezTo>
                  <a:cubicBezTo>
                    <a:pt x="7597" y="9178"/>
                    <a:pt x="7990" y="8845"/>
                    <a:pt x="8216" y="8416"/>
                  </a:cubicBezTo>
                  <a:lnTo>
                    <a:pt x="8430" y="8000"/>
                  </a:lnTo>
                  <a:lnTo>
                    <a:pt x="8609" y="8107"/>
                  </a:lnTo>
                  <a:cubicBezTo>
                    <a:pt x="8645" y="8119"/>
                    <a:pt x="8668" y="8131"/>
                    <a:pt x="8704" y="8131"/>
                  </a:cubicBezTo>
                  <a:cubicBezTo>
                    <a:pt x="8764" y="8131"/>
                    <a:pt x="8823" y="8107"/>
                    <a:pt x="8847" y="8047"/>
                  </a:cubicBezTo>
                  <a:lnTo>
                    <a:pt x="9442" y="7035"/>
                  </a:lnTo>
                  <a:cubicBezTo>
                    <a:pt x="9419" y="6976"/>
                    <a:pt x="9419" y="6928"/>
                    <a:pt x="9419" y="6880"/>
                  </a:cubicBezTo>
                  <a:cubicBezTo>
                    <a:pt x="9407" y="6845"/>
                    <a:pt x="9371" y="6809"/>
                    <a:pt x="9347" y="6785"/>
                  </a:cubicBezTo>
                  <a:lnTo>
                    <a:pt x="6787" y="5273"/>
                  </a:lnTo>
                  <a:cubicBezTo>
                    <a:pt x="6765" y="5262"/>
                    <a:pt x="6740" y="5257"/>
                    <a:pt x="6713" y="5257"/>
                  </a:cubicBezTo>
                  <a:cubicBezTo>
                    <a:pt x="6655" y="5257"/>
                    <a:pt x="6594" y="5283"/>
                    <a:pt x="6561" y="5333"/>
                  </a:cubicBezTo>
                  <a:lnTo>
                    <a:pt x="5966" y="6345"/>
                  </a:lnTo>
                  <a:cubicBezTo>
                    <a:pt x="5930" y="6392"/>
                    <a:pt x="5930" y="6440"/>
                    <a:pt x="5954" y="6476"/>
                  </a:cubicBezTo>
                  <a:cubicBezTo>
                    <a:pt x="5966" y="6523"/>
                    <a:pt x="5990" y="6559"/>
                    <a:pt x="6025" y="6583"/>
                  </a:cubicBezTo>
                  <a:lnTo>
                    <a:pt x="6251" y="6714"/>
                  </a:lnTo>
                  <a:lnTo>
                    <a:pt x="6228" y="6749"/>
                  </a:lnTo>
                  <a:cubicBezTo>
                    <a:pt x="6204" y="6809"/>
                    <a:pt x="6168" y="6869"/>
                    <a:pt x="6132" y="6928"/>
                  </a:cubicBezTo>
                  <a:cubicBezTo>
                    <a:pt x="6008" y="7067"/>
                    <a:pt x="5834" y="7141"/>
                    <a:pt x="5659" y="7141"/>
                  </a:cubicBezTo>
                  <a:cubicBezTo>
                    <a:pt x="5534" y="7141"/>
                    <a:pt x="5408" y="7103"/>
                    <a:pt x="5299" y="7023"/>
                  </a:cubicBezTo>
                  <a:cubicBezTo>
                    <a:pt x="5120" y="6880"/>
                    <a:pt x="2561" y="4321"/>
                    <a:pt x="2418" y="4142"/>
                  </a:cubicBezTo>
                  <a:cubicBezTo>
                    <a:pt x="2227" y="3892"/>
                    <a:pt x="2275" y="3535"/>
                    <a:pt x="2513" y="3309"/>
                  </a:cubicBezTo>
                  <a:cubicBezTo>
                    <a:pt x="2561" y="3273"/>
                    <a:pt x="2620" y="3237"/>
                    <a:pt x="2692" y="3213"/>
                  </a:cubicBezTo>
                  <a:lnTo>
                    <a:pt x="2727" y="3189"/>
                  </a:lnTo>
                  <a:lnTo>
                    <a:pt x="2858" y="3416"/>
                  </a:lnTo>
                  <a:cubicBezTo>
                    <a:pt x="2882" y="3475"/>
                    <a:pt x="2942" y="3511"/>
                    <a:pt x="3001" y="3511"/>
                  </a:cubicBezTo>
                  <a:cubicBezTo>
                    <a:pt x="3037" y="3511"/>
                    <a:pt x="3061" y="3487"/>
                    <a:pt x="3096" y="3475"/>
                  </a:cubicBezTo>
                  <a:lnTo>
                    <a:pt x="4108" y="2880"/>
                  </a:lnTo>
                  <a:cubicBezTo>
                    <a:pt x="4144" y="2844"/>
                    <a:pt x="4168" y="2820"/>
                    <a:pt x="4180" y="2773"/>
                  </a:cubicBezTo>
                  <a:cubicBezTo>
                    <a:pt x="4192" y="2737"/>
                    <a:pt x="4180" y="2689"/>
                    <a:pt x="4168" y="2642"/>
                  </a:cubicBezTo>
                  <a:lnTo>
                    <a:pt x="3442" y="1404"/>
                  </a:lnTo>
                  <a:cubicBezTo>
                    <a:pt x="3409" y="1355"/>
                    <a:pt x="3348" y="1322"/>
                    <a:pt x="3290" y="1322"/>
                  </a:cubicBezTo>
                  <a:cubicBezTo>
                    <a:pt x="3264" y="1322"/>
                    <a:pt x="3238" y="1329"/>
                    <a:pt x="3215" y="1344"/>
                  </a:cubicBezTo>
                  <a:cubicBezTo>
                    <a:pt x="3144" y="1392"/>
                    <a:pt x="3108" y="1499"/>
                    <a:pt x="3156" y="1570"/>
                  </a:cubicBezTo>
                  <a:lnTo>
                    <a:pt x="3787" y="2654"/>
                  </a:lnTo>
                  <a:lnTo>
                    <a:pt x="3061" y="3082"/>
                  </a:lnTo>
                  <a:lnTo>
                    <a:pt x="1727" y="808"/>
                  </a:lnTo>
                  <a:lnTo>
                    <a:pt x="2453" y="380"/>
                  </a:lnTo>
                  <a:lnTo>
                    <a:pt x="2822" y="1011"/>
                  </a:lnTo>
                  <a:cubicBezTo>
                    <a:pt x="2855" y="1060"/>
                    <a:pt x="2917" y="1087"/>
                    <a:pt x="2975" y="1087"/>
                  </a:cubicBezTo>
                  <a:cubicBezTo>
                    <a:pt x="3001" y="1087"/>
                    <a:pt x="3027" y="1081"/>
                    <a:pt x="3049" y="1070"/>
                  </a:cubicBezTo>
                  <a:cubicBezTo>
                    <a:pt x="3120" y="1023"/>
                    <a:pt x="3156" y="915"/>
                    <a:pt x="3108" y="844"/>
                  </a:cubicBezTo>
                  <a:lnTo>
                    <a:pt x="2656" y="82"/>
                  </a:lnTo>
                  <a:cubicBezTo>
                    <a:pt x="2631" y="33"/>
                    <a:pt x="2573" y="1"/>
                    <a:pt x="2516" y="1"/>
                  </a:cubicBezTo>
                  <a:close/>
                </a:path>
              </a:pathLst>
            </a:custGeom>
            <a:solidFill>
              <a:srgbClr val="A6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6"/>
            <p:cNvSpPr/>
            <p:nvPr/>
          </p:nvSpPr>
          <p:spPr>
            <a:xfrm>
              <a:off x="4187104" y="3787731"/>
              <a:ext cx="133943" cy="146520"/>
            </a:xfrm>
            <a:custGeom>
              <a:rect b="b" l="l" r="r" t="t"/>
              <a:pathLst>
                <a:path extrusionOk="0" h="4625" w="4228">
                  <a:moveTo>
                    <a:pt x="2742" y="0"/>
                  </a:moveTo>
                  <a:cubicBezTo>
                    <a:pt x="2716" y="0"/>
                    <a:pt x="2690" y="6"/>
                    <a:pt x="2668" y="17"/>
                  </a:cubicBezTo>
                  <a:cubicBezTo>
                    <a:pt x="2596" y="64"/>
                    <a:pt x="2561" y="171"/>
                    <a:pt x="2608" y="243"/>
                  </a:cubicBezTo>
                  <a:lnTo>
                    <a:pt x="2763" y="493"/>
                  </a:lnTo>
                  <a:cubicBezTo>
                    <a:pt x="2549" y="433"/>
                    <a:pt x="2346" y="398"/>
                    <a:pt x="2120" y="398"/>
                  </a:cubicBezTo>
                  <a:cubicBezTo>
                    <a:pt x="953" y="398"/>
                    <a:pt x="1" y="1350"/>
                    <a:pt x="1" y="2505"/>
                  </a:cubicBezTo>
                  <a:cubicBezTo>
                    <a:pt x="1" y="3672"/>
                    <a:pt x="953" y="4624"/>
                    <a:pt x="2120" y="4624"/>
                  </a:cubicBezTo>
                  <a:cubicBezTo>
                    <a:pt x="3275" y="4624"/>
                    <a:pt x="4228" y="3672"/>
                    <a:pt x="4228" y="2505"/>
                  </a:cubicBezTo>
                  <a:cubicBezTo>
                    <a:pt x="4228" y="2362"/>
                    <a:pt x="4204" y="2195"/>
                    <a:pt x="4168" y="2029"/>
                  </a:cubicBezTo>
                  <a:cubicBezTo>
                    <a:pt x="4158" y="1958"/>
                    <a:pt x="4096" y="1904"/>
                    <a:pt x="4012" y="1904"/>
                  </a:cubicBezTo>
                  <a:cubicBezTo>
                    <a:pt x="3998" y="1904"/>
                    <a:pt x="3982" y="1906"/>
                    <a:pt x="3966" y="1910"/>
                  </a:cubicBezTo>
                  <a:cubicBezTo>
                    <a:pt x="3870" y="1922"/>
                    <a:pt x="3811" y="2017"/>
                    <a:pt x="3847" y="2124"/>
                  </a:cubicBezTo>
                  <a:cubicBezTo>
                    <a:pt x="3870" y="2255"/>
                    <a:pt x="3894" y="2386"/>
                    <a:pt x="3894" y="2517"/>
                  </a:cubicBezTo>
                  <a:cubicBezTo>
                    <a:pt x="3894" y="3505"/>
                    <a:pt x="3085" y="4303"/>
                    <a:pt x="2108" y="4303"/>
                  </a:cubicBezTo>
                  <a:cubicBezTo>
                    <a:pt x="1120" y="4303"/>
                    <a:pt x="322" y="3505"/>
                    <a:pt x="322" y="2517"/>
                  </a:cubicBezTo>
                  <a:cubicBezTo>
                    <a:pt x="322" y="1541"/>
                    <a:pt x="1120" y="731"/>
                    <a:pt x="2108" y="731"/>
                  </a:cubicBezTo>
                  <a:cubicBezTo>
                    <a:pt x="2299" y="731"/>
                    <a:pt x="2477" y="767"/>
                    <a:pt x="2656" y="826"/>
                  </a:cubicBezTo>
                  <a:lnTo>
                    <a:pt x="2299" y="910"/>
                  </a:lnTo>
                  <a:cubicBezTo>
                    <a:pt x="2204" y="933"/>
                    <a:pt x="2144" y="1017"/>
                    <a:pt x="2180" y="1124"/>
                  </a:cubicBezTo>
                  <a:cubicBezTo>
                    <a:pt x="2190" y="1195"/>
                    <a:pt x="2260" y="1248"/>
                    <a:pt x="2339" y="1248"/>
                  </a:cubicBezTo>
                  <a:cubicBezTo>
                    <a:pt x="2353" y="1248"/>
                    <a:pt x="2368" y="1247"/>
                    <a:pt x="2382" y="1243"/>
                  </a:cubicBezTo>
                  <a:lnTo>
                    <a:pt x="3204" y="1052"/>
                  </a:lnTo>
                  <a:cubicBezTo>
                    <a:pt x="3311" y="1017"/>
                    <a:pt x="3370" y="898"/>
                    <a:pt x="3311" y="791"/>
                  </a:cubicBezTo>
                  <a:lnTo>
                    <a:pt x="2894" y="76"/>
                  </a:lnTo>
                  <a:cubicBezTo>
                    <a:pt x="2861" y="27"/>
                    <a:pt x="2800" y="0"/>
                    <a:pt x="2742" y="0"/>
                  </a:cubicBezTo>
                  <a:close/>
                </a:path>
              </a:pathLst>
            </a:custGeom>
            <a:solidFill>
              <a:srgbClr val="A6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6"/>
            <p:cNvSpPr/>
            <p:nvPr/>
          </p:nvSpPr>
          <p:spPr>
            <a:xfrm>
              <a:off x="4220685" y="3840669"/>
              <a:ext cx="39632" cy="52462"/>
            </a:xfrm>
            <a:custGeom>
              <a:rect b="b" l="l" r="r" t="t"/>
              <a:pathLst>
                <a:path extrusionOk="0" h="1656" w="1251">
                  <a:moveTo>
                    <a:pt x="572" y="1"/>
                  </a:moveTo>
                  <a:cubicBezTo>
                    <a:pt x="274" y="1"/>
                    <a:pt x="12" y="239"/>
                    <a:pt x="12" y="524"/>
                  </a:cubicBezTo>
                  <a:cubicBezTo>
                    <a:pt x="12" y="608"/>
                    <a:pt x="96" y="679"/>
                    <a:pt x="179" y="679"/>
                  </a:cubicBezTo>
                  <a:cubicBezTo>
                    <a:pt x="274" y="679"/>
                    <a:pt x="346" y="608"/>
                    <a:pt x="346" y="524"/>
                  </a:cubicBezTo>
                  <a:cubicBezTo>
                    <a:pt x="346" y="417"/>
                    <a:pt x="429" y="322"/>
                    <a:pt x="548" y="322"/>
                  </a:cubicBezTo>
                  <a:lnTo>
                    <a:pt x="608" y="322"/>
                  </a:lnTo>
                  <a:cubicBezTo>
                    <a:pt x="655" y="322"/>
                    <a:pt x="667" y="358"/>
                    <a:pt x="691" y="370"/>
                  </a:cubicBezTo>
                  <a:cubicBezTo>
                    <a:pt x="703" y="382"/>
                    <a:pt x="703" y="417"/>
                    <a:pt x="691" y="429"/>
                  </a:cubicBezTo>
                  <a:lnTo>
                    <a:pt x="48" y="1382"/>
                  </a:lnTo>
                  <a:cubicBezTo>
                    <a:pt x="12" y="1429"/>
                    <a:pt x="1" y="1501"/>
                    <a:pt x="36" y="1560"/>
                  </a:cubicBezTo>
                  <a:cubicBezTo>
                    <a:pt x="60" y="1620"/>
                    <a:pt x="120" y="1656"/>
                    <a:pt x="179" y="1656"/>
                  </a:cubicBezTo>
                  <a:lnTo>
                    <a:pt x="1072" y="1656"/>
                  </a:lnTo>
                  <a:cubicBezTo>
                    <a:pt x="1167" y="1656"/>
                    <a:pt x="1239" y="1572"/>
                    <a:pt x="1239" y="1489"/>
                  </a:cubicBezTo>
                  <a:cubicBezTo>
                    <a:pt x="1251" y="1406"/>
                    <a:pt x="1179" y="1322"/>
                    <a:pt x="1084" y="1322"/>
                  </a:cubicBezTo>
                  <a:lnTo>
                    <a:pt x="513" y="1322"/>
                  </a:lnTo>
                  <a:lnTo>
                    <a:pt x="989" y="620"/>
                  </a:lnTo>
                  <a:cubicBezTo>
                    <a:pt x="1072" y="513"/>
                    <a:pt x="1072" y="358"/>
                    <a:pt x="1001" y="227"/>
                  </a:cubicBezTo>
                  <a:cubicBezTo>
                    <a:pt x="929" y="84"/>
                    <a:pt x="786" y="1"/>
                    <a:pt x="632" y="1"/>
                  </a:cubicBezTo>
                  <a:close/>
                </a:path>
              </a:pathLst>
            </a:custGeom>
            <a:solidFill>
              <a:srgbClr val="A6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4259905" y="3840669"/>
              <a:ext cx="29082" cy="52082"/>
            </a:xfrm>
            <a:custGeom>
              <a:rect b="b" l="l" r="r" t="t"/>
              <a:pathLst>
                <a:path extrusionOk="0" h="1644" w="918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870"/>
                  </a:lnTo>
                  <a:cubicBezTo>
                    <a:pt x="1" y="953"/>
                    <a:pt x="72" y="1025"/>
                    <a:pt x="156" y="1025"/>
                  </a:cubicBezTo>
                  <a:lnTo>
                    <a:pt x="596" y="1025"/>
                  </a:lnTo>
                  <a:lnTo>
                    <a:pt x="596" y="1477"/>
                  </a:lnTo>
                  <a:cubicBezTo>
                    <a:pt x="596" y="1560"/>
                    <a:pt x="668" y="1644"/>
                    <a:pt x="751" y="1644"/>
                  </a:cubicBezTo>
                  <a:cubicBezTo>
                    <a:pt x="846" y="1644"/>
                    <a:pt x="918" y="1560"/>
                    <a:pt x="918" y="1477"/>
                  </a:cubicBezTo>
                  <a:lnTo>
                    <a:pt x="918" y="846"/>
                  </a:lnTo>
                  <a:lnTo>
                    <a:pt x="918" y="155"/>
                  </a:lnTo>
                  <a:cubicBezTo>
                    <a:pt x="918" y="72"/>
                    <a:pt x="846" y="1"/>
                    <a:pt x="739" y="1"/>
                  </a:cubicBezTo>
                  <a:cubicBezTo>
                    <a:pt x="656" y="1"/>
                    <a:pt x="584" y="72"/>
                    <a:pt x="584" y="167"/>
                  </a:cubicBezTo>
                  <a:lnTo>
                    <a:pt x="584" y="703"/>
                  </a:lnTo>
                  <a:lnTo>
                    <a:pt x="322" y="703"/>
                  </a:lnTo>
                  <a:lnTo>
                    <a:pt x="322" y="167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A6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Google Shape;242;p36"/>
          <p:cNvGrpSpPr/>
          <p:nvPr/>
        </p:nvGrpSpPr>
        <p:grpSpPr>
          <a:xfrm>
            <a:off x="4338870" y="2053947"/>
            <a:ext cx="465659" cy="480606"/>
            <a:chOff x="3560600" y="3763338"/>
            <a:chExt cx="352345" cy="363655"/>
          </a:xfrm>
        </p:grpSpPr>
        <p:sp>
          <p:nvSpPr>
            <p:cNvPr id="243" name="Google Shape;243;p36"/>
            <p:cNvSpPr/>
            <p:nvPr/>
          </p:nvSpPr>
          <p:spPr>
            <a:xfrm>
              <a:off x="3665841" y="3763338"/>
              <a:ext cx="143352" cy="173543"/>
            </a:xfrm>
            <a:custGeom>
              <a:rect b="b" l="l" r="r" t="t"/>
              <a:pathLst>
                <a:path extrusionOk="0" h="5478" w="4525">
                  <a:moveTo>
                    <a:pt x="2251" y="1"/>
                  </a:moveTo>
                  <a:cubicBezTo>
                    <a:pt x="1691" y="1"/>
                    <a:pt x="1179" y="191"/>
                    <a:pt x="774" y="549"/>
                  </a:cubicBezTo>
                  <a:cubicBezTo>
                    <a:pt x="370" y="906"/>
                    <a:pt x="108" y="1382"/>
                    <a:pt x="12" y="1918"/>
                  </a:cubicBezTo>
                  <a:cubicBezTo>
                    <a:pt x="0" y="2013"/>
                    <a:pt x="60" y="2096"/>
                    <a:pt x="143" y="2120"/>
                  </a:cubicBezTo>
                  <a:cubicBezTo>
                    <a:pt x="151" y="2121"/>
                    <a:pt x="159" y="2122"/>
                    <a:pt x="167" y="2122"/>
                  </a:cubicBezTo>
                  <a:cubicBezTo>
                    <a:pt x="252" y="2122"/>
                    <a:pt x="324" y="2064"/>
                    <a:pt x="346" y="1977"/>
                  </a:cubicBezTo>
                  <a:cubicBezTo>
                    <a:pt x="477" y="1049"/>
                    <a:pt x="1286" y="346"/>
                    <a:pt x="2239" y="346"/>
                  </a:cubicBezTo>
                  <a:cubicBezTo>
                    <a:pt x="3299" y="346"/>
                    <a:pt x="4168" y="1203"/>
                    <a:pt x="4168" y="2263"/>
                  </a:cubicBezTo>
                  <a:cubicBezTo>
                    <a:pt x="4168" y="3096"/>
                    <a:pt x="3632" y="3847"/>
                    <a:pt x="2822" y="4097"/>
                  </a:cubicBezTo>
                  <a:cubicBezTo>
                    <a:pt x="2775" y="4108"/>
                    <a:pt x="2751" y="4144"/>
                    <a:pt x="2739" y="4168"/>
                  </a:cubicBezTo>
                  <a:lnTo>
                    <a:pt x="2239" y="4990"/>
                  </a:lnTo>
                  <a:lnTo>
                    <a:pt x="1751" y="4168"/>
                  </a:lnTo>
                  <a:cubicBezTo>
                    <a:pt x="1739" y="4144"/>
                    <a:pt x="1691" y="4108"/>
                    <a:pt x="1667" y="4097"/>
                  </a:cubicBezTo>
                  <a:cubicBezTo>
                    <a:pt x="977" y="3870"/>
                    <a:pt x="477" y="3287"/>
                    <a:pt x="358" y="2573"/>
                  </a:cubicBezTo>
                  <a:cubicBezTo>
                    <a:pt x="347" y="2496"/>
                    <a:pt x="266" y="2440"/>
                    <a:pt x="189" y="2440"/>
                  </a:cubicBezTo>
                  <a:cubicBezTo>
                    <a:pt x="182" y="2440"/>
                    <a:pt x="174" y="2441"/>
                    <a:pt x="167" y="2442"/>
                  </a:cubicBezTo>
                  <a:cubicBezTo>
                    <a:pt x="72" y="2454"/>
                    <a:pt x="12" y="2549"/>
                    <a:pt x="24" y="2632"/>
                  </a:cubicBezTo>
                  <a:cubicBezTo>
                    <a:pt x="108" y="3049"/>
                    <a:pt x="286" y="3418"/>
                    <a:pt x="548" y="3739"/>
                  </a:cubicBezTo>
                  <a:cubicBezTo>
                    <a:pt x="798" y="4037"/>
                    <a:pt x="1132" y="4251"/>
                    <a:pt x="1501" y="4394"/>
                  </a:cubicBezTo>
                  <a:lnTo>
                    <a:pt x="2108" y="5406"/>
                  </a:lnTo>
                  <a:cubicBezTo>
                    <a:pt x="2144" y="5442"/>
                    <a:pt x="2203" y="5478"/>
                    <a:pt x="2263" y="5478"/>
                  </a:cubicBezTo>
                  <a:cubicBezTo>
                    <a:pt x="2322" y="5478"/>
                    <a:pt x="2382" y="5442"/>
                    <a:pt x="2406" y="5406"/>
                  </a:cubicBezTo>
                  <a:lnTo>
                    <a:pt x="3025" y="4394"/>
                  </a:lnTo>
                  <a:cubicBezTo>
                    <a:pt x="3930" y="4073"/>
                    <a:pt x="4525" y="3227"/>
                    <a:pt x="4525" y="2263"/>
                  </a:cubicBezTo>
                  <a:cubicBezTo>
                    <a:pt x="4489" y="1013"/>
                    <a:pt x="3477" y="1"/>
                    <a:pt x="2251" y="1"/>
                  </a:cubicBezTo>
                  <a:close/>
                </a:path>
              </a:pathLst>
            </a:custGeom>
            <a:solidFill>
              <a:srgbClr val="A6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6"/>
            <p:cNvSpPr/>
            <p:nvPr/>
          </p:nvSpPr>
          <p:spPr>
            <a:xfrm>
              <a:off x="3696761" y="3794099"/>
              <a:ext cx="82653" cy="78661"/>
            </a:xfrm>
            <a:custGeom>
              <a:rect b="b" l="l" r="r" t="t"/>
              <a:pathLst>
                <a:path extrusionOk="0" h="2483" w="2609">
                  <a:moveTo>
                    <a:pt x="1584" y="328"/>
                  </a:moveTo>
                  <a:cubicBezTo>
                    <a:pt x="1727" y="328"/>
                    <a:pt x="1882" y="387"/>
                    <a:pt x="2001" y="506"/>
                  </a:cubicBezTo>
                  <a:cubicBezTo>
                    <a:pt x="2239" y="732"/>
                    <a:pt x="2239" y="1102"/>
                    <a:pt x="2001" y="1340"/>
                  </a:cubicBezTo>
                  <a:cubicBezTo>
                    <a:pt x="1888" y="1453"/>
                    <a:pt x="1736" y="1509"/>
                    <a:pt x="1584" y="1509"/>
                  </a:cubicBezTo>
                  <a:cubicBezTo>
                    <a:pt x="1433" y="1509"/>
                    <a:pt x="1281" y="1453"/>
                    <a:pt x="1168" y="1340"/>
                  </a:cubicBezTo>
                  <a:cubicBezTo>
                    <a:pt x="941" y="1113"/>
                    <a:pt x="941" y="732"/>
                    <a:pt x="1168" y="506"/>
                  </a:cubicBezTo>
                  <a:cubicBezTo>
                    <a:pt x="1287" y="387"/>
                    <a:pt x="1430" y="328"/>
                    <a:pt x="1584" y="328"/>
                  </a:cubicBezTo>
                  <a:close/>
                  <a:moveTo>
                    <a:pt x="1584" y="0"/>
                  </a:moveTo>
                  <a:cubicBezTo>
                    <a:pt x="1346" y="0"/>
                    <a:pt x="1108" y="89"/>
                    <a:pt x="929" y="268"/>
                  </a:cubicBezTo>
                  <a:cubicBezTo>
                    <a:pt x="596" y="590"/>
                    <a:pt x="572" y="1090"/>
                    <a:pt x="822" y="1447"/>
                  </a:cubicBezTo>
                  <a:lnTo>
                    <a:pt x="60" y="2197"/>
                  </a:lnTo>
                  <a:cubicBezTo>
                    <a:pt x="1" y="2256"/>
                    <a:pt x="1" y="2375"/>
                    <a:pt x="60" y="2435"/>
                  </a:cubicBezTo>
                  <a:cubicBezTo>
                    <a:pt x="96" y="2471"/>
                    <a:pt x="144" y="2483"/>
                    <a:pt x="179" y="2483"/>
                  </a:cubicBezTo>
                  <a:cubicBezTo>
                    <a:pt x="227" y="2483"/>
                    <a:pt x="275" y="2471"/>
                    <a:pt x="298" y="2435"/>
                  </a:cubicBezTo>
                  <a:lnTo>
                    <a:pt x="1060" y="1685"/>
                  </a:lnTo>
                  <a:cubicBezTo>
                    <a:pt x="1227" y="1780"/>
                    <a:pt x="1406" y="1840"/>
                    <a:pt x="1584" y="1840"/>
                  </a:cubicBezTo>
                  <a:cubicBezTo>
                    <a:pt x="1822" y="1840"/>
                    <a:pt x="2061" y="1756"/>
                    <a:pt x="2239" y="1578"/>
                  </a:cubicBezTo>
                  <a:cubicBezTo>
                    <a:pt x="2608" y="1209"/>
                    <a:pt x="2608" y="625"/>
                    <a:pt x="2239" y="268"/>
                  </a:cubicBezTo>
                  <a:cubicBezTo>
                    <a:pt x="2061" y="89"/>
                    <a:pt x="1822" y="0"/>
                    <a:pt x="1584" y="0"/>
                  </a:cubicBezTo>
                  <a:close/>
                </a:path>
              </a:pathLst>
            </a:custGeom>
            <a:solidFill>
              <a:srgbClr val="A6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6"/>
            <p:cNvSpPr/>
            <p:nvPr/>
          </p:nvSpPr>
          <p:spPr>
            <a:xfrm>
              <a:off x="3560600" y="3916574"/>
              <a:ext cx="352345" cy="210419"/>
            </a:xfrm>
            <a:custGeom>
              <a:rect b="b" l="l" r="r" t="t"/>
              <a:pathLst>
                <a:path extrusionOk="0" h="6642" w="11122">
                  <a:moveTo>
                    <a:pt x="3037" y="391"/>
                  </a:moveTo>
                  <a:lnTo>
                    <a:pt x="5394" y="1176"/>
                  </a:lnTo>
                  <a:lnTo>
                    <a:pt x="5394" y="1296"/>
                  </a:lnTo>
                  <a:lnTo>
                    <a:pt x="3037" y="510"/>
                  </a:lnTo>
                  <a:lnTo>
                    <a:pt x="3037" y="391"/>
                  </a:lnTo>
                  <a:close/>
                  <a:moveTo>
                    <a:pt x="8085" y="391"/>
                  </a:moveTo>
                  <a:lnTo>
                    <a:pt x="8085" y="510"/>
                  </a:lnTo>
                  <a:lnTo>
                    <a:pt x="5728" y="1296"/>
                  </a:lnTo>
                  <a:lnTo>
                    <a:pt x="5728" y="1176"/>
                  </a:lnTo>
                  <a:lnTo>
                    <a:pt x="8085" y="391"/>
                  </a:lnTo>
                  <a:close/>
                  <a:moveTo>
                    <a:pt x="2691" y="855"/>
                  </a:moveTo>
                  <a:lnTo>
                    <a:pt x="2691" y="4975"/>
                  </a:lnTo>
                  <a:lnTo>
                    <a:pt x="2680" y="4975"/>
                  </a:lnTo>
                  <a:lnTo>
                    <a:pt x="786" y="5594"/>
                  </a:lnTo>
                  <a:lnTo>
                    <a:pt x="786" y="1486"/>
                  </a:lnTo>
                  <a:lnTo>
                    <a:pt x="2691" y="855"/>
                  </a:lnTo>
                  <a:close/>
                  <a:moveTo>
                    <a:pt x="8085" y="867"/>
                  </a:moveTo>
                  <a:lnTo>
                    <a:pt x="8085" y="4975"/>
                  </a:lnTo>
                  <a:lnTo>
                    <a:pt x="8049" y="4975"/>
                  </a:lnTo>
                  <a:lnTo>
                    <a:pt x="5728" y="5748"/>
                  </a:lnTo>
                  <a:lnTo>
                    <a:pt x="5728" y="1641"/>
                  </a:lnTo>
                  <a:lnTo>
                    <a:pt x="5763" y="1641"/>
                  </a:lnTo>
                  <a:lnTo>
                    <a:pt x="8085" y="867"/>
                  </a:lnTo>
                  <a:close/>
                  <a:moveTo>
                    <a:pt x="3037" y="879"/>
                  </a:moveTo>
                  <a:lnTo>
                    <a:pt x="5358" y="1653"/>
                  </a:lnTo>
                  <a:lnTo>
                    <a:pt x="5394" y="1653"/>
                  </a:lnTo>
                  <a:lnTo>
                    <a:pt x="5394" y="5760"/>
                  </a:lnTo>
                  <a:lnTo>
                    <a:pt x="3072" y="4986"/>
                  </a:lnTo>
                  <a:lnTo>
                    <a:pt x="3037" y="4986"/>
                  </a:lnTo>
                  <a:lnTo>
                    <a:pt x="3037" y="879"/>
                  </a:lnTo>
                  <a:close/>
                  <a:moveTo>
                    <a:pt x="3037" y="5320"/>
                  </a:moveTo>
                  <a:lnTo>
                    <a:pt x="5394" y="6106"/>
                  </a:lnTo>
                  <a:lnTo>
                    <a:pt x="5394" y="6225"/>
                  </a:lnTo>
                  <a:lnTo>
                    <a:pt x="3037" y="5439"/>
                  </a:lnTo>
                  <a:lnTo>
                    <a:pt x="3037" y="5320"/>
                  </a:lnTo>
                  <a:close/>
                  <a:moveTo>
                    <a:pt x="8085" y="5320"/>
                  </a:moveTo>
                  <a:lnTo>
                    <a:pt x="8085" y="5439"/>
                  </a:lnTo>
                  <a:lnTo>
                    <a:pt x="5728" y="6225"/>
                  </a:lnTo>
                  <a:lnTo>
                    <a:pt x="5728" y="6106"/>
                  </a:lnTo>
                  <a:lnTo>
                    <a:pt x="8085" y="5320"/>
                  </a:lnTo>
                  <a:close/>
                  <a:moveTo>
                    <a:pt x="2715" y="414"/>
                  </a:moveTo>
                  <a:lnTo>
                    <a:pt x="2715" y="510"/>
                  </a:lnTo>
                  <a:lnTo>
                    <a:pt x="584" y="1224"/>
                  </a:lnTo>
                  <a:cubicBezTo>
                    <a:pt x="513" y="1248"/>
                    <a:pt x="465" y="1307"/>
                    <a:pt x="465" y="1391"/>
                  </a:cubicBezTo>
                  <a:lnTo>
                    <a:pt x="465" y="5856"/>
                  </a:lnTo>
                  <a:cubicBezTo>
                    <a:pt x="465" y="5915"/>
                    <a:pt x="489" y="5951"/>
                    <a:pt x="536" y="5987"/>
                  </a:cubicBezTo>
                  <a:cubicBezTo>
                    <a:pt x="571" y="6004"/>
                    <a:pt x="613" y="6015"/>
                    <a:pt x="651" y="6015"/>
                  </a:cubicBezTo>
                  <a:cubicBezTo>
                    <a:pt x="665" y="6015"/>
                    <a:pt x="678" y="6014"/>
                    <a:pt x="691" y="6010"/>
                  </a:cubicBezTo>
                  <a:lnTo>
                    <a:pt x="2715" y="5344"/>
                  </a:lnTo>
                  <a:lnTo>
                    <a:pt x="2715" y="5463"/>
                  </a:lnTo>
                  <a:lnTo>
                    <a:pt x="358" y="6249"/>
                  </a:lnTo>
                  <a:lnTo>
                    <a:pt x="358" y="1200"/>
                  </a:lnTo>
                  <a:lnTo>
                    <a:pt x="2715" y="414"/>
                  </a:lnTo>
                  <a:close/>
                  <a:moveTo>
                    <a:pt x="2864" y="1"/>
                  </a:moveTo>
                  <a:cubicBezTo>
                    <a:pt x="2846" y="1"/>
                    <a:pt x="2828" y="4"/>
                    <a:pt x="2811" y="10"/>
                  </a:cubicBezTo>
                  <a:lnTo>
                    <a:pt x="120" y="903"/>
                  </a:lnTo>
                  <a:cubicBezTo>
                    <a:pt x="48" y="938"/>
                    <a:pt x="1" y="998"/>
                    <a:pt x="1" y="1069"/>
                  </a:cubicBezTo>
                  <a:lnTo>
                    <a:pt x="1" y="6475"/>
                  </a:lnTo>
                  <a:cubicBezTo>
                    <a:pt x="1" y="6534"/>
                    <a:pt x="36" y="6582"/>
                    <a:pt x="72" y="6606"/>
                  </a:cubicBezTo>
                  <a:cubicBezTo>
                    <a:pt x="108" y="6618"/>
                    <a:pt x="132" y="6641"/>
                    <a:pt x="179" y="6641"/>
                  </a:cubicBezTo>
                  <a:cubicBezTo>
                    <a:pt x="191" y="6641"/>
                    <a:pt x="215" y="6641"/>
                    <a:pt x="239" y="6618"/>
                  </a:cubicBezTo>
                  <a:lnTo>
                    <a:pt x="2870" y="5748"/>
                  </a:lnTo>
                  <a:lnTo>
                    <a:pt x="5513" y="6618"/>
                  </a:lnTo>
                  <a:cubicBezTo>
                    <a:pt x="5525" y="6630"/>
                    <a:pt x="5543" y="6635"/>
                    <a:pt x="5561" y="6635"/>
                  </a:cubicBezTo>
                  <a:cubicBezTo>
                    <a:pt x="5579" y="6635"/>
                    <a:pt x="5597" y="6630"/>
                    <a:pt x="5608" y="6618"/>
                  </a:cubicBezTo>
                  <a:lnTo>
                    <a:pt x="8252" y="5737"/>
                  </a:lnTo>
                  <a:lnTo>
                    <a:pt x="10883" y="6606"/>
                  </a:lnTo>
                  <a:cubicBezTo>
                    <a:pt x="10895" y="6606"/>
                    <a:pt x="10907" y="6630"/>
                    <a:pt x="10942" y="6630"/>
                  </a:cubicBezTo>
                  <a:cubicBezTo>
                    <a:pt x="10966" y="6630"/>
                    <a:pt x="11014" y="6606"/>
                    <a:pt x="11050" y="6594"/>
                  </a:cubicBezTo>
                  <a:cubicBezTo>
                    <a:pt x="11085" y="6558"/>
                    <a:pt x="11121" y="6510"/>
                    <a:pt x="11121" y="6463"/>
                  </a:cubicBezTo>
                  <a:lnTo>
                    <a:pt x="11121" y="3510"/>
                  </a:lnTo>
                  <a:cubicBezTo>
                    <a:pt x="11121" y="3427"/>
                    <a:pt x="11050" y="3355"/>
                    <a:pt x="10954" y="3355"/>
                  </a:cubicBezTo>
                  <a:cubicBezTo>
                    <a:pt x="10871" y="3355"/>
                    <a:pt x="10788" y="3427"/>
                    <a:pt x="10788" y="3510"/>
                  </a:cubicBezTo>
                  <a:lnTo>
                    <a:pt x="10788" y="6225"/>
                  </a:lnTo>
                  <a:lnTo>
                    <a:pt x="8442" y="5439"/>
                  </a:lnTo>
                  <a:lnTo>
                    <a:pt x="8442" y="5320"/>
                  </a:lnTo>
                  <a:lnTo>
                    <a:pt x="10466" y="5987"/>
                  </a:lnTo>
                  <a:cubicBezTo>
                    <a:pt x="10482" y="5991"/>
                    <a:pt x="10499" y="5993"/>
                    <a:pt x="10516" y="5993"/>
                  </a:cubicBezTo>
                  <a:cubicBezTo>
                    <a:pt x="10551" y="5993"/>
                    <a:pt x="10585" y="5983"/>
                    <a:pt x="10609" y="5951"/>
                  </a:cubicBezTo>
                  <a:cubicBezTo>
                    <a:pt x="10657" y="5927"/>
                    <a:pt x="10692" y="5868"/>
                    <a:pt x="10692" y="5820"/>
                  </a:cubicBezTo>
                  <a:lnTo>
                    <a:pt x="10692" y="3486"/>
                  </a:lnTo>
                  <a:cubicBezTo>
                    <a:pt x="10692" y="3391"/>
                    <a:pt x="10609" y="3320"/>
                    <a:pt x="10526" y="3320"/>
                  </a:cubicBezTo>
                  <a:cubicBezTo>
                    <a:pt x="10431" y="3320"/>
                    <a:pt x="10359" y="3391"/>
                    <a:pt x="10359" y="3486"/>
                  </a:cubicBezTo>
                  <a:lnTo>
                    <a:pt x="10359" y="5582"/>
                  </a:lnTo>
                  <a:lnTo>
                    <a:pt x="8466" y="4963"/>
                  </a:lnTo>
                  <a:lnTo>
                    <a:pt x="8442" y="4963"/>
                  </a:lnTo>
                  <a:lnTo>
                    <a:pt x="8442" y="855"/>
                  </a:lnTo>
                  <a:lnTo>
                    <a:pt x="10347" y="1486"/>
                  </a:lnTo>
                  <a:lnTo>
                    <a:pt x="10347" y="2843"/>
                  </a:lnTo>
                  <a:cubicBezTo>
                    <a:pt x="10347" y="2939"/>
                    <a:pt x="10419" y="3010"/>
                    <a:pt x="10514" y="3010"/>
                  </a:cubicBezTo>
                  <a:cubicBezTo>
                    <a:pt x="10597" y="3010"/>
                    <a:pt x="10669" y="2939"/>
                    <a:pt x="10669" y="2843"/>
                  </a:cubicBezTo>
                  <a:lnTo>
                    <a:pt x="10669" y="1367"/>
                  </a:lnTo>
                  <a:cubicBezTo>
                    <a:pt x="10669" y="1296"/>
                    <a:pt x="10633" y="1236"/>
                    <a:pt x="10550" y="1212"/>
                  </a:cubicBezTo>
                  <a:lnTo>
                    <a:pt x="8430" y="498"/>
                  </a:lnTo>
                  <a:lnTo>
                    <a:pt x="8430" y="379"/>
                  </a:lnTo>
                  <a:lnTo>
                    <a:pt x="10776" y="1165"/>
                  </a:lnTo>
                  <a:lnTo>
                    <a:pt x="10776" y="2831"/>
                  </a:lnTo>
                  <a:cubicBezTo>
                    <a:pt x="10776" y="2939"/>
                    <a:pt x="10847" y="3022"/>
                    <a:pt x="10942" y="3022"/>
                  </a:cubicBezTo>
                  <a:cubicBezTo>
                    <a:pt x="11026" y="3022"/>
                    <a:pt x="11109" y="2951"/>
                    <a:pt x="11109" y="2855"/>
                  </a:cubicBezTo>
                  <a:lnTo>
                    <a:pt x="11109" y="1069"/>
                  </a:lnTo>
                  <a:cubicBezTo>
                    <a:pt x="11109" y="998"/>
                    <a:pt x="11062" y="938"/>
                    <a:pt x="10990" y="903"/>
                  </a:cubicBezTo>
                  <a:lnTo>
                    <a:pt x="8287" y="10"/>
                  </a:lnTo>
                  <a:cubicBezTo>
                    <a:pt x="8275" y="4"/>
                    <a:pt x="8258" y="1"/>
                    <a:pt x="8240" y="1"/>
                  </a:cubicBezTo>
                  <a:cubicBezTo>
                    <a:pt x="8222" y="1"/>
                    <a:pt x="8204" y="4"/>
                    <a:pt x="8192" y="10"/>
                  </a:cubicBezTo>
                  <a:lnTo>
                    <a:pt x="5549" y="891"/>
                  </a:lnTo>
                  <a:lnTo>
                    <a:pt x="2918" y="10"/>
                  </a:lnTo>
                  <a:cubicBezTo>
                    <a:pt x="2900" y="4"/>
                    <a:pt x="2882" y="1"/>
                    <a:pt x="2864" y="1"/>
                  </a:cubicBezTo>
                  <a:close/>
                </a:path>
              </a:pathLst>
            </a:custGeom>
            <a:solidFill>
              <a:srgbClr val="A6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36"/>
          <p:cNvGrpSpPr/>
          <p:nvPr/>
        </p:nvGrpSpPr>
        <p:grpSpPr>
          <a:xfrm>
            <a:off x="1667078" y="2075886"/>
            <a:ext cx="486593" cy="436728"/>
            <a:chOff x="2630824" y="1976966"/>
            <a:chExt cx="368185" cy="330454"/>
          </a:xfrm>
        </p:grpSpPr>
        <p:sp>
          <p:nvSpPr>
            <p:cNvPr id="247" name="Google Shape;247;p36"/>
            <p:cNvSpPr/>
            <p:nvPr/>
          </p:nvSpPr>
          <p:spPr>
            <a:xfrm>
              <a:off x="2630824" y="2059967"/>
              <a:ext cx="229743" cy="247072"/>
            </a:xfrm>
            <a:custGeom>
              <a:rect b="b" l="l" r="r" t="t"/>
              <a:pathLst>
                <a:path extrusionOk="0" h="7799" w="725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632"/>
                  </a:lnTo>
                  <a:cubicBezTo>
                    <a:pt x="1" y="7727"/>
                    <a:pt x="72" y="7799"/>
                    <a:pt x="167" y="7799"/>
                  </a:cubicBezTo>
                  <a:lnTo>
                    <a:pt x="7085" y="7799"/>
                  </a:lnTo>
                  <a:cubicBezTo>
                    <a:pt x="7180" y="7799"/>
                    <a:pt x="7252" y="7727"/>
                    <a:pt x="7252" y="7632"/>
                  </a:cubicBezTo>
                  <a:cubicBezTo>
                    <a:pt x="7252" y="7549"/>
                    <a:pt x="7180" y="7454"/>
                    <a:pt x="7085" y="7454"/>
                  </a:cubicBezTo>
                  <a:lnTo>
                    <a:pt x="346" y="7454"/>
                  </a:lnTo>
                  <a:lnTo>
                    <a:pt x="346" y="322"/>
                  </a:lnTo>
                  <a:lnTo>
                    <a:pt x="2715" y="322"/>
                  </a:lnTo>
                  <a:lnTo>
                    <a:pt x="3906" y="1512"/>
                  </a:lnTo>
                  <a:cubicBezTo>
                    <a:pt x="3930" y="1548"/>
                    <a:pt x="3977" y="1560"/>
                    <a:pt x="4025" y="1560"/>
                  </a:cubicBezTo>
                  <a:lnTo>
                    <a:pt x="4597" y="1560"/>
                  </a:lnTo>
                  <a:cubicBezTo>
                    <a:pt x="4692" y="1560"/>
                    <a:pt x="4763" y="1489"/>
                    <a:pt x="4763" y="1393"/>
                  </a:cubicBezTo>
                  <a:cubicBezTo>
                    <a:pt x="4763" y="1310"/>
                    <a:pt x="4692" y="1239"/>
                    <a:pt x="4597" y="1239"/>
                  </a:cubicBezTo>
                  <a:lnTo>
                    <a:pt x="4073" y="1239"/>
                  </a:lnTo>
                  <a:lnTo>
                    <a:pt x="2882" y="48"/>
                  </a:lnTo>
                  <a:cubicBezTo>
                    <a:pt x="2858" y="12"/>
                    <a:pt x="2811" y="0"/>
                    <a:pt x="2775" y="0"/>
                  </a:cubicBezTo>
                  <a:close/>
                </a:path>
              </a:pathLst>
            </a:custGeom>
            <a:solidFill>
              <a:srgbClr val="A6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6"/>
            <p:cNvSpPr/>
            <p:nvPr/>
          </p:nvSpPr>
          <p:spPr>
            <a:xfrm>
              <a:off x="2792646" y="1976966"/>
              <a:ext cx="206364" cy="330454"/>
            </a:xfrm>
            <a:custGeom>
              <a:rect b="b" l="l" r="r" t="t"/>
              <a:pathLst>
                <a:path extrusionOk="0" h="10431" w="6514">
                  <a:moveTo>
                    <a:pt x="3894" y="1"/>
                  </a:moveTo>
                  <a:cubicBezTo>
                    <a:pt x="2453" y="1"/>
                    <a:pt x="1286" y="1180"/>
                    <a:pt x="1286" y="2608"/>
                  </a:cubicBezTo>
                  <a:cubicBezTo>
                    <a:pt x="1286" y="3061"/>
                    <a:pt x="1405" y="3513"/>
                    <a:pt x="1632" y="3882"/>
                  </a:cubicBezTo>
                  <a:lnTo>
                    <a:pt x="155" y="3882"/>
                  </a:lnTo>
                  <a:cubicBezTo>
                    <a:pt x="72" y="3882"/>
                    <a:pt x="1" y="3954"/>
                    <a:pt x="1" y="4049"/>
                  </a:cubicBezTo>
                  <a:cubicBezTo>
                    <a:pt x="1" y="4132"/>
                    <a:pt x="72" y="4216"/>
                    <a:pt x="155" y="4216"/>
                  </a:cubicBezTo>
                  <a:lnTo>
                    <a:pt x="1858" y="4216"/>
                  </a:lnTo>
                  <a:cubicBezTo>
                    <a:pt x="2334" y="4811"/>
                    <a:pt x="3072" y="5192"/>
                    <a:pt x="3894" y="5192"/>
                  </a:cubicBezTo>
                  <a:cubicBezTo>
                    <a:pt x="4061" y="5192"/>
                    <a:pt x="4227" y="5180"/>
                    <a:pt x="4382" y="5144"/>
                  </a:cubicBezTo>
                  <a:lnTo>
                    <a:pt x="4382" y="10109"/>
                  </a:lnTo>
                  <a:lnTo>
                    <a:pt x="2632" y="10109"/>
                  </a:lnTo>
                  <a:cubicBezTo>
                    <a:pt x="2537" y="10109"/>
                    <a:pt x="2465" y="10181"/>
                    <a:pt x="2465" y="10264"/>
                  </a:cubicBezTo>
                  <a:cubicBezTo>
                    <a:pt x="2465" y="10359"/>
                    <a:pt x="2537" y="10431"/>
                    <a:pt x="2632" y="10431"/>
                  </a:cubicBezTo>
                  <a:lnTo>
                    <a:pt x="4549" y="10431"/>
                  </a:lnTo>
                  <a:cubicBezTo>
                    <a:pt x="4644" y="10431"/>
                    <a:pt x="4715" y="10359"/>
                    <a:pt x="4715" y="10264"/>
                  </a:cubicBezTo>
                  <a:lnTo>
                    <a:pt x="4715" y="5061"/>
                  </a:lnTo>
                  <a:cubicBezTo>
                    <a:pt x="5061" y="4942"/>
                    <a:pt x="5382" y="4752"/>
                    <a:pt x="5656" y="4490"/>
                  </a:cubicBezTo>
                  <a:cubicBezTo>
                    <a:pt x="6132" y="4049"/>
                    <a:pt x="6430" y="3442"/>
                    <a:pt x="6466" y="2787"/>
                  </a:cubicBezTo>
                  <a:cubicBezTo>
                    <a:pt x="6513" y="2680"/>
                    <a:pt x="6442" y="2585"/>
                    <a:pt x="6358" y="2585"/>
                  </a:cubicBezTo>
                  <a:cubicBezTo>
                    <a:pt x="6263" y="2585"/>
                    <a:pt x="6168" y="2644"/>
                    <a:pt x="6168" y="2751"/>
                  </a:cubicBezTo>
                  <a:cubicBezTo>
                    <a:pt x="6085" y="3930"/>
                    <a:pt x="5096" y="4847"/>
                    <a:pt x="3906" y="4847"/>
                  </a:cubicBezTo>
                  <a:cubicBezTo>
                    <a:pt x="2656" y="4847"/>
                    <a:pt x="1644" y="3835"/>
                    <a:pt x="1644" y="2585"/>
                  </a:cubicBezTo>
                  <a:cubicBezTo>
                    <a:pt x="1644" y="1334"/>
                    <a:pt x="2656" y="322"/>
                    <a:pt x="3906" y="322"/>
                  </a:cubicBezTo>
                  <a:cubicBezTo>
                    <a:pt x="4977" y="322"/>
                    <a:pt x="5918" y="1084"/>
                    <a:pt x="6132" y="2144"/>
                  </a:cubicBezTo>
                  <a:cubicBezTo>
                    <a:pt x="6143" y="2220"/>
                    <a:pt x="6214" y="2277"/>
                    <a:pt x="6299" y="2277"/>
                  </a:cubicBezTo>
                  <a:cubicBezTo>
                    <a:pt x="6306" y="2277"/>
                    <a:pt x="6315" y="2276"/>
                    <a:pt x="6323" y="2275"/>
                  </a:cubicBezTo>
                  <a:cubicBezTo>
                    <a:pt x="6406" y="2263"/>
                    <a:pt x="6466" y="2168"/>
                    <a:pt x="6454" y="2085"/>
                  </a:cubicBezTo>
                  <a:cubicBezTo>
                    <a:pt x="6204" y="882"/>
                    <a:pt x="5132" y="1"/>
                    <a:pt x="3894" y="1"/>
                  </a:cubicBezTo>
                  <a:close/>
                </a:path>
              </a:pathLst>
            </a:custGeom>
            <a:solidFill>
              <a:srgbClr val="A6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6"/>
            <p:cNvSpPr/>
            <p:nvPr/>
          </p:nvSpPr>
          <p:spPr>
            <a:xfrm>
              <a:off x="2876376" y="2005256"/>
              <a:ext cx="78123" cy="91333"/>
            </a:xfrm>
            <a:custGeom>
              <a:rect b="b" l="l" r="r" t="t"/>
              <a:pathLst>
                <a:path extrusionOk="0" h="2883" w="2466">
                  <a:moveTo>
                    <a:pt x="1239" y="346"/>
                  </a:moveTo>
                  <a:cubicBezTo>
                    <a:pt x="1406" y="346"/>
                    <a:pt x="1537" y="477"/>
                    <a:pt x="1537" y="644"/>
                  </a:cubicBezTo>
                  <a:lnTo>
                    <a:pt x="1537" y="1061"/>
                  </a:lnTo>
                  <a:lnTo>
                    <a:pt x="941" y="1061"/>
                  </a:lnTo>
                  <a:lnTo>
                    <a:pt x="941" y="644"/>
                  </a:lnTo>
                  <a:cubicBezTo>
                    <a:pt x="941" y="477"/>
                    <a:pt x="1072" y="346"/>
                    <a:pt x="1239" y="346"/>
                  </a:cubicBezTo>
                  <a:close/>
                  <a:moveTo>
                    <a:pt x="2120" y="1394"/>
                  </a:moveTo>
                  <a:lnTo>
                    <a:pt x="2120" y="2561"/>
                  </a:lnTo>
                  <a:lnTo>
                    <a:pt x="358" y="2561"/>
                  </a:lnTo>
                  <a:lnTo>
                    <a:pt x="358" y="1394"/>
                  </a:lnTo>
                  <a:close/>
                  <a:moveTo>
                    <a:pt x="1227" y="1"/>
                  </a:moveTo>
                  <a:cubicBezTo>
                    <a:pt x="870" y="1"/>
                    <a:pt x="584" y="275"/>
                    <a:pt x="584" y="644"/>
                  </a:cubicBezTo>
                  <a:lnTo>
                    <a:pt x="584" y="1061"/>
                  </a:lnTo>
                  <a:lnTo>
                    <a:pt x="167" y="1061"/>
                  </a:lnTo>
                  <a:cubicBezTo>
                    <a:pt x="84" y="1061"/>
                    <a:pt x="1" y="1132"/>
                    <a:pt x="1" y="1215"/>
                  </a:cubicBezTo>
                  <a:lnTo>
                    <a:pt x="1" y="2727"/>
                  </a:lnTo>
                  <a:cubicBezTo>
                    <a:pt x="1" y="2811"/>
                    <a:pt x="84" y="2882"/>
                    <a:pt x="167" y="2882"/>
                  </a:cubicBezTo>
                  <a:lnTo>
                    <a:pt x="2263" y="2882"/>
                  </a:lnTo>
                  <a:cubicBezTo>
                    <a:pt x="2358" y="2882"/>
                    <a:pt x="2430" y="2811"/>
                    <a:pt x="2430" y="2727"/>
                  </a:cubicBezTo>
                  <a:lnTo>
                    <a:pt x="2430" y="1215"/>
                  </a:lnTo>
                  <a:cubicBezTo>
                    <a:pt x="2465" y="1132"/>
                    <a:pt x="2382" y="1061"/>
                    <a:pt x="2275" y="1061"/>
                  </a:cubicBezTo>
                  <a:lnTo>
                    <a:pt x="1870" y="1061"/>
                  </a:lnTo>
                  <a:lnTo>
                    <a:pt x="1870" y="644"/>
                  </a:lnTo>
                  <a:cubicBezTo>
                    <a:pt x="1870" y="287"/>
                    <a:pt x="1584" y="1"/>
                    <a:pt x="1227" y="1"/>
                  </a:cubicBezTo>
                  <a:close/>
                </a:path>
              </a:pathLst>
            </a:custGeom>
            <a:solidFill>
              <a:srgbClr val="A6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6"/>
            <p:cNvSpPr/>
            <p:nvPr/>
          </p:nvSpPr>
          <p:spPr>
            <a:xfrm>
              <a:off x="2715695" y="2177659"/>
              <a:ext cx="43782" cy="43402"/>
            </a:xfrm>
            <a:custGeom>
              <a:rect b="b" l="l" r="r" t="t"/>
              <a:pathLst>
                <a:path extrusionOk="0" h="1370" w="1382">
                  <a:moveTo>
                    <a:pt x="1048" y="345"/>
                  </a:moveTo>
                  <a:lnTo>
                    <a:pt x="1048" y="1048"/>
                  </a:lnTo>
                  <a:lnTo>
                    <a:pt x="346" y="1048"/>
                  </a:lnTo>
                  <a:lnTo>
                    <a:pt x="346" y="345"/>
                  </a:lnTo>
                  <a:close/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1215"/>
                  </a:lnTo>
                  <a:cubicBezTo>
                    <a:pt x="1" y="1298"/>
                    <a:pt x="72" y="1369"/>
                    <a:pt x="167" y="1369"/>
                  </a:cubicBezTo>
                  <a:lnTo>
                    <a:pt x="1203" y="1369"/>
                  </a:lnTo>
                  <a:cubicBezTo>
                    <a:pt x="1298" y="1369"/>
                    <a:pt x="1370" y="1298"/>
                    <a:pt x="1370" y="1215"/>
                  </a:cubicBezTo>
                  <a:lnTo>
                    <a:pt x="1370" y="167"/>
                  </a:lnTo>
                  <a:cubicBezTo>
                    <a:pt x="1382" y="83"/>
                    <a:pt x="1310" y="0"/>
                    <a:pt x="1203" y="0"/>
                  </a:cubicBezTo>
                  <a:close/>
                </a:path>
              </a:pathLst>
            </a:custGeom>
            <a:solidFill>
              <a:srgbClr val="A6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6"/>
            <p:cNvSpPr/>
            <p:nvPr/>
          </p:nvSpPr>
          <p:spPr>
            <a:xfrm>
              <a:off x="2770026" y="2177659"/>
              <a:ext cx="88292" cy="10581"/>
            </a:xfrm>
            <a:custGeom>
              <a:rect b="b" l="l" r="r" t="t"/>
              <a:pathLst>
                <a:path extrusionOk="0" h="334" w="2787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2620" y="333"/>
                  </a:lnTo>
                  <a:cubicBezTo>
                    <a:pt x="2703" y="333"/>
                    <a:pt x="2786" y="262"/>
                    <a:pt x="2786" y="167"/>
                  </a:cubicBezTo>
                  <a:cubicBezTo>
                    <a:pt x="2786" y="83"/>
                    <a:pt x="2703" y="0"/>
                    <a:pt x="2620" y="0"/>
                  </a:cubicBezTo>
                  <a:close/>
                </a:path>
              </a:pathLst>
            </a:custGeom>
            <a:solidFill>
              <a:srgbClr val="A6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6"/>
            <p:cNvSpPr/>
            <p:nvPr/>
          </p:nvSpPr>
          <p:spPr>
            <a:xfrm>
              <a:off x="2770026" y="2194227"/>
              <a:ext cx="88292" cy="10613"/>
            </a:xfrm>
            <a:custGeom>
              <a:rect b="b" l="l" r="r" t="t"/>
              <a:pathLst>
                <a:path extrusionOk="0" h="335" w="2787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620" y="334"/>
                  </a:lnTo>
                  <a:cubicBezTo>
                    <a:pt x="2703" y="334"/>
                    <a:pt x="2786" y="251"/>
                    <a:pt x="2786" y="168"/>
                  </a:cubicBezTo>
                  <a:cubicBezTo>
                    <a:pt x="2786" y="72"/>
                    <a:pt x="2703" y="1"/>
                    <a:pt x="2620" y="1"/>
                  </a:cubicBezTo>
                  <a:close/>
                </a:path>
              </a:pathLst>
            </a:custGeom>
            <a:solidFill>
              <a:srgbClr val="A6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2770026" y="2210828"/>
              <a:ext cx="88292" cy="10233"/>
            </a:xfrm>
            <a:custGeom>
              <a:rect b="b" l="l" r="r" t="t"/>
              <a:pathLst>
                <a:path extrusionOk="0" h="323" w="2787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620" y="322"/>
                  </a:lnTo>
                  <a:cubicBezTo>
                    <a:pt x="2703" y="322"/>
                    <a:pt x="2786" y="251"/>
                    <a:pt x="2786" y="168"/>
                  </a:cubicBezTo>
                  <a:cubicBezTo>
                    <a:pt x="2786" y="72"/>
                    <a:pt x="2703" y="1"/>
                    <a:pt x="2620" y="1"/>
                  </a:cubicBezTo>
                  <a:close/>
                </a:path>
              </a:pathLst>
            </a:custGeom>
            <a:solidFill>
              <a:srgbClr val="A6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2908436" y="2058447"/>
              <a:ext cx="16252" cy="18913"/>
            </a:xfrm>
            <a:custGeom>
              <a:rect b="b" l="l" r="r" t="t"/>
              <a:pathLst>
                <a:path extrusionOk="0" h="597" w="513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27"/>
                    <a:pt x="36" y="286"/>
                    <a:pt x="96" y="310"/>
                  </a:cubicBezTo>
                  <a:lnTo>
                    <a:pt x="96" y="429"/>
                  </a:lnTo>
                  <a:cubicBezTo>
                    <a:pt x="96" y="525"/>
                    <a:pt x="167" y="596"/>
                    <a:pt x="263" y="596"/>
                  </a:cubicBezTo>
                  <a:cubicBezTo>
                    <a:pt x="346" y="596"/>
                    <a:pt x="417" y="525"/>
                    <a:pt x="417" y="429"/>
                  </a:cubicBezTo>
                  <a:lnTo>
                    <a:pt x="417" y="310"/>
                  </a:lnTo>
                  <a:cubicBezTo>
                    <a:pt x="465" y="286"/>
                    <a:pt x="513" y="227"/>
                    <a:pt x="513" y="167"/>
                  </a:cubicBezTo>
                  <a:cubicBezTo>
                    <a:pt x="513" y="72"/>
                    <a:pt x="441" y="1"/>
                    <a:pt x="334" y="1"/>
                  </a:cubicBezTo>
                  <a:close/>
                </a:path>
              </a:pathLst>
            </a:custGeom>
            <a:solidFill>
              <a:srgbClr val="A6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5" name="Google Shape;255;p36"/>
          <p:cNvCxnSpPr>
            <a:stCxn id="226" idx="0"/>
            <a:endCxn id="227" idx="2"/>
          </p:cNvCxnSpPr>
          <p:nvPr/>
        </p:nvCxnSpPr>
        <p:spPr>
          <a:xfrm rot="10800000">
            <a:off x="1910525" y="2735400"/>
            <a:ext cx="0" cy="32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6" name="Google Shape;256;p36"/>
          <p:cNvCxnSpPr>
            <a:stCxn id="230" idx="0"/>
            <a:endCxn id="231" idx="2"/>
          </p:cNvCxnSpPr>
          <p:nvPr/>
        </p:nvCxnSpPr>
        <p:spPr>
          <a:xfrm flipH="1" rot="10800000">
            <a:off x="4571988" y="2735400"/>
            <a:ext cx="300" cy="32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7" name="Google Shape;257;p36"/>
          <p:cNvCxnSpPr>
            <a:stCxn id="234" idx="0"/>
            <a:endCxn id="235" idx="2"/>
          </p:cNvCxnSpPr>
          <p:nvPr/>
        </p:nvCxnSpPr>
        <p:spPr>
          <a:xfrm rot="10800000">
            <a:off x="7233475" y="2735400"/>
            <a:ext cx="0" cy="32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8" name="Google Shape;258;p36"/>
          <p:cNvCxnSpPr>
            <a:stCxn id="226" idx="3"/>
            <a:endCxn id="230" idx="1"/>
          </p:cNvCxnSpPr>
          <p:nvPr/>
        </p:nvCxnSpPr>
        <p:spPr>
          <a:xfrm>
            <a:off x="2582975" y="3262800"/>
            <a:ext cx="1335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6"/>
          <p:cNvCxnSpPr>
            <a:stCxn id="230" idx="3"/>
            <a:endCxn id="234" idx="1"/>
          </p:cNvCxnSpPr>
          <p:nvPr/>
        </p:nvCxnSpPr>
        <p:spPr>
          <a:xfrm>
            <a:off x="5225088" y="3262800"/>
            <a:ext cx="1355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36"/>
          <p:cNvSpPr txBox="1"/>
          <p:nvPr>
            <p:ph type="title"/>
          </p:nvPr>
        </p:nvSpPr>
        <p:spPr>
          <a:xfrm>
            <a:off x="720000" y="557225"/>
            <a:ext cx="7704000" cy="6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lang="en" sz="3200">
                <a:latin typeface="Arial"/>
                <a:ea typeface="Arial"/>
                <a:cs typeface="Arial"/>
                <a:sym typeface="Arial"/>
              </a:rPr>
              <a:t>Conceptual Design</a:t>
            </a:r>
            <a:endParaRPr sz="2100"/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4425"/>
            <a:ext cx="9143999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0" y="559625"/>
            <a:ext cx="91440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lang="en" sz="3000">
                <a:latin typeface="Arial"/>
                <a:ea typeface="Arial"/>
                <a:cs typeface="Arial"/>
                <a:sym typeface="Arial"/>
              </a:rPr>
              <a:t>LOGICAL DESIGN</a:t>
            </a:r>
            <a:endParaRPr sz="1900">
              <a:solidFill>
                <a:schemeClr val="dk1"/>
              </a:solidFill>
            </a:endParaRPr>
          </a:p>
        </p:txBody>
      </p:sp>
      <p:grpSp>
        <p:nvGrpSpPr>
          <p:cNvPr id="267" name="Google Shape;267;p37"/>
          <p:cNvGrpSpPr/>
          <p:nvPr/>
        </p:nvGrpSpPr>
        <p:grpSpPr>
          <a:xfrm>
            <a:off x="1556706" y="1553150"/>
            <a:ext cx="6871796" cy="658500"/>
            <a:chOff x="1556706" y="1553150"/>
            <a:chExt cx="6871796" cy="658500"/>
          </a:xfrm>
        </p:grpSpPr>
        <p:sp>
          <p:nvSpPr>
            <p:cNvPr id="268" name="Google Shape;268;p37"/>
            <p:cNvSpPr/>
            <p:nvPr/>
          </p:nvSpPr>
          <p:spPr>
            <a:xfrm>
              <a:off x="1556706" y="1553150"/>
              <a:ext cx="658500" cy="658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7"/>
            <p:cNvSpPr txBox="1"/>
            <p:nvPr/>
          </p:nvSpPr>
          <p:spPr>
            <a:xfrm>
              <a:off x="5202602" y="1590800"/>
              <a:ext cx="32259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Mercury is the closest planet to the Sun and the smallest</a:t>
              </a: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0" name="Google Shape;270;p37"/>
            <p:cNvSpPr txBox="1"/>
            <p:nvPr/>
          </p:nvSpPr>
          <p:spPr>
            <a:xfrm>
              <a:off x="2539375" y="1679600"/>
              <a:ext cx="2390700" cy="405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Mercury</a:t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71" name="Google Shape;271;p37"/>
          <p:cNvGrpSpPr/>
          <p:nvPr/>
        </p:nvGrpSpPr>
        <p:grpSpPr>
          <a:xfrm>
            <a:off x="1556706" y="2627550"/>
            <a:ext cx="6872194" cy="658500"/>
            <a:chOff x="1556706" y="2627550"/>
            <a:chExt cx="6872194" cy="658500"/>
          </a:xfrm>
        </p:grpSpPr>
        <p:sp>
          <p:nvSpPr>
            <p:cNvPr id="272" name="Google Shape;272;p37"/>
            <p:cNvSpPr txBox="1"/>
            <p:nvPr/>
          </p:nvSpPr>
          <p:spPr>
            <a:xfrm>
              <a:off x="5202400" y="2665200"/>
              <a:ext cx="32265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Venus has a beautiful name and is the second planet from the Sun</a:t>
              </a: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3" name="Google Shape;273;p37"/>
            <p:cNvSpPr txBox="1"/>
            <p:nvPr/>
          </p:nvSpPr>
          <p:spPr>
            <a:xfrm>
              <a:off x="2539225" y="2754000"/>
              <a:ext cx="2391000" cy="405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Venus</a:t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1556706" y="2627550"/>
              <a:ext cx="658500" cy="658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37"/>
          <p:cNvGrpSpPr/>
          <p:nvPr/>
        </p:nvGrpSpPr>
        <p:grpSpPr>
          <a:xfrm>
            <a:off x="1556706" y="3701950"/>
            <a:ext cx="6872194" cy="658500"/>
            <a:chOff x="1556706" y="3701950"/>
            <a:chExt cx="6872194" cy="658500"/>
          </a:xfrm>
        </p:grpSpPr>
        <p:sp>
          <p:nvSpPr>
            <p:cNvPr id="276" name="Google Shape;276;p37"/>
            <p:cNvSpPr txBox="1"/>
            <p:nvPr/>
          </p:nvSpPr>
          <p:spPr>
            <a:xfrm>
              <a:off x="5202400" y="3739600"/>
              <a:ext cx="32265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Despite being red, Mars is a cold place. It's full of iron oxide dust</a:t>
              </a: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7" name="Google Shape;277;p37"/>
            <p:cNvSpPr txBox="1"/>
            <p:nvPr/>
          </p:nvSpPr>
          <p:spPr>
            <a:xfrm>
              <a:off x="2539225" y="3828400"/>
              <a:ext cx="2391000" cy="405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Mars</a:t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8" name="Google Shape;278;p37"/>
            <p:cNvSpPr/>
            <p:nvPr/>
          </p:nvSpPr>
          <p:spPr>
            <a:xfrm>
              <a:off x="1556706" y="3701950"/>
              <a:ext cx="658500" cy="658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9" name="Google Shape;279;p37"/>
          <p:cNvCxnSpPr>
            <a:stCxn id="270" idx="2"/>
            <a:endCxn id="273" idx="0"/>
          </p:cNvCxnSpPr>
          <p:nvPr/>
        </p:nvCxnSpPr>
        <p:spPr>
          <a:xfrm>
            <a:off x="3734725" y="2085200"/>
            <a:ext cx="0" cy="66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7"/>
          <p:cNvCxnSpPr>
            <a:stCxn id="273" idx="2"/>
            <a:endCxn id="277" idx="0"/>
          </p:cNvCxnSpPr>
          <p:nvPr/>
        </p:nvCxnSpPr>
        <p:spPr>
          <a:xfrm>
            <a:off x="3734725" y="3159600"/>
            <a:ext cx="0" cy="66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37"/>
          <p:cNvSpPr txBox="1"/>
          <p:nvPr/>
        </p:nvSpPr>
        <p:spPr>
          <a:xfrm>
            <a:off x="812923" y="1590800"/>
            <a:ext cx="5127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7"/>
          <p:cNvSpPr txBox="1"/>
          <p:nvPr/>
        </p:nvSpPr>
        <p:spPr>
          <a:xfrm>
            <a:off x="812930" y="2665205"/>
            <a:ext cx="5127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7"/>
          <p:cNvSpPr txBox="1"/>
          <p:nvPr/>
        </p:nvSpPr>
        <p:spPr>
          <a:xfrm>
            <a:off x="812930" y="3739597"/>
            <a:ext cx="5127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84" name="Google Shape;284;p37"/>
          <p:cNvGrpSpPr/>
          <p:nvPr/>
        </p:nvGrpSpPr>
        <p:grpSpPr>
          <a:xfrm>
            <a:off x="1716165" y="2779224"/>
            <a:ext cx="339583" cy="355157"/>
            <a:chOff x="2157462" y="4258496"/>
            <a:chExt cx="347435" cy="363370"/>
          </a:xfrm>
        </p:grpSpPr>
        <p:sp>
          <p:nvSpPr>
            <p:cNvPr id="285" name="Google Shape;285;p37"/>
            <p:cNvSpPr/>
            <p:nvPr/>
          </p:nvSpPr>
          <p:spPr>
            <a:xfrm>
              <a:off x="2296252" y="4258496"/>
              <a:ext cx="208644" cy="220778"/>
            </a:xfrm>
            <a:custGeom>
              <a:rect b="b" l="l" r="r" t="t"/>
              <a:pathLst>
                <a:path extrusionOk="0" h="6969" w="6586">
                  <a:moveTo>
                    <a:pt x="3322" y="0"/>
                  </a:moveTo>
                  <a:cubicBezTo>
                    <a:pt x="3113" y="0"/>
                    <a:pt x="2902" y="21"/>
                    <a:pt x="2692" y="63"/>
                  </a:cubicBezTo>
                  <a:cubicBezTo>
                    <a:pt x="1858" y="218"/>
                    <a:pt x="1144" y="694"/>
                    <a:pt x="668" y="1409"/>
                  </a:cubicBezTo>
                  <a:lnTo>
                    <a:pt x="489" y="1730"/>
                  </a:lnTo>
                  <a:cubicBezTo>
                    <a:pt x="441" y="1813"/>
                    <a:pt x="477" y="1909"/>
                    <a:pt x="560" y="1944"/>
                  </a:cubicBezTo>
                  <a:cubicBezTo>
                    <a:pt x="592" y="1960"/>
                    <a:pt x="623" y="1968"/>
                    <a:pt x="651" y="1968"/>
                  </a:cubicBezTo>
                  <a:cubicBezTo>
                    <a:pt x="707" y="1968"/>
                    <a:pt x="755" y="1936"/>
                    <a:pt x="787" y="1873"/>
                  </a:cubicBezTo>
                  <a:cubicBezTo>
                    <a:pt x="834" y="1766"/>
                    <a:pt x="894" y="1682"/>
                    <a:pt x="953" y="1587"/>
                  </a:cubicBezTo>
                  <a:cubicBezTo>
                    <a:pt x="1370" y="968"/>
                    <a:pt x="2001" y="539"/>
                    <a:pt x="2751" y="385"/>
                  </a:cubicBezTo>
                  <a:cubicBezTo>
                    <a:pt x="2936" y="349"/>
                    <a:pt x="3122" y="331"/>
                    <a:pt x="3307" y="331"/>
                  </a:cubicBezTo>
                  <a:cubicBezTo>
                    <a:pt x="3862" y="331"/>
                    <a:pt x="4409" y="492"/>
                    <a:pt x="4882" y="813"/>
                  </a:cubicBezTo>
                  <a:cubicBezTo>
                    <a:pt x="5502" y="1254"/>
                    <a:pt x="5930" y="1873"/>
                    <a:pt x="6085" y="2623"/>
                  </a:cubicBezTo>
                  <a:cubicBezTo>
                    <a:pt x="6228" y="3361"/>
                    <a:pt x="6085" y="4123"/>
                    <a:pt x="5656" y="4742"/>
                  </a:cubicBezTo>
                  <a:cubicBezTo>
                    <a:pt x="5117" y="5552"/>
                    <a:pt x="4227" y="6005"/>
                    <a:pt x="3296" y="6005"/>
                  </a:cubicBezTo>
                  <a:cubicBezTo>
                    <a:pt x="3036" y="6005"/>
                    <a:pt x="2773" y="5970"/>
                    <a:pt x="2513" y="5897"/>
                  </a:cubicBezTo>
                  <a:cubicBezTo>
                    <a:pt x="2492" y="5887"/>
                    <a:pt x="2475" y="5881"/>
                    <a:pt x="2459" y="5881"/>
                  </a:cubicBezTo>
                  <a:cubicBezTo>
                    <a:pt x="2439" y="5881"/>
                    <a:pt x="2420" y="5890"/>
                    <a:pt x="2394" y="5909"/>
                  </a:cubicBezTo>
                  <a:lnTo>
                    <a:pt x="1037" y="6552"/>
                  </a:lnTo>
                  <a:lnTo>
                    <a:pt x="1108" y="5040"/>
                  </a:lnTo>
                  <a:cubicBezTo>
                    <a:pt x="1108" y="5004"/>
                    <a:pt x="1096" y="4969"/>
                    <a:pt x="1084" y="4921"/>
                  </a:cubicBezTo>
                  <a:cubicBezTo>
                    <a:pt x="549" y="4242"/>
                    <a:pt x="334" y="3337"/>
                    <a:pt x="549" y="2480"/>
                  </a:cubicBezTo>
                  <a:cubicBezTo>
                    <a:pt x="560" y="2397"/>
                    <a:pt x="513" y="2302"/>
                    <a:pt x="430" y="2278"/>
                  </a:cubicBezTo>
                  <a:cubicBezTo>
                    <a:pt x="418" y="2276"/>
                    <a:pt x="406" y="2276"/>
                    <a:pt x="395" y="2276"/>
                  </a:cubicBezTo>
                  <a:cubicBezTo>
                    <a:pt x="314" y="2276"/>
                    <a:pt x="247" y="2313"/>
                    <a:pt x="215" y="2397"/>
                  </a:cubicBezTo>
                  <a:cubicBezTo>
                    <a:pt x="1" y="3314"/>
                    <a:pt x="203" y="4314"/>
                    <a:pt x="775" y="5076"/>
                  </a:cubicBezTo>
                  <a:lnTo>
                    <a:pt x="691" y="6790"/>
                  </a:lnTo>
                  <a:cubicBezTo>
                    <a:pt x="691" y="6850"/>
                    <a:pt x="727" y="6909"/>
                    <a:pt x="775" y="6933"/>
                  </a:cubicBezTo>
                  <a:cubicBezTo>
                    <a:pt x="799" y="6945"/>
                    <a:pt x="834" y="6969"/>
                    <a:pt x="858" y="6969"/>
                  </a:cubicBezTo>
                  <a:cubicBezTo>
                    <a:pt x="894" y="6969"/>
                    <a:pt x="906" y="6969"/>
                    <a:pt x="930" y="6945"/>
                  </a:cubicBezTo>
                  <a:lnTo>
                    <a:pt x="2477" y="6219"/>
                  </a:lnTo>
                  <a:cubicBezTo>
                    <a:pt x="2747" y="6290"/>
                    <a:pt x="3020" y="6324"/>
                    <a:pt x="3290" y="6324"/>
                  </a:cubicBezTo>
                  <a:cubicBezTo>
                    <a:pt x="3652" y="6324"/>
                    <a:pt x="4011" y="6263"/>
                    <a:pt x="4359" y="6147"/>
                  </a:cubicBezTo>
                  <a:cubicBezTo>
                    <a:pt x="5002" y="5921"/>
                    <a:pt x="5549" y="5492"/>
                    <a:pt x="5918" y="4921"/>
                  </a:cubicBezTo>
                  <a:cubicBezTo>
                    <a:pt x="6406" y="4242"/>
                    <a:pt x="6585" y="3397"/>
                    <a:pt x="6430" y="2564"/>
                  </a:cubicBezTo>
                  <a:cubicBezTo>
                    <a:pt x="6264" y="1730"/>
                    <a:pt x="5787" y="1016"/>
                    <a:pt x="5073" y="539"/>
                  </a:cubicBezTo>
                  <a:cubicBezTo>
                    <a:pt x="4548" y="183"/>
                    <a:pt x="3943" y="0"/>
                    <a:pt x="3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157462" y="4323313"/>
              <a:ext cx="300643" cy="298552"/>
            </a:xfrm>
            <a:custGeom>
              <a:rect b="b" l="l" r="r" t="t"/>
              <a:pathLst>
                <a:path extrusionOk="0" h="9424" w="9490">
                  <a:moveTo>
                    <a:pt x="2453" y="410"/>
                  </a:moveTo>
                  <a:lnTo>
                    <a:pt x="3798" y="2684"/>
                  </a:lnTo>
                  <a:lnTo>
                    <a:pt x="3072" y="3113"/>
                  </a:lnTo>
                  <a:lnTo>
                    <a:pt x="1727" y="839"/>
                  </a:lnTo>
                  <a:lnTo>
                    <a:pt x="2453" y="410"/>
                  </a:lnTo>
                  <a:close/>
                  <a:moveTo>
                    <a:pt x="2533" y="1"/>
                  </a:moveTo>
                  <a:cubicBezTo>
                    <a:pt x="2503" y="1"/>
                    <a:pt x="2475" y="9"/>
                    <a:pt x="2441" y="17"/>
                  </a:cubicBezTo>
                  <a:lnTo>
                    <a:pt x="1429" y="613"/>
                  </a:lnTo>
                  <a:cubicBezTo>
                    <a:pt x="1358" y="660"/>
                    <a:pt x="1322" y="768"/>
                    <a:pt x="1370" y="839"/>
                  </a:cubicBezTo>
                  <a:lnTo>
                    <a:pt x="1477" y="1018"/>
                  </a:lnTo>
                  <a:lnTo>
                    <a:pt x="1060" y="1244"/>
                  </a:lnTo>
                  <a:cubicBezTo>
                    <a:pt x="631" y="1458"/>
                    <a:pt x="298" y="1851"/>
                    <a:pt x="143" y="2315"/>
                  </a:cubicBezTo>
                  <a:cubicBezTo>
                    <a:pt x="0" y="2780"/>
                    <a:pt x="24" y="3268"/>
                    <a:pt x="250" y="3708"/>
                  </a:cubicBezTo>
                  <a:cubicBezTo>
                    <a:pt x="465" y="4137"/>
                    <a:pt x="1084" y="4875"/>
                    <a:pt x="1572" y="5411"/>
                  </a:cubicBezTo>
                  <a:cubicBezTo>
                    <a:pt x="1608" y="5435"/>
                    <a:pt x="1655" y="5471"/>
                    <a:pt x="1691" y="5471"/>
                  </a:cubicBezTo>
                  <a:cubicBezTo>
                    <a:pt x="1739" y="5471"/>
                    <a:pt x="1774" y="5447"/>
                    <a:pt x="1810" y="5423"/>
                  </a:cubicBezTo>
                  <a:cubicBezTo>
                    <a:pt x="1893" y="5363"/>
                    <a:pt x="1893" y="5256"/>
                    <a:pt x="1834" y="5185"/>
                  </a:cubicBezTo>
                  <a:cubicBezTo>
                    <a:pt x="1155" y="4459"/>
                    <a:pt x="715" y="3875"/>
                    <a:pt x="560" y="3577"/>
                  </a:cubicBezTo>
                  <a:cubicBezTo>
                    <a:pt x="215" y="2851"/>
                    <a:pt x="489" y="1946"/>
                    <a:pt x="1215" y="1553"/>
                  </a:cubicBezTo>
                  <a:lnTo>
                    <a:pt x="1655" y="1327"/>
                  </a:lnTo>
                  <a:lnTo>
                    <a:pt x="2584" y="2923"/>
                  </a:lnTo>
                  <a:cubicBezTo>
                    <a:pt x="2501" y="2970"/>
                    <a:pt x="2405" y="3018"/>
                    <a:pt x="2334" y="3089"/>
                  </a:cubicBezTo>
                  <a:cubicBezTo>
                    <a:pt x="1965" y="3411"/>
                    <a:pt x="1905" y="3970"/>
                    <a:pt x="2191" y="4363"/>
                  </a:cubicBezTo>
                  <a:cubicBezTo>
                    <a:pt x="2334" y="4578"/>
                    <a:pt x="4930" y="7161"/>
                    <a:pt x="5132" y="7316"/>
                  </a:cubicBezTo>
                  <a:cubicBezTo>
                    <a:pt x="5299" y="7435"/>
                    <a:pt x="5501" y="7495"/>
                    <a:pt x="5703" y="7495"/>
                  </a:cubicBezTo>
                  <a:cubicBezTo>
                    <a:pt x="5965" y="7495"/>
                    <a:pt x="6215" y="7387"/>
                    <a:pt x="6418" y="7161"/>
                  </a:cubicBezTo>
                  <a:cubicBezTo>
                    <a:pt x="6489" y="7090"/>
                    <a:pt x="6537" y="7006"/>
                    <a:pt x="6585" y="6911"/>
                  </a:cubicBezTo>
                  <a:lnTo>
                    <a:pt x="8168" y="7852"/>
                  </a:lnTo>
                  <a:lnTo>
                    <a:pt x="7954" y="8280"/>
                  </a:lnTo>
                  <a:cubicBezTo>
                    <a:pt x="7676" y="8795"/>
                    <a:pt x="7141" y="9094"/>
                    <a:pt x="6590" y="9094"/>
                  </a:cubicBezTo>
                  <a:cubicBezTo>
                    <a:pt x="6363" y="9094"/>
                    <a:pt x="6133" y="9043"/>
                    <a:pt x="5918" y="8935"/>
                  </a:cubicBezTo>
                  <a:cubicBezTo>
                    <a:pt x="5346" y="8638"/>
                    <a:pt x="3798" y="7268"/>
                    <a:pt x="2334" y="5721"/>
                  </a:cubicBezTo>
                  <a:cubicBezTo>
                    <a:pt x="2304" y="5685"/>
                    <a:pt x="2263" y="5667"/>
                    <a:pt x="2219" y="5667"/>
                  </a:cubicBezTo>
                  <a:cubicBezTo>
                    <a:pt x="2176" y="5667"/>
                    <a:pt x="2132" y="5685"/>
                    <a:pt x="2096" y="5721"/>
                  </a:cubicBezTo>
                  <a:cubicBezTo>
                    <a:pt x="2024" y="5780"/>
                    <a:pt x="2024" y="5887"/>
                    <a:pt x="2096" y="5959"/>
                  </a:cubicBezTo>
                  <a:cubicBezTo>
                    <a:pt x="3394" y="7328"/>
                    <a:pt x="5072" y="8888"/>
                    <a:pt x="5787" y="9233"/>
                  </a:cubicBezTo>
                  <a:cubicBezTo>
                    <a:pt x="6037" y="9364"/>
                    <a:pt x="6323" y="9423"/>
                    <a:pt x="6608" y="9423"/>
                  </a:cubicBezTo>
                  <a:cubicBezTo>
                    <a:pt x="6799" y="9423"/>
                    <a:pt x="6989" y="9400"/>
                    <a:pt x="7192" y="9340"/>
                  </a:cubicBezTo>
                  <a:cubicBezTo>
                    <a:pt x="7644" y="9185"/>
                    <a:pt x="8037" y="8864"/>
                    <a:pt x="8263" y="8423"/>
                  </a:cubicBezTo>
                  <a:lnTo>
                    <a:pt x="8478" y="8007"/>
                  </a:lnTo>
                  <a:lnTo>
                    <a:pt x="8656" y="8114"/>
                  </a:lnTo>
                  <a:cubicBezTo>
                    <a:pt x="8692" y="8126"/>
                    <a:pt x="8716" y="8149"/>
                    <a:pt x="8751" y="8149"/>
                  </a:cubicBezTo>
                  <a:cubicBezTo>
                    <a:pt x="8811" y="8149"/>
                    <a:pt x="8871" y="8114"/>
                    <a:pt x="8894" y="8054"/>
                  </a:cubicBezTo>
                  <a:lnTo>
                    <a:pt x="9490" y="7042"/>
                  </a:lnTo>
                  <a:cubicBezTo>
                    <a:pt x="9442" y="6983"/>
                    <a:pt x="9454" y="6947"/>
                    <a:pt x="9442" y="6899"/>
                  </a:cubicBezTo>
                  <a:cubicBezTo>
                    <a:pt x="9418" y="6852"/>
                    <a:pt x="9394" y="6828"/>
                    <a:pt x="9359" y="6792"/>
                  </a:cubicBezTo>
                  <a:lnTo>
                    <a:pt x="8251" y="6137"/>
                  </a:lnTo>
                  <a:cubicBezTo>
                    <a:pt x="8225" y="6122"/>
                    <a:pt x="8198" y="6116"/>
                    <a:pt x="8171" y="6116"/>
                  </a:cubicBezTo>
                  <a:cubicBezTo>
                    <a:pt x="8113" y="6116"/>
                    <a:pt x="8058" y="6148"/>
                    <a:pt x="8025" y="6197"/>
                  </a:cubicBezTo>
                  <a:cubicBezTo>
                    <a:pt x="7978" y="6268"/>
                    <a:pt x="8001" y="6375"/>
                    <a:pt x="8085" y="6423"/>
                  </a:cubicBezTo>
                  <a:lnTo>
                    <a:pt x="9061" y="7006"/>
                  </a:lnTo>
                  <a:lnTo>
                    <a:pt x="8632" y="7733"/>
                  </a:lnTo>
                  <a:lnTo>
                    <a:pt x="6358" y="6387"/>
                  </a:lnTo>
                  <a:lnTo>
                    <a:pt x="6787" y="5661"/>
                  </a:lnTo>
                  <a:lnTo>
                    <a:pt x="7501" y="6078"/>
                  </a:lnTo>
                  <a:cubicBezTo>
                    <a:pt x="7524" y="6093"/>
                    <a:pt x="7550" y="6099"/>
                    <a:pt x="7576" y="6099"/>
                  </a:cubicBezTo>
                  <a:cubicBezTo>
                    <a:pt x="7634" y="6099"/>
                    <a:pt x="7695" y="6067"/>
                    <a:pt x="7728" y="6018"/>
                  </a:cubicBezTo>
                  <a:cubicBezTo>
                    <a:pt x="7775" y="5947"/>
                    <a:pt x="7739" y="5840"/>
                    <a:pt x="7668" y="5792"/>
                  </a:cubicBezTo>
                  <a:lnTo>
                    <a:pt x="6823" y="5292"/>
                  </a:lnTo>
                  <a:cubicBezTo>
                    <a:pt x="6796" y="5272"/>
                    <a:pt x="6770" y="5263"/>
                    <a:pt x="6744" y="5263"/>
                  </a:cubicBezTo>
                  <a:cubicBezTo>
                    <a:pt x="6723" y="5263"/>
                    <a:pt x="6701" y="5269"/>
                    <a:pt x="6680" y="5280"/>
                  </a:cubicBezTo>
                  <a:cubicBezTo>
                    <a:pt x="6644" y="5292"/>
                    <a:pt x="6608" y="5316"/>
                    <a:pt x="6585" y="5351"/>
                  </a:cubicBezTo>
                  <a:lnTo>
                    <a:pt x="5989" y="6364"/>
                  </a:lnTo>
                  <a:cubicBezTo>
                    <a:pt x="5942" y="6435"/>
                    <a:pt x="5965" y="6542"/>
                    <a:pt x="6049" y="6578"/>
                  </a:cubicBezTo>
                  <a:lnTo>
                    <a:pt x="6263" y="6721"/>
                  </a:lnTo>
                  <a:lnTo>
                    <a:pt x="6251" y="6745"/>
                  </a:lnTo>
                  <a:cubicBezTo>
                    <a:pt x="6227" y="6804"/>
                    <a:pt x="6192" y="6864"/>
                    <a:pt x="6144" y="6923"/>
                  </a:cubicBezTo>
                  <a:cubicBezTo>
                    <a:pt x="6026" y="7062"/>
                    <a:pt x="5856" y="7136"/>
                    <a:pt x="5680" y="7136"/>
                  </a:cubicBezTo>
                  <a:cubicBezTo>
                    <a:pt x="5554" y="7136"/>
                    <a:pt x="5425" y="7098"/>
                    <a:pt x="5311" y="7018"/>
                  </a:cubicBezTo>
                  <a:cubicBezTo>
                    <a:pt x="5132" y="6887"/>
                    <a:pt x="2572" y="4328"/>
                    <a:pt x="2441" y="4149"/>
                  </a:cubicBezTo>
                  <a:cubicBezTo>
                    <a:pt x="2251" y="3887"/>
                    <a:pt x="2298" y="3530"/>
                    <a:pt x="2536" y="3316"/>
                  </a:cubicBezTo>
                  <a:cubicBezTo>
                    <a:pt x="2572" y="3268"/>
                    <a:pt x="2632" y="3232"/>
                    <a:pt x="2715" y="3208"/>
                  </a:cubicBezTo>
                  <a:lnTo>
                    <a:pt x="2739" y="3196"/>
                  </a:lnTo>
                  <a:lnTo>
                    <a:pt x="2870" y="3411"/>
                  </a:lnTo>
                  <a:cubicBezTo>
                    <a:pt x="2906" y="3470"/>
                    <a:pt x="2965" y="3506"/>
                    <a:pt x="3025" y="3506"/>
                  </a:cubicBezTo>
                  <a:cubicBezTo>
                    <a:pt x="3048" y="3506"/>
                    <a:pt x="3084" y="3494"/>
                    <a:pt x="3108" y="3470"/>
                  </a:cubicBezTo>
                  <a:lnTo>
                    <a:pt x="4120" y="2875"/>
                  </a:lnTo>
                  <a:cubicBezTo>
                    <a:pt x="4168" y="2851"/>
                    <a:pt x="4179" y="2815"/>
                    <a:pt x="4203" y="2768"/>
                  </a:cubicBezTo>
                  <a:cubicBezTo>
                    <a:pt x="4215" y="2732"/>
                    <a:pt x="4203" y="2684"/>
                    <a:pt x="4179" y="2637"/>
                  </a:cubicBezTo>
                  <a:lnTo>
                    <a:pt x="2679" y="77"/>
                  </a:lnTo>
                  <a:cubicBezTo>
                    <a:pt x="2644" y="29"/>
                    <a:pt x="2620" y="17"/>
                    <a:pt x="2572" y="6"/>
                  </a:cubicBezTo>
                  <a:cubicBezTo>
                    <a:pt x="2558" y="2"/>
                    <a:pt x="2545" y="1"/>
                    <a:pt x="2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339653" y="4297463"/>
              <a:ext cx="123362" cy="123742"/>
            </a:xfrm>
            <a:custGeom>
              <a:rect b="b" l="l" r="r" t="t"/>
              <a:pathLst>
                <a:path extrusionOk="0" h="3906" w="3894">
                  <a:moveTo>
                    <a:pt x="1941" y="345"/>
                  </a:moveTo>
                  <a:cubicBezTo>
                    <a:pt x="2834" y="345"/>
                    <a:pt x="3572" y="1072"/>
                    <a:pt x="3572" y="1965"/>
                  </a:cubicBezTo>
                  <a:cubicBezTo>
                    <a:pt x="3572" y="2060"/>
                    <a:pt x="3548" y="2143"/>
                    <a:pt x="3536" y="2238"/>
                  </a:cubicBezTo>
                  <a:lnTo>
                    <a:pt x="1203" y="524"/>
                  </a:lnTo>
                  <a:cubicBezTo>
                    <a:pt x="1429" y="405"/>
                    <a:pt x="1679" y="345"/>
                    <a:pt x="1941" y="345"/>
                  </a:cubicBezTo>
                  <a:close/>
                  <a:moveTo>
                    <a:pt x="893" y="714"/>
                  </a:moveTo>
                  <a:lnTo>
                    <a:pt x="3417" y="2560"/>
                  </a:lnTo>
                  <a:cubicBezTo>
                    <a:pt x="3346" y="2822"/>
                    <a:pt x="3179" y="3024"/>
                    <a:pt x="2989" y="3191"/>
                  </a:cubicBezTo>
                  <a:lnTo>
                    <a:pt x="441" y="1334"/>
                  </a:lnTo>
                  <a:cubicBezTo>
                    <a:pt x="548" y="1095"/>
                    <a:pt x="691" y="881"/>
                    <a:pt x="893" y="714"/>
                  </a:cubicBezTo>
                  <a:close/>
                  <a:moveTo>
                    <a:pt x="357" y="1667"/>
                  </a:moveTo>
                  <a:lnTo>
                    <a:pt x="2703" y="3381"/>
                  </a:lnTo>
                  <a:cubicBezTo>
                    <a:pt x="2465" y="3500"/>
                    <a:pt x="2215" y="3572"/>
                    <a:pt x="1941" y="3572"/>
                  </a:cubicBezTo>
                  <a:cubicBezTo>
                    <a:pt x="1048" y="3572"/>
                    <a:pt x="322" y="2846"/>
                    <a:pt x="322" y="1953"/>
                  </a:cubicBezTo>
                  <a:cubicBezTo>
                    <a:pt x="322" y="1846"/>
                    <a:pt x="333" y="1762"/>
                    <a:pt x="357" y="1667"/>
                  </a:cubicBezTo>
                  <a:close/>
                  <a:moveTo>
                    <a:pt x="1941" y="0"/>
                  </a:moveTo>
                  <a:cubicBezTo>
                    <a:pt x="869" y="0"/>
                    <a:pt x="0" y="881"/>
                    <a:pt x="0" y="1953"/>
                  </a:cubicBezTo>
                  <a:cubicBezTo>
                    <a:pt x="0" y="3024"/>
                    <a:pt x="869" y="3905"/>
                    <a:pt x="1941" y="3905"/>
                  </a:cubicBezTo>
                  <a:cubicBezTo>
                    <a:pt x="3012" y="3905"/>
                    <a:pt x="3893" y="3024"/>
                    <a:pt x="3893" y="1953"/>
                  </a:cubicBezTo>
                  <a:cubicBezTo>
                    <a:pt x="3893" y="881"/>
                    <a:pt x="3012" y="0"/>
                    <a:pt x="1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37"/>
          <p:cNvGrpSpPr/>
          <p:nvPr/>
        </p:nvGrpSpPr>
        <p:grpSpPr>
          <a:xfrm>
            <a:off x="1706768" y="1703055"/>
            <a:ext cx="358378" cy="358687"/>
            <a:chOff x="2185372" y="1957799"/>
            <a:chExt cx="366664" cy="366981"/>
          </a:xfrm>
        </p:grpSpPr>
        <p:sp>
          <p:nvSpPr>
            <p:cNvPr id="289" name="Google Shape;289;p37"/>
            <p:cNvSpPr/>
            <p:nvPr/>
          </p:nvSpPr>
          <p:spPr>
            <a:xfrm>
              <a:off x="2228742" y="2000853"/>
              <a:ext cx="75082" cy="74226"/>
            </a:xfrm>
            <a:custGeom>
              <a:rect b="b" l="l" r="r" t="t"/>
              <a:pathLst>
                <a:path extrusionOk="0" h="2343" w="2370">
                  <a:moveTo>
                    <a:pt x="179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lnTo>
                    <a:pt x="2072" y="2295"/>
                  </a:lnTo>
                  <a:cubicBezTo>
                    <a:pt x="2096" y="2331"/>
                    <a:pt x="2144" y="2343"/>
                    <a:pt x="2191" y="2343"/>
                  </a:cubicBezTo>
                  <a:cubicBezTo>
                    <a:pt x="2227" y="2343"/>
                    <a:pt x="2275" y="2331"/>
                    <a:pt x="2310" y="2295"/>
                  </a:cubicBezTo>
                  <a:cubicBezTo>
                    <a:pt x="2370" y="2235"/>
                    <a:pt x="2370" y="2116"/>
                    <a:pt x="2310" y="2057"/>
                  </a:cubicBezTo>
                  <a:lnTo>
                    <a:pt x="298" y="45"/>
                  </a:lnTo>
                  <a:cubicBezTo>
                    <a:pt x="269" y="15"/>
                    <a:pt x="224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2188001" y="2067159"/>
              <a:ext cx="98873" cy="35070"/>
            </a:xfrm>
            <a:custGeom>
              <a:rect b="b" l="l" r="r" t="t"/>
              <a:pathLst>
                <a:path extrusionOk="0" h="1107" w="3121">
                  <a:moveTo>
                    <a:pt x="188" y="1"/>
                  </a:moveTo>
                  <a:cubicBezTo>
                    <a:pt x="120" y="1"/>
                    <a:pt x="56" y="54"/>
                    <a:pt x="37" y="131"/>
                  </a:cubicBezTo>
                  <a:cubicBezTo>
                    <a:pt x="1" y="214"/>
                    <a:pt x="60" y="309"/>
                    <a:pt x="156" y="333"/>
                  </a:cubicBezTo>
                  <a:lnTo>
                    <a:pt x="2882" y="1107"/>
                  </a:lnTo>
                  <a:lnTo>
                    <a:pt x="2918" y="1107"/>
                  </a:lnTo>
                  <a:cubicBezTo>
                    <a:pt x="3001" y="1107"/>
                    <a:pt x="3073" y="1071"/>
                    <a:pt x="3085" y="988"/>
                  </a:cubicBezTo>
                  <a:cubicBezTo>
                    <a:pt x="3120" y="904"/>
                    <a:pt x="3061" y="809"/>
                    <a:pt x="2965" y="785"/>
                  </a:cubicBezTo>
                  <a:lnTo>
                    <a:pt x="239" y="11"/>
                  </a:lnTo>
                  <a:cubicBezTo>
                    <a:pt x="222" y="4"/>
                    <a:pt x="205" y="1"/>
                    <a:pt x="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2185372" y="2119114"/>
              <a:ext cx="97733" cy="37066"/>
            </a:xfrm>
            <a:custGeom>
              <a:rect b="b" l="l" r="r" t="t"/>
              <a:pathLst>
                <a:path extrusionOk="0" h="1170" w="3085">
                  <a:moveTo>
                    <a:pt x="2872" y="1"/>
                  </a:moveTo>
                  <a:cubicBezTo>
                    <a:pt x="2863" y="1"/>
                    <a:pt x="2855" y="1"/>
                    <a:pt x="2846" y="3"/>
                  </a:cubicBezTo>
                  <a:lnTo>
                    <a:pt x="131" y="836"/>
                  </a:lnTo>
                  <a:cubicBezTo>
                    <a:pt x="48" y="872"/>
                    <a:pt x="0" y="955"/>
                    <a:pt x="12" y="1050"/>
                  </a:cubicBezTo>
                  <a:cubicBezTo>
                    <a:pt x="48" y="1122"/>
                    <a:pt x="108" y="1169"/>
                    <a:pt x="179" y="1169"/>
                  </a:cubicBezTo>
                  <a:cubicBezTo>
                    <a:pt x="191" y="1169"/>
                    <a:pt x="203" y="1169"/>
                    <a:pt x="227" y="1158"/>
                  </a:cubicBezTo>
                  <a:lnTo>
                    <a:pt x="2929" y="324"/>
                  </a:lnTo>
                  <a:cubicBezTo>
                    <a:pt x="3037" y="300"/>
                    <a:pt x="3084" y="217"/>
                    <a:pt x="3048" y="122"/>
                  </a:cubicBezTo>
                  <a:cubicBezTo>
                    <a:pt x="3027" y="47"/>
                    <a:pt x="2948" y="1"/>
                    <a:pt x="2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2294763" y="1960587"/>
              <a:ext cx="36242" cy="97131"/>
            </a:xfrm>
            <a:custGeom>
              <a:rect b="b" l="l" r="r" t="t"/>
              <a:pathLst>
                <a:path extrusionOk="0" h="3066" w="1144">
                  <a:moveTo>
                    <a:pt x="185" y="1"/>
                  </a:moveTo>
                  <a:cubicBezTo>
                    <a:pt x="172" y="1"/>
                    <a:pt x="158" y="2"/>
                    <a:pt x="143" y="6"/>
                  </a:cubicBezTo>
                  <a:cubicBezTo>
                    <a:pt x="60" y="42"/>
                    <a:pt x="0" y="125"/>
                    <a:pt x="24" y="220"/>
                  </a:cubicBezTo>
                  <a:lnTo>
                    <a:pt x="798" y="2947"/>
                  </a:lnTo>
                  <a:cubicBezTo>
                    <a:pt x="822" y="3018"/>
                    <a:pt x="893" y="3066"/>
                    <a:pt x="965" y="3066"/>
                  </a:cubicBezTo>
                  <a:lnTo>
                    <a:pt x="1012" y="3066"/>
                  </a:lnTo>
                  <a:cubicBezTo>
                    <a:pt x="1096" y="3030"/>
                    <a:pt x="1143" y="2947"/>
                    <a:pt x="1131" y="2852"/>
                  </a:cubicBezTo>
                  <a:lnTo>
                    <a:pt x="357" y="125"/>
                  </a:lnTo>
                  <a:cubicBezTo>
                    <a:pt x="327" y="54"/>
                    <a:pt x="262" y="1"/>
                    <a:pt x="1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7"/>
            <p:cNvSpPr/>
            <p:nvPr/>
          </p:nvSpPr>
          <p:spPr>
            <a:xfrm>
              <a:off x="2346433" y="1957799"/>
              <a:ext cx="38491" cy="96909"/>
            </a:xfrm>
            <a:custGeom>
              <a:rect b="b" l="l" r="r" t="t"/>
              <a:pathLst>
                <a:path extrusionOk="0" h="3059" w="1215">
                  <a:moveTo>
                    <a:pt x="1021" y="0"/>
                  </a:moveTo>
                  <a:cubicBezTo>
                    <a:pt x="953" y="0"/>
                    <a:pt x="889" y="54"/>
                    <a:pt x="870" y="130"/>
                  </a:cubicBezTo>
                  <a:lnTo>
                    <a:pt x="36" y="2832"/>
                  </a:lnTo>
                  <a:cubicBezTo>
                    <a:pt x="0" y="2928"/>
                    <a:pt x="60" y="3011"/>
                    <a:pt x="155" y="3047"/>
                  </a:cubicBezTo>
                  <a:cubicBezTo>
                    <a:pt x="167" y="3047"/>
                    <a:pt x="179" y="3059"/>
                    <a:pt x="203" y="3059"/>
                  </a:cubicBezTo>
                  <a:cubicBezTo>
                    <a:pt x="274" y="3059"/>
                    <a:pt x="334" y="3011"/>
                    <a:pt x="358" y="2940"/>
                  </a:cubicBezTo>
                  <a:lnTo>
                    <a:pt x="1191" y="237"/>
                  </a:lnTo>
                  <a:cubicBezTo>
                    <a:pt x="1215" y="130"/>
                    <a:pt x="1167" y="23"/>
                    <a:pt x="1072" y="11"/>
                  </a:cubicBezTo>
                  <a:cubicBezTo>
                    <a:pt x="1055" y="4"/>
                    <a:pt x="1038" y="0"/>
                    <a:pt x="1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7"/>
            <p:cNvSpPr/>
            <p:nvPr/>
          </p:nvSpPr>
          <p:spPr>
            <a:xfrm>
              <a:off x="2290993" y="2100391"/>
              <a:ext cx="37731" cy="121778"/>
            </a:xfrm>
            <a:custGeom>
              <a:rect b="b" l="l" r="r" t="t"/>
              <a:pathLst>
                <a:path extrusionOk="0" h="3844" w="1191">
                  <a:moveTo>
                    <a:pt x="721" y="1"/>
                  </a:moveTo>
                  <a:cubicBezTo>
                    <a:pt x="670" y="1"/>
                    <a:pt x="616" y="30"/>
                    <a:pt x="572" y="82"/>
                  </a:cubicBezTo>
                  <a:cubicBezTo>
                    <a:pt x="191" y="629"/>
                    <a:pt x="0" y="1296"/>
                    <a:pt x="60" y="1987"/>
                  </a:cubicBezTo>
                  <a:cubicBezTo>
                    <a:pt x="119" y="2665"/>
                    <a:pt x="417" y="3308"/>
                    <a:pt x="893" y="3796"/>
                  </a:cubicBezTo>
                  <a:cubicBezTo>
                    <a:pt x="917" y="3832"/>
                    <a:pt x="965" y="3844"/>
                    <a:pt x="1012" y="3844"/>
                  </a:cubicBezTo>
                  <a:cubicBezTo>
                    <a:pt x="1060" y="3844"/>
                    <a:pt x="1096" y="3832"/>
                    <a:pt x="1131" y="3796"/>
                  </a:cubicBezTo>
                  <a:cubicBezTo>
                    <a:pt x="1191" y="3725"/>
                    <a:pt x="1191" y="3618"/>
                    <a:pt x="1131" y="3546"/>
                  </a:cubicBezTo>
                  <a:cubicBezTo>
                    <a:pt x="250" y="2665"/>
                    <a:pt x="131" y="1284"/>
                    <a:pt x="857" y="272"/>
                  </a:cubicBezTo>
                  <a:cubicBezTo>
                    <a:pt x="917" y="201"/>
                    <a:pt x="893" y="94"/>
                    <a:pt x="810" y="34"/>
                  </a:cubicBezTo>
                  <a:cubicBezTo>
                    <a:pt x="783" y="12"/>
                    <a:pt x="752" y="1"/>
                    <a:pt x="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7"/>
            <p:cNvSpPr/>
            <p:nvPr/>
          </p:nvSpPr>
          <p:spPr>
            <a:xfrm>
              <a:off x="2353592" y="2091362"/>
              <a:ext cx="68302" cy="20307"/>
            </a:xfrm>
            <a:custGeom>
              <a:rect b="b" l="l" r="r" t="t"/>
              <a:pathLst>
                <a:path extrusionOk="0" h="641" w="2156">
                  <a:moveTo>
                    <a:pt x="971" y="1"/>
                  </a:moveTo>
                  <a:cubicBezTo>
                    <a:pt x="708" y="1"/>
                    <a:pt x="417" y="59"/>
                    <a:pt x="120" y="224"/>
                  </a:cubicBezTo>
                  <a:cubicBezTo>
                    <a:pt x="24" y="271"/>
                    <a:pt x="1" y="379"/>
                    <a:pt x="60" y="462"/>
                  </a:cubicBezTo>
                  <a:cubicBezTo>
                    <a:pt x="90" y="522"/>
                    <a:pt x="144" y="554"/>
                    <a:pt x="201" y="554"/>
                  </a:cubicBezTo>
                  <a:cubicBezTo>
                    <a:pt x="234" y="554"/>
                    <a:pt x="268" y="543"/>
                    <a:pt x="298" y="521"/>
                  </a:cubicBezTo>
                  <a:cubicBezTo>
                    <a:pt x="537" y="391"/>
                    <a:pt x="771" y="345"/>
                    <a:pt x="982" y="345"/>
                  </a:cubicBezTo>
                  <a:cubicBezTo>
                    <a:pt x="1488" y="345"/>
                    <a:pt x="1869" y="608"/>
                    <a:pt x="1894" y="617"/>
                  </a:cubicBezTo>
                  <a:cubicBezTo>
                    <a:pt x="1918" y="629"/>
                    <a:pt x="1953" y="640"/>
                    <a:pt x="2001" y="640"/>
                  </a:cubicBezTo>
                  <a:cubicBezTo>
                    <a:pt x="2060" y="640"/>
                    <a:pt x="2096" y="617"/>
                    <a:pt x="2132" y="569"/>
                  </a:cubicBezTo>
                  <a:cubicBezTo>
                    <a:pt x="2156" y="498"/>
                    <a:pt x="2144" y="390"/>
                    <a:pt x="2072" y="331"/>
                  </a:cubicBezTo>
                  <a:cubicBezTo>
                    <a:pt x="2039" y="314"/>
                    <a:pt x="1581" y="1"/>
                    <a:pt x="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7"/>
            <p:cNvSpPr/>
            <p:nvPr/>
          </p:nvSpPr>
          <p:spPr>
            <a:xfrm>
              <a:off x="2321532" y="2064434"/>
              <a:ext cx="230504" cy="260346"/>
            </a:xfrm>
            <a:custGeom>
              <a:rect b="b" l="l" r="r" t="t"/>
              <a:pathLst>
                <a:path extrusionOk="0" h="8218" w="7276">
                  <a:moveTo>
                    <a:pt x="3322" y="3038"/>
                  </a:moveTo>
                  <a:cubicBezTo>
                    <a:pt x="3394" y="3038"/>
                    <a:pt x="3489" y="3074"/>
                    <a:pt x="3549" y="3134"/>
                  </a:cubicBezTo>
                  <a:cubicBezTo>
                    <a:pt x="3668" y="3241"/>
                    <a:pt x="3668" y="3431"/>
                    <a:pt x="3525" y="3562"/>
                  </a:cubicBezTo>
                  <a:cubicBezTo>
                    <a:pt x="3465" y="3622"/>
                    <a:pt x="3388" y="3651"/>
                    <a:pt x="3311" y="3651"/>
                  </a:cubicBezTo>
                  <a:cubicBezTo>
                    <a:pt x="3233" y="3651"/>
                    <a:pt x="3156" y="3622"/>
                    <a:pt x="3096" y="3562"/>
                  </a:cubicBezTo>
                  <a:cubicBezTo>
                    <a:pt x="2977" y="3443"/>
                    <a:pt x="2977" y="3253"/>
                    <a:pt x="3096" y="3134"/>
                  </a:cubicBezTo>
                  <a:cubicBezTo>
                    <a:pt x="3156" y="3074"/>
                    <a:pt x="3227" y="3038"/>
                    <a:pt x="3322" y="3038"/>
                  </a:cubicBezTo>
                  <a:close/>
                  <a:moveTo>
                    <a:pt x="2441" y="3919"/>
                  </a:moveTo>
                  <a:cubicBezTo>
                    <a:pt x="2537" y="3919"/>
                    <a:pt x="2608" y="3955"/>
                    <a:pt x="2668" y="4015"/>
                  </a:cubicBezTo>
                  <a:cubicBezTo>
                    <a:pt x="2727" y="4074"/>
                    <a:pt x="2751" y="4146"/>
                    <a:pt x="2751" y="4229"/>
                  </a:cubicBezTo>
                  <a:cubicBezTo>
                    <a:pt x="2739" y="4312"/>
                    <a:pt x="2715" y="4384"/>
                    <a:pt x="2656" y="4443"/>
                  </a:cubicBezTo>
                  <a:cubicBezTo>
                    <a:pt x="2596" y="4503"/>
                    <a:pt x="2516" y="4533"/>
                    <a:pt x="2435" y="4533"/>
                  </a:cubicBezTo>
                  <a:cubicBezTo>
                    <a:pt x="2355" y="4533"/>
                    <a:pt x="2275" y="4503"/>
                    <a:pt x="2215" y="4443"/>
                  </a:cubicBezTo>
                  <a:cubicBezTo>
                    <a:pt x="2096" y="4324"/>
                    <a:pt x="2096" y="4134"/>
                    <a:pt x="2215" y="4015"/>
                  </a:cubicBezTo>
                  <a:cubicBezTo>
                    <a:pt x="2275" y="3955"/>
                    <a:pt x="2358" y="3919"/>
                    <a:pt x="2441" y="3919"/>
                  </a:cubicBezTo>
                  <a:close/>
                  <a:moveTo>
                    <a:pt x="6109" y="5062"/>
                  </a:moveTo>
                  <a:lnTo>
                    <a:pt x="6620" y="5586"/>
                  </a:lnTo>
                  <a:lnTo>
                    <a:pt x="4775" y="7432"/>
                  </a:lnTo>
                  <a:lnTo>
                    <a:pt x="4656" y="7551"/>
                  </a:lnTo>
                  <a:lnTo>
                    <a:pt x="4144" y="7027"/>
                  </a:lnTo>
                  <a:lnTo>
                    <a:pt x="4215" y="6955"/>
                  </a:lnTo>
                  <a:lnTo>
                    <a:pt x="4680" y="6491"/>
                  </a:lnTo>
                  <a:lnTo>
                    <a:pt x="5573" y="5598"/>
                  </a:lnTo>
                  <a:lnTo>
                    <a:pt x="6025" y="5146"/>
                  </a:lnTo>
                  <a:lnTo>
                    <a:pt x="6109" y="5062"/>
                  </a:lnTo>
                  <a:close/>
                  <a:moveTo>
                    <a:pt x="6644" y="6062"/>
                  </a:moveTo>
                  <a:lnTo>
                    <a:pt x="6668" y="6098"/>
                  </a:lnTo>
                  <a:cubicBezTo>
                    <a:pt x="6859" y="6289"/>
                    <a:pt x="6978" y="6551"/>
                    <a:pt x="6978" y="6836"/>
                  </a:cubicBezTo>
                  <a:cubicBezTo>
                    <a:pt x="6978" y="7122"/>
                    <a:pt x="6859" y="7384"/>
                    <a:pt x="6668" y="7586"/>
                  </a:cubicBezTo>
                  <a:cubicBezTo>
                    <a:pt x="6478" y="7777"/>
                    <a:pt x="6204" y="7896"/>
                    <a:pt x="5930" y="7896"/>
                  </a:cubicBezTo>
                  <a:cubicBezTo>
                    <a:pt x="5644" y="7896"/>
                    <a:pt x="5370" y="7789"/>
                    <a:pt x="5180" y="7586"/>
                  </a:cubicBezTo>
                  <a:lnTo>
                    <a:pt x="5156" y="7551"/>
                  </a:lnTo>
                  <a:lnTo>
                    <a:pt x="6644" y="6062"/>
                  </a:lnTo>
                  <a:close/>
                  <a:moveTo>
                    <a:pt x="1942" y="1"/>
                  </a:moveTo>
                  <a:cubicBezTo>
                    <a:pt x="1249" y="1"/>
                    <a:pt x="584" y="249"/>
                    <a:pt x="72" y="693"/>
                  </a:cubicBezTo>
                  <a:cubicBezTo>
                    <a:pt x="1" y="752"/>
                    <a:pt x="1" y="859"/>
                    <a:pt x="60" y="931"/>
                  </a:cubicBezTo>
                  <a:cubicBezTo>
                    <a:pt x="91" y="968"/>
                    <a:pt x="135" y="986"/>
                    <a:pt x="181" y="986"/>
                  </a:cubicBezTo>
                  <a:cubicBezTo>
                    <a:pt x="222" y="986"/>
                    <a:pt x="264" y="971"/>
                    <a:pt x="298" y="943"/>
                  </a:cubicBezTo>
                  <a:cubicBezTo>
                    <a:pt x="775" y="540"/>
                    <a:pt x="1365" y="340"/>
                    <a:pt x="1953" y="340"/>
                  </a:cubicBezTo>
                  <a:cubicBezTo>
                    <a:pt x="2601" y="340"/>
                    <a:pt x="3247" y="582"/>
                    <a:pt x="3739" y="1062"/>
                  </a:cubicBezTo>
                  <a:cubicBezTo>
                    <a:pt x="4144" y="1467"/>
                    <a:pt x="4406" y="1967"/>
                    <a:pt x="4477" y="2538"/>
                  </a:cubicBezTo>
                  <a:cubicBezTo>
                    <a:pt x="4620" y="3491"/>
                    <a:pt x="5013" y="4336"/>
                    <a:pt x="5668" y="5003"/>
                  </a:cubicBezTo>
                  <a:lnTo>
                    <a:pt x="5454" y="5229"/>
                  </a:lnTo>
                  <a:lnTo>
                    <a:pt x="3882" y="3669"/>
                  </a:lnTo>
                  <a:cubicBezTo>
                    <a:pt x="4037" y="3419"/>
                    <a:pt x="3989" y="3098"/>
                    <a:pt x="3787" y="2884"/>
                  </a:cubicBezTo>
                  <a:cubicBezTo>
                    <a:pt x="3656" y="2753"/>
                    <a:pt x="3486" y="2687"/>
                    <a:pt x="3318" y="2687"/>
                  </a:cubicBezTo>
                  <a:cubicBezTo>
                    <a:pt x="3150" y="2687"/>
                    <a:pt x="2983" y="2753"/>
                    <a:pt x="2858" y="2884"/>
                  </a:cubicBezTo>
                  <a:cubicBezTo>
                    <a:pt x="2656" y="3086"/>
                    <a:pt x="2608" y="3419"/>
                    <a:pt x="2751" y="3669"/>
                  </a:cubicBezTo>
                  <a:cubicBezTo>
                    <a:pt x="2656" y="3610"/>
                    <a:pt x="2549" y="3574"/>
                    <a:pt x="2429" y="3574"/>
                  </a:cubicBezTo>
                  <a:cubicBezTo>
                    <a:pt x="2251" y="3574"/>
                    <a:pt x="2084" y="3657"/>
                    <a:pt x="1965" y="3776"/>
                  </a:cubicBezTo>
                  <a:cubicBezTo>
                    <a:pt x="1715" y="4027"/>
                    <a:pt x="1715" y="4443"/>
                    <a:pt x="1965" y="4693"/>
                  </a:cubicBezTo>
                  <a:cubicBezTo>
                    <a:pt x="2096" y="4824"/>
                    <a:pt x="2263" y="4884"/>
                    <a:pt x="2429" y="4884"/>
                  </a:cubicBezTo>
                  <a:cubicBezTo>
                    <a:pt x="2537" y="4884"/>
                    <a:pt x="2656" y="4860"/>
                    <a:pt x="2739" y="4800"/>
                  </a:cubicBezTo>
                  <a:cubicBezTo>
                    <a:pt x="2834" y="4884"/>
                    <a:pt x="2906" y="4967"/>
                    <a:pt x="2989" y="5039"/>
                  </a:cubicBezTo>
                  <a:cubicBezTo>
                    <a:pt x="3025" y="5062"/>
                    <a:pt x="3072" y="5086"/>
                    <a:pt x="3108" y="5086"/>
                  </a:cubicBezTo>
                  <a:cubicBezTo>
                    <a:pt x="3156" y="5086"/>
                    <a:pt x="3203" y="5062"/>
                    <a:pt x="3227" y="5027"/>
                  </a:cubicBezTo>
                  <a:cubicBezTo>
                    <a:pt x="3287" y="4943"/>
                    <a:pt x="3287" y="4848"/>
                    <a:pt x="3215" y="4789"/>
                  </a:cubicBezTo>
                  <a:cubicBezTo>
                    <a:pt x="3144" y="4705"/>
                    <a:pt x="3049" y="4634"/>
                    <a:pt x="2977" y="4562"/>
                  </a:cubicBezTo>
                  <a:cubicBezTo>
                    <a:pt x="3037" y="4455"/>
                    <a:pt x="3072" y="4348"/>
                    <a:pt x="3072" y="4229"/>
                  </a:cubicBezTo>
                  <a:cubicBezTo>
                    <a:pt x="3072" y="4110"/>
                    <a:pt x="3037" y="3991"/>
                    <a:pt x="2977" y="3907"/>
                  </a:cubicBezTo>
                  <a:lnTo>
                    <a:pt x="2977" y="3907"/>
                  </a:lnTo>
                  <a:cubicBezTo>
                    <a:pt x="3084" y="3967"/>
                    <a:pt x="3203" y="3991"/>
                    <a:pt x="3311" y="3991"/>
                  </a:cubicBezTo>
                  <a:cubicBezTo>
                    <a:pt x="3430" y="3991"/>
                    <a:pt x="3525" y="3967"/>
                    <a:pt x="3632" y="3907"/>
                  </a:cubicBezTo>
                  <a:lnTo>
                    <a:pt x="5192" y="5467"/>
                  </a:lnTo>
                  <a:lnTo>
                    <a:pt x="4537" y="6122"/>
                  </a:lnTo>
                  <a:lnTo>
                    <a:pt x="3751" y="5336"/>
                  </a:lnTo>
                  <a:cubicBezTo>
                    <a:pt x="3721" y="5300"/>
                    <a:pt x="3677" y="5283"/>
                    <a:pt x="3632" y="5283"/>
                  </a:cubicBezTo>
                  <a:cubicBezTo>
                    <a:pt x="3587" y="5283"/>
                    <a:pt x="3543" y="5300"/>
                    <a:pt x="3513" y="5336"/>
                  </a:cubicBezTo>
                  <a:cubicBezTo>
                    <a:pt x="3442" y="5396"/>
                    <a:pt x="3442" y="5515"/>
                    <a:pt x="3513" y="5574"/>
                  </a:cubicBezTo>
                  <a:lnTo>
                    <a:pt x="4299" y="6360"/>
                  </a:lnTo>
                  <a:lnTo>
                    <a:pt x="4084" y="6586"/>
                  </a:lnTo>
                  <a:cubicBezTo>
                    <a:pt x="3394" y="5932"/>
                    <a:pt x="2537" y="5515"/>
                    <a:pt x="1620" y="5396"/>
                  </a:cubicBezTo>
                  <a:cubicBezTo>
                    <a:pt x="1286" y="5348"/>
                    <a:pt x="941" y="5229"/>
                    <a:pt x="644" y="5050"/>
                  </a:cubicBezTo>
                  <a:cubicBezTo>
                    <a:pt x="621" y="5035"/>
                    <a:pt x="595" y="5029"/>
                    <a:pt x="568" y="5029"/>
                  </a:cubicBezTo>
                  <a:cubicBezTo>
                    <a:pt x="510" y="5029"/>
                    <a:pt x="446" y="5061"/>
                    <a:pt x="405" y="5110"/>
                  </a:cubicBezTo>
                  <a:cubicBezTo>
                    <a:pt x="358" y="5181"/>
                    <a:pt x="394" y="5289"/>
                    <a:pt x="465" y="5348"/>
                  </a:cubicBezTo>
                  <a:cubicBezTo>
                    <a:pt x="810" y="5562"/>
                    <a:pt x="1179" y="5681"/>
                    <a:pt x="1560" y="5741"/>
                  </a:cubicBezTo>
                  <a:cubicBezTo>
                    <a:pt x="2394" y="5836"/>
                    <a:pt x="3191" y="6229"/>
                    <a:pt x="3823" y="6824"/>
                  </a:cubicBezTo>
                  <a:lnTo>
                    <a:pt x="3751" y="6896"/>
                  </a:lnTo>
                  <a:cubicBezTo>
                    <a:pt x="3692" y="6955"/>
                    <a:pt x="3692" y="7075"/>
                    <a:pt x="3751" y="7134"/>
                  </a:cubicBezTo>
                  <a:lnTo>
                    <a:pt x="4525" y="7908"/>
                  </a:lnTo>
                  <a:cubicBezTo>
                    <a:pt x="4561" y="7944"/>
                    <a:pt x="4596" y="7956"/>
                    <a:pt x="4644" y="7956"/>
                  </a:cubicBezTo>
                  <a:cubicBezTo>
                    <a:pt x="4692" y="7956"/>
                    <a:pt x="4739" y="7944"/>
                    <a:pt x="4763" y="7908"/>
                  </a:cubicBezTo>
                  <a:lnTo>
                    <a:pt x="4882" y="7789"/>
                  </a:lnTo>
                  <a:lnTo>
                    <a:pt x="4918" y="7825"/>
                  </a:lnTo>
                  <a:cubicBezTo>
                    <a:pt x="5180" y="8087"/>
                    <a:pt x="5525" y="8217"/>
                    <a:pt x="5894" y="8217"/>
                  </a:cubicBezTo>
                  <a:cubicBezTo>
                    <a:pt x="6263" y="8217"/>
                    <a:pt x="6620" y="8075"/>
                    <a:pt x="6882" y="7825"/>
                  </a:cubicBezTo>
                  <a:cubicBezTo>
                    <a:pt x="7144" y="7551"/>
                    <a:pt x="7275" y="7205"/>
                    <a:pt x="7275" y="6836"/>
                  </a:cubicBezTo>
                  <a:cubicBezTo>
                    <a:pt x="7275" y="6467"/>
                    <a:pt x="7180" y="6122"/>
                    <a:pt x="6906" y="5860"/>
                  </a:cubicBezTo>
                  <a:lnTo>
                    <a:pt x="6882" y="5824"/>
                  </a:lnTo>
                  <a:lnTo>
                    <a:pt x="6990" y="5705"/>
                  </a:lnTo>
                  <a:cubicBezTo>
                    <a:pt x="7049" y="5646"/>
                    <a:pt x="7049" y="5527"/>
                    <a:pt x="6990" y="5467"/>
                  </a:cubicBezTo>
                  <a:lnTo>
                    <a:pt x="6216" y="4693"/>
                  </a:lnTo>
                  <a:cubicBezTo>
                    <a:pt x="6192" y="4669"/>
                    <a:pt x="6144" y="4646"/>
                    <a:pt x="6097" y="4646"/>
                  </a:cubicBezTo>
                  <a:cubicBezTo>
                    <a:pt x="6061" y="4646"/>
                    <a:pt x="6013" y="4669"/>
                    <a:pt x="5989" y="4693"/>
                  </a:cubicBezTo>
                  <a:lnTo>
                    <a:pt x="5906" y="4765"/>
                  </a:lnTo>
                  <a:cubicBezTo>
                    <a:pt x="5311" y="4157"/>
                    <a:pt x="4942" y="3372"/>
                    <a:pt x="4823" y="2491"/>
                  </a:cubicBezTo>
                  <a:cubicBezTo>
                    <a:pt x="4739" y="1848"/>
                    <a:pt x="4454" y="1276"/>
                    <a:pt x="3977" y="824"/>
                  </a:cubicBezTo>
                  <a:cubicBezTo>
                    <a:pt x="3453" y="324"/>
                    <a:pt x="2775" y="26"/>
                    <a:pt x="2037" y="2"/>
                  </a:cubicBezTo>
                  <a:cubicBezTo>
                    <a:pt x="2005" y="1"/>
                    <a:pt x="1973" y="1"/>
                    <a:pt x="19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37"/>
          <p:cNvGrpSpPr/>
          <p:nvPr/>
        </p:nvGrpSpPr>
        <p:grpSpPr>
          <a:xfrm>
            <a:off x="1727421" y="3861234"/>
            <a:ext cx="317072" cy="339923"/>
            <a:chOff x="1767449" y="1513044"/>
            <a:chExt cx="324403" cy="347783"/>
          </a:xfrm>
        </p:grpSpPr>
        <p:sp>
          <p:nvSpPr>
            <p:cNvPr id="298" name="Google Shape;298;p37"/>
            <p:cNvSpPr/>
            <p:nvPr/>
          </p:nvSpPr>
          <p:spPr>
            <a:xfrm>
              <a:off x="1850039" y="1513044"/>
              <a:ext cx="159604" cy="347783"/>
            </a:xfrm>
            <a:custGeom>
              <a:rect b="b" l="l" r="r" t="t"/>
              <a:pathLst>
                <a:path extrusionOk="0" h="10978" w="5038">
                  <a:moveTo>
                    <a:pt x="1918" y="1893"/>
                  </a:moveTo>
                  <a:cubicBezTo>
                    <a:pt x="2156" y="1893"/>
                    <a:pt x="2358" y="2084"/>
                    <a:pt x="2358" y="2322"/>
                  </a:cubicBezTo>
                  <a:lnTo>
                    <a:pt x="2358" y="3465"/>
                  </a:lnTo>
                  <a:lnTo>
                    <a:pt x="1501" y="3465"/>
                  </a:lnTo>
                  <a:lnTo>
                    <a:pt x="1501" y="2703"/>
                  </a:lnTo>
                  <a:lnTo>
                    <a:pt x="1501" y="2310"/>
                  </a:lnTo>
                  <a:cubicBezTo>
                    <a:pt x="1501" y="2191"/>
                    <a:pt x="1549" y="2084"/>
                    <a:pt x="1620" y="2012"/>
                  </a:cubicBezTo>
                  <a:cubicBezTo>
                    <a:pt x="1703" y="1929"/>
                    <a:pt x="1822" y="1893"/>
                    <a:pt x="1918" y="1893"/>
                  </a:cubicBezTo>
                  <a:close/>
                  <a:moveTo>
                    <a:pt x="751" y="322"/>
                  </a:moveTo>
                  <a:cubicBezTo>
                    <a:pt x="989" y="322"/>
                    <a:pt x="1180" y="524"/>
                    <a:pt x="1180" y="750"/>
                  </a:cubicBezTo>
                  <a:lnTo>
                    <a:pt x="1180" y="2322"/>
                  </a:lnTo>
                  <a:lnTo>
                    <a:pt x="1180" y="2715"/>
                  </a:lnTo>
                  <a:lnTo>
                    <a:pt x="1180" y="3465"/>
                  </a:lnTo>
                  <a:lnTo>
                    <a:pt x="715" y="3465"/>
                  </a:lnTo>
                  <a:cubicBezTo>
                    <a:pt x="572" y="3465"/>
                    <a:pt x="429" y="3513"/>
                    <a:pt x="310" y="3584"/>
                  </a:cubicBezTo>
                  <a:lnTo>
                    <a:pt x="310" y="738"/>
                  </a:lnTo>
                  <a:lnTo>
                    <a:pt x="334" y="738"/>
                  </a:lnTo>
                  <a:cubicBezTo>
                    <a:pt x="334" y="619"/>
                    <a:pt x="370" y="524"/>
                    <a:pt x="453" y="441"/>
                  </a:cubicBezTo>
                  <a:cubicBezTo>
                    <a:pt x="525" y="369"/>
                    <a:pt x="644" y="322"/>
                    <a:pt x="751" y="322"/>
                  </a:cubicBezTo>
                  <a:close/>
                  <a:moveTo>
                    <a:pt x="4335" y="1870"/>
                  </a:moveTo>
                  <a:cubicBezTo>
                    <a:pt x="4537" y="1870"/>
                    <a:pt x="4716" y="2036"/>
                    <a:pt x="4716" y="2262"/>
                  </a:cubicBezTo>
                  <a:lnTo>
                    <a:pt x="4716" y="3275"/>
                  </a:lnTo>
                  <a:cubicBezTo>
                    <a:pt x="4704" y="3477"/>
                    <a:pt x="4537" y="3656"/>
                    <a:pt x="4335" y="3656"/>
                  </a:cubicBezTo>
                  <a:lnTo>
                    <a:pt x="4239" y="3656"/>
                  </a:lnTo>
                  <a:cubicBezTo>
                    <a:pt x="4037" y="3656"/>
                    <a:pt x="3858" y="3501"/>
                    <a:pt x="3858" y="3275"/>
                  </a:cubicBezTo>
                  <a:lnTo>
                    <a:pt x="3858" y="2286"/>
                  </a:lnTo>
                  <a:lnTo>
                    <a:pt x="3858" y="2262"/>
                  </a:lnTo>
                  <a:cubicBezTo>
                    <a:pt x="3858" y="2048"/>
                    <a:pt x="4013" y="1870"/>
                    <a:pt x="4239" y="1870"/>
                  </a:cubicBezTo>
                  <a:close/>
                  <a:moveTo>
                    <a:pt x="3108" y="1870"/>
                  </a:moveTo>
                  <a:cubicBezTo>
                    <a:pt x="3335" y="1870"/>
                    <a:pt x="3525" y="2048"/>
                    <a:pt x="3525" y="2286"/>
                  </a:cubicBezTo>
                  <a:lnTo>
                    <a:pt x="3525" y="3275"/>
                  </a:lnTo>
                  <a:lnTo>
                    <a:pt x="3525" y="3501"/>
                  </a:lnTo>
                  <a:cubicBezTo>
                    <a:pt x="3525" y="3715"/>
                    <a:pt x="3346" y="3917"/>
                    <a:pt x="3108" y="3917"/>
                  </a:cubicBezTo>
                  <a:lnTo>
                    <a:pt x="3037" y="3917"/>
                  </a:lnTo>
                  <a:lnTo>
                    <a:pt x="3037" y="3620"/>
                  </a:lnTo>
                  <a:cubicBezTo>
                    <a:pt x="3037" y="3525"/>
                    <a:pt x="2965" y="3453"/>
                    <a:pt x="2870" y="3453"/>
                  </a:cubicBezTo>
                  <a:lnTo>
                    <a:pt x="2668" y="3453"/>
                  </a:lnTo>
                  <a:lnTo>
                    <a:pt x="2668" y="2310"/>
                  </a:lnTo>
                  <a:lnTo>
                    <a:pt x="2668" y="2286"/>
                  </a:lnTo>
                  <a:cubicBezTo>
                    <a:pt x="2668" y="2072"/>
                    <a:pt x="2846" y="1870"/>
                    <a:pt x="3085" y="1870"/>
                  </a:cubicBezTo>
                  <a:close/>
                  <a:moveTo>
                    <a:pt x="2727" y="3763"/>
                  </a:moveTo>
                  <a:lnTo>
                    <a:pt x="2727" y="4632"/>
                  </a:lnTo>
                  <a:cubicBezTo>
                    <a:pt x="2727" y="4846"/>
                    <a:pt x="2549" y="5025"/>
                    <a:pt x="2323" y="5025"/>
                  </a:cubicBezTo>
                  <a:lnTo>
                    <a:pt x="727" y="5025"/>
                  </a:lnTo>
                  <a:cubicBezTo>
                    <a:pt x="513" y="5025"/>
                    <a:pt x="334" y="4846"/>
                    <a:pt x="334" y="4632"/>
                  </a:cubicBezTo>
                  <a:lnTo>
                    <a:pt x="334" y="4167"/>
                  </a:lnTo>
                  <a:cubicBezTo>
                    <a:pt x="334" y="3941"/>
                    <a:pt x="513" y="3763"/>
                    <a:pt x="727" y="3763"/>
                  </a:cubicBezTo>
                  <a:close/>
                  <a:moveTo>
                    <a:pt x="763" y="0"/>
                  </a:moveTo>
                  <a:cubicBezTo>
                    <a:pt x="572" y="0"/>
                    <a:pt x="370" y="72"/>
                    <a:pt x="227" y="227"/>
                  </a:cubicBezTo>
                  <a:cubicBezTo>
                    <a:pt x="72" y="369"/>
                    <a:pt x="1" y="548"/>
                    <a:pt x="1" y="762"/>
                  </a:cubicBezTo>
                  <a:lnTo>
                    <a:pt x="1" y="6751"/>
                  </a:lnTo>
                  <a:cubicBezTo>
                    <a:pt x="1" y="6846"/>
                    <a:pt x="72" y="6918"/>
                    <a:pt x="167" y="6918"/>
                  </a:cubicBezTo>
                  <a:cubicBezTo>
                    <a:pt x="251" y="6918"/>
                    <a:pt x="334" y="6846"/>
                    <a:pt x="334" y="6751"/>
                  </a:cubicBezTo>
                  <a:lnTo>
                    <a:pt x="334" y="5239"/>
                  </a:lnTo>
                  <a:cubicBezTo>
                    <a:pt x="453" y="5310"/>
                    <a:pt x="584" y="5358"/>
                    <a:pt x="727" y="5358"/>
                  </a:cubicBezTo>
                  <a:lnTo>
                    <a:pt x="2323" y="5358"/>
                  </a:lnTo>
                  <a:cubicBezTo>
                    <a:pt x="2727" y="5358"/>
                    <a:pt x="3037" y="5025"/>
                    <a:pt x="3037" y="4644"/>
                  </a:cubicBezTo>
                  <a:lnTo>
                    <a:pt x="3037" y="4239"/>
                  </a:lnTo>
                  <a:lnTo>
                    <a:pt x="3108" y="4239"/>
                  </a:lnTo>
                  <a:cubicBezTo>
                    <a:pt x="3394" y="4239"/>
                    <a:pt x="3644" y="4072"/>
                    <a:pt x="3763" y="3822"/>
                  </a:cubicBezTo>
                  <a:cubicBezTo>
                    <a:pt x="3882" y="3929"/>
                    <a:pt x="4049" y="3989"/>
                    <a:pt x="4216" y="3989"/>
                  </a:cubicBezTo>
                  <a:lnTo>
                    <a:pt x="4299" y="3989"/>
                  </a:lnTo>
                  <a:cubicBezTo>
                    <a:pt x="4442" y="3989"/>
                    <a:pt x="4573" y="3941"/>
                    <a:pt x="4692" y="3870"/>
                  </a:cubicBezTo>
                  <a:lnTo>
                    <a:pt x="4692" y="8335"/>
                  </a:lnTo>
                  <a:lnTo>
                    <a:pt x="2989" y="8335"/>
                  </a:lnTo>
                  <a:cubicBezTo>
                    <a:pt x="2906" y="8335"/>
                    <a:pt x="2834" y="8406"/>
                    <a:pt x="2834" y="8501"/>
                  </a:cubicBezTo>
                  <a:cubicBezTo>
                    <a:pt x="2834" y="8585"/>
                    <a:pt x="2906" y="8656"/>
                    <a:pt x="2989" y="8656"/>
                  </a:cubicBezTo>
                  <a:lnTo>
                    <a:pt x="4692" y="8656"/>
                  </a:lnTo>
                  <a:lnTo>
                    <a:pt x="4692" y="9299"/>
                  </a:lnTo>
                  <a:lnTo>
                    <a:pt x="334" y="9299"/>
                  </a:lnTo>
                  <a:lnTo>
                    <a:pt x="334" y="8656"/>
                  </a:lnTo>
                  <a:lnTo>
                    <a:pt x="2311" y="8656"/>
                  </a:lnTo>
                  <a:cubicBezTo>
                    <a:pt x="2394" y="8656"/>
                    <a:pt x="2477" y="8585"/>
                    <a:pt x="2477" y="8501"/>
                  </a:cubicBezTo>
                  <a:cubicBezTo>
                    <a:pt x="2477" y="8406"/>
                    <a:pt x="2394" y="8335"/>
                    <a:pt x="2311" y="8335"/>
                  </a:cubicBezTo>
                  <a:lnTo>
                    <a:pt x="346" y="8335"/>
                  </a:lnTo>
                  <a:lnTo>
                    <a:pt x="346" y="7382"/>
                  </a:lnTo>
                  <a:cubicBezTo>
                    <a:pt x="346" y="7287"/>
                    <a:pt x="275" y="7215"/>
                    <a:pt x="179" y="7215"/>
                  </a:cubicBezTo>
                  <a:cubicBezTo>
                    <a:pt x="96" y="7215"/>
                    <a:pt x="13" y="7287"/>
                    <a:pt x="13" y="7382"/>
                  </a:cubicBezTo>
                  <a:lnTo>
                    <a:pt x="13" y="9454"/>
                  </a:lnTo>
                  <a:cubicBezTo>
                    <a:pt x="13" y="9537"/>
                    <a:pt x="96" y="9609"/>
                    <a:pt x="179" y="9609"/>
                  </a:cubicBezTo>
                  <a:lnTo>
                    <a:pt x="1299" y="9609"/>
                  </a:lnTo>
                  <a:lnTo>
                    <a:pt x="1299" y="10823"/>
                  </a:lnTo>
                  <a:cubicBezTo>
                    <a:pt x="1299" y="10906"/>
                    <a:pt x="1370" y="10978"/>
                    <a:pt x="1465" y="10978"/>
                  </a:cubicBezTo>
                  <a:lnTo>
                    <a:pt x="2203" y="10978"/>
                  </a:lnTo>
                  <a:cubicBezTo>
                    <a:pt x="2299" y="10978"/>
                    <a:pt x="2370" y="10906"/>
                    <a:pt x="2370" y="10823"/>
                  </a:cubicBezTo>
                  <a:cubicBezTo>
                    <a:pt x="2370" y="10728"/>
                    <a:pt x="2299" y="10656"/>
                    <a:pt x="2203" y="10656"/>
                  </a:cubicBezTo>
                  <a:lnTo>
                    <a:pt x="1608" y="10656"/>
                  </a:lnTo>
                  <a:lnTo>
                    <a:pt x="1608" y="9597"/>
                  </a:lnTo>
                  <a:lnTo>
                    <a:pt x="3442" y="9597"/>
                  </a:lnTo>
                  <a:lnTo>
                    <a:pt x="3442" y="10656"/>
                  </a:lnTo>
                  <a:lnTo>
                    <a:pt x="2834" y="10656"/>
                  </a:lnTo>
                  <a:cubicBezTo>
                    <a:pt x="2739" y="10656"/>
                    <a:pt x="2668" y="10728"/>
                    <a:pt x="2668" y="10823"/>
                  </a:cubicBezTo>
                  <a:cubicBezTo>
                    <a:pt x="2668" y="10906"/>
                    <a:pt x="2739" y="10978"/>
                    <a:pt x="2834" y="10978"/>
                  </a:cubicBezTo>
                  <a:lnTo>
                    <a:pt x="3585" y="10978"/>
                  </a:lnTo>
                  <a:cubicBezTo>
                    <a:pt x="3680" y="10978"/>
                    <a:pt x="3751" y="10906"/>
                    <a:pt x="3751" y="10823"/>
                  </a:cubicBezTo>
                  <a:lnTo>
                    <a:pt x="3751" y="9609"/>
                  </a:lnTo>
                  <a:lnTo>
                    <a:pt x="4870" y="9609"/>
                  </a:lnTo>
                  <a:cubicBezTo>
                    <a:pt x="4954" y="9609"/>
                    <a:pt x="5037" y="9537"/>
                    <a:pt x="5037" y="9454"/>
                  </a:cubicBezTo>
                  <a:lnTo>
                    <a:pt x="5037" y="2703"/>
                  </a:lnTo>
                  <a:lnTo>
                    <a:pt x="5037" y="2262"/>
                  </a:lnTo>
                  <a:cubicBezTo>
                    <a:pt x="5037" y="1870"/>
                    <a:pt x="4716" y="1560"/>
                    <a:pt x="4335" y="1560"/>
                  </a:cubicBezTo>
                  <a:lnTo>
                    <a:pt x="4239" y="1560"/>
                  </a:lnTo>
                  <a:cubicBezTo>
                    <a:pt x="4025" y="1560"/>
                    <a:pt x="3823" y="1667"/>
                    <a:pt x="3692" y="1834"/>
                  </a:cubicBezTo>
                  <a:cubicBezTo>
                    <a:pt x="3561" y="1667"/>
                    <a:pt x="3346" y="1560"/>
                    <a:pt x="3132" y="1560"/>
                  </a:cubicBezTo>
                  <a:lnTo>
                    <a:pt x="3096" y="1560"/>
                  </a:lnTo>
                  <a:cubicBezTo>
                    <a:pt x="2858" y="1560"/>
                    <a:pt x="2656" y="1667"/>
                    <a:pt x="2513" y="1846"/>
                  </a:cubicBezTo>
                  <a:cubicBezTo>
                    <a:pt x="2382" y="1679"/>
                    <a:pt x="2180" y="1560"/>
                    <a:pt x="1942" y="1560"/>
                  </a:cubicBezTo>
                  <a:cubicBezTo>
                    <a:pt x="1787" y="1560"/>
                    <a:pt x="1644" y="1608"/>
                    <a:pt x="1501" y="1691"/>
                  </a:cubicBezTo>
                  <a:lnTo>
                    <a:pt x="1501" y="738"/>
                  </a:lnTo>
                  <a:cubicBezTo>
                    <a:pt x="1501" y="322"/>
                    <a:pt x="1168" y="0"/>
                    <a:pt x="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7"/>
            <p:cNvSpPr/>
            <p:nvPr/>
          </p:nvSpPr>
          <p:spPr>
            <a:xfrm>
              <a:off x="1887009" y="1702332"/>
              <a:ext cx="53222" cy="48375"/>
            </a:xfrm>
            <a:custGeom>
              <a:rect b="b" l="l" r="r" t="t"/>
              <a:pathLst>
                <a:path extrusionOk="0" h="1527" w="1680">
                  <a:moveTo>
                    <a:pt x="1084" y="562"/>
                  </a:moveTo>
                  <a:lnTo>
                    <a:pt x="1013" y="979"/>
                  </a:lnTo>
                  <a:lnTo>
                    <a:pt x="608" y="979"/>
                  </a:lnTo>
                  <a:lnTo>
                    <a:pt x="679" y="562"/>
                  </a:lnTo>
                  <a:close/>
                  <a:moveTo>
                    <a:pt x="572" y="1"/>
                  </a:moveTo>
                  <a:cubicBezTo>
                    <a:pt x="487" y="1"/>
                    <a:pt x="415" y="57"/>
                    <a:pt x="394" y="133"/>
                  </a:cubicBezTo>
                  <a:lnTo>
                    <a:pt x="382" y="228"/>
                  </a:lnTo>
                  <a:lnTo>
                    <a:pt x="310" y="228"/>
                  </a:lnTo>
                  <a:cubicBezTo>
                    <a:pt x="215" y="228"/>
                    <a:pt x="143" y="300"/>
                    <a:pt x="143" y="395"/>
                  </a:cubicBezTo>
                  <a:cubicBezTo>
                    <a:pt x="143" y="478"/>
                    <a:pt x="215" y="562"/>
                    <a:pt x="310" y="562"/>
                  </a:cubicBezTo>
                  <a:lnTo>
                    <a:pt x="322" y="562"/>
                  </a:lnTo>
                  <a:lnTo>
                    <a:pt x="251" y="979"/>
                  </a:lnTo>
                  <a:lnTo>
                    <a:pt x="155" y="979"/>
                  </a:lnTo>
                  <a:cubicBezTo>
                    <a:pt x="72" y="979"/>
                    <a:pt x="1" y="1050"/>
                    <a:pt x="1" y="1133"/>
                  </a:cubicBezTo>
                  <a:cubicBezTo>
                    <a:pt x="1" y="1229"/>
                    <a:pt x="72" y="1300"/>
                    <a:pt x="155" y="1300"/>
                  </a:cubicBezTo>
                  <a:lnTo>
                    <a:pt x="191" y="1300"/>
                  </a:lnTo>
                  <a:lnTo>
                    <a:pt x="191" y="1336"/>
                  </a:lnTo>
                  <a:cubicBezTo>
                    <a:pt x="167" y="1419"/>
                    <a:pt x="239" y="1514"/>
                    <a:pt x="322" y="1526"/>
                  </a:cubicBezTo>
                  <a:lnTo>
                    <a:pt x="346" y="1526"/>
                  </a:lnTo>
                  <a:cubicBezTo>
                    <a:pt x="429" y="1526"/>
                    <a:pt x="501" y="1467"/>
                    <a:pt x="513" y="1395"/>
                  </a:cubicBezTo>
                  <a:lnTo>
                    <a:pt x="536" y="1300"/>
                  </a:lnTo>
                  <a:lnTo>
                    <a:pt x="929" y="1300"/>
                  </a:lnTo>
                  <a:lnTo>
                    <a:pt x="929" y="1336"/>
                  </a:lnTo>
                  <a:cubicBezTo>
                    <a:pt x="917" y="1419"/>
                    <a:pt x="977" y="1514"/>
                    <a:pt x="1060" y="1526"/>
                  </a:cubicBezTo>
                  <a:lnTo>
                    <a:pt x="1096" y="1526"/>
                  </a:lnTo>
                  <a:cubicBezTo>
                    <a:pt x="1167" y="1526"/>
                    <a:pt x="1239" y="1467"/>
                    <a:pt x="1263" y="1395"/>
                  </a:cubicBezTo>
                  <a:lnTo>
                    <a:pt x="1275" y="1300"/>
                  </a:lnTo>
                  <a:lnTo>
                    <a:pt x="1370" y="1300"/>
                  </a:lnTo>
                  <a:cubicBezTo>
                    <a:pt x="1453" y="1300"/>
                    <a:pt x="1525" y="1229"/>
                    <a:pt x="1525" y="1133"/>
                  </a:cubicBezTo>
                  <a:cubicBezTo>
                    <a:pt x="1525" y="1050"/>
                    <a:pt x="1453" y="979"/>
                    <a:pt x="1370" y="979"/>
                  </a:cubicBezTo>
                  <a:lnTo>
                    <a:pt x="1334" y="979"/>
                  </a:lnTo>
                  <a:lnTo>
                    <a:pt x="1406" y="562"/>
                  </a:lnTo>
                  <a:lnTo>
                    <a:pt x="1513" y="562"/>
                  </a:lnTo>
                  <a:cubicBezTo>
                    <a:pt x="1608" y="562"/>
                    <a:pt x="1679" y="478"/>
                    <a:pt x="1679" y="395"/>
                  </a:cubicBezTo>
                  <a:cubicBezTo>
                    <a:pt x="1679" y="300"/>
                    <a:pt x="1608" y="228"/>
                    <a:pt x="1513" y="228"/>
                  </a:cubicBezTo>
                  <a:lnTo>
                    <a:pt x="1465" y="228"/>
                  </a:lnTo>
                  <a:lnTo>
                    <a:pt x="1465" y="205"/>
                  </a:lnTo>
                  <a:cubicBezTo>
                    <a:pt x="1489" y="109"/>
                    <a:pt x="1429" y="26"/>
                    <a:pt x="1334" y="2"/>
                  </a:cubicBezTo>
                  <a:cubicBezTo>
                    <a:pt x="1327" y="1"/>
                    <a:pt x="1320" y="1"/>
                    <a:pt x="1312" y="1"/>
                  </a:cubicBezTo>
                  <a:cubicBezTo>
                    <a:pt x="1235" y="1"/>
                    <a:pt x="1154" y="57"/>
                    <a:pt x="1144" y="133"/>
                  </a:cubicBezTo>
                  <a:lnTo>
                    <a:pt x="1132" y="228"/>
                  </a:lnTo>
                  <a:lnTo>
                    <a:pt x="727" y="228"/>
                  </a:lnTo>
                  <a:lnTo>
                    <a:pt x="727" y="205"/>
                  </a:lnTo>
                  <a:cubicBezTo>
                    <a:pt x="739" y="109"/>
                    <a:pt x="679" y="26"/>
                    <a:pt x="596" y="2"/>
                  </a:cubicBezTo>
                  <a:cubicBezTo>
                    <a:pt x="588" y="1"/>
                    <a:pt x="580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7"/>
            <p:cNvSpPr/>
            <p:nvPr/>
          </p:nvSpPr>
          <p:spPr>
            <a:xfrm>
              <a:off x="1943970" y="1686745"/>
              <a:ext cx="28702" cy="63962"/>
            </a:xfrm>
            <a:custGeom>
              <a:rect b="b" l="l" r="r" t="t"/>
              <a:pathLst>
                <a:path extrusionOk="0" h="2019" w="906">
                  <a:moveTo>
                    <a:pt x="457" y="0"/>
                  </a:moveTo>
                  <a:cubicBezTo>
                    <a:pt x="429" y="0"/>
                    <a:pt x="399" y="6"/>
                    <a:pt x="370" y="18"/>
                  </a:cubicBezTo>
                  <a:lnTo>
                    <a:pt x="108" y="173"/>
                  </a:lnTo>
                  <a:cubicBezTo>
                    <a:pt x="24" y="220"/>
                    <a:pt x="0" y="304"/>
                    <a:pt x="48" y="399"/>
                  </a:cubicBezTo>
                  <a:cubicBezTo>
                    <a:pt x="73" y="448"/>
                    <a:pt x="126" y="475"/>
                    <a:pt x="184" y="475"/>
                  </a:cubicBezTo>
                  <a:cubicBezTo>
                    <a:pt x="210" y="475"/>
                    <a:pt x="237" y="470"/>
                    <a:pt x="262" y="459"/>
                  </a:cubicBezTo>
                  <a:lnTo>
                    <a:pt x="298" y="435"/>
                  </a:lnTo>
                  <a:lnTo>
                    <a:pt x="298" y="1685"/>
                  </a:lnTo>
                  <a:lnTo>
                    <a:pt x="191" y="1685"/>
                  </a:lnTo>
                  <a:cubicBezTo>
                    <a:pt x="108" y="1685"/>
                    <a:pt x="24" y="1768"/>
                    <a:pt x="24" y="1852"/>
                  </a:cubicBezTo>
                  <a:cubicBezTo>
                    <a:pt x="24" y="1947"/>
                    <a:pt x="108" y="2018"/>
                    <a:pt x="191" y="2018"/>
                  </a:cubicBezTo>
                  <a:lnTo>
                    <a:pt x="739" y="2018"/>
                  </a:lnTo>
                  <a:cubicBezTo>
                    <a:pt x="834" y="2018"/>
                    <a:pt x="905" y="1947"/>
                    <a:pt x="905" y="1852"/>
                  </a:cubicBezTo>
                  <a:cubicBezTo>
                    <a:pt x="905" y="1768"/>
                    <a:pt x="822" y="1673"/>
                    <a:pt x="727" y="1673"/>
                  </a:cubicBezTo>
                  <a:lnTo>
                    <a:pt x="608" y="1673"/>
                  </a:lnTo>
                  <a:lnTo>
                    <a:pt x="608" y="161"/>
                  </a:lnTo>
                  <a:cubicBezTo>
                    <a:pt x="608" y="101"/>
                    <a:pt x="584" y="54"/>
                    <a:pt x="536" y="18"/>
                  </a:cubicBezTo>
                  <a:cubicBezTo>
                    <a:pt x="512" y="6"/>
                    <a:pt x="486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2029221" y="1707306"/>
              <a:ext cx="62631" cy="10201"/>
            </a:xfrm>
            <a:custGeom>
              <a:rect b="b" l="l" r="r" t="t"/>
              <a:pathLst>
                <a:path extrusionOk="0" h="322" w="1977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21"/>
                    <a:pt x="167" y="321"/>
                  </a:cubicBezTo>
                  <a:lnTo>
                    <a:pt x="1822" y="321"/>
                  </a:lnTo>
                  <a:cubicBezTo>
                    <a:pt x="1905" y="321"/>
                    <a:pt x="1977" y="250"/>
                    <a:pt x="1977" y="167"/>
                  </a:cubicBezTo>
                  <a:cubicBezTo>
                    <a:pt x="1977" y="60"/>
                    <a:pt x="1905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2029221" y="1758311"/>
              <a:ext cx="47552" cy="46696"/>
            </a:xfrm>
            <a:custGeom>
              <a:rect b="b" l="l" r="r" t="t"/>
              <a:pathLst>
                <a:path extrusionOk="0" h="1474" w="1501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5"/>
                    <a:pt x="0" y="200"/>
                    <a:pt x="60" y="259"/>
                  </a:cubicBezTo>
                  <a:lnTo>
                    <a:pt x="1227" y="1426"/>
                  </a:lnTo>
                  <a:cubicBezTo>
                    <a:pt x="1250" y="1450"/>
                    <a:pt x="1298" y="1474"/>
                    <a:pt x="1346" y="1474"/>
                  </a:cubicBezTo>
                  <a:cubicBezTo>
                    <a:pt x="1381" y="1474"/>
                    <a:pt x="1429" y="1450"/>
                    <a:pt x="1465" y="1426"/>
                  </a:cubicBezTo>
                  <a:cubicBezTo>
                    <a:pt x="1500" y="1378"/>
                    <a:pt x="1500" y="1271"/>
                    <a:pt x="1441" y="1200"/>
                  </a:cubicBezTo>
                  <a:lnTo>
                    <a:pt x="286" y="45"/>
                  </a:ln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2029221" y="1615339"/>
              <a:ext cx="47552" cy="46728"/>
            </a:xfrm>
            <a:custGeom>
              <a:rect b="b" l="l" r="r" t="t"/>
              <a:pathLst>
                <a:path extrusionOk="0" h="1475" w="1501">
                  <a:moveTo>
                    <a:pt x="1334" y="1"/>
                  </a:moveTo>
                  <a:cubicBezTo>
                    <a:pt x="1295" y="1"/>
                    <a:pt x="1256" y="16"/>
                    <a:pt x="1227" y="46"/>
                  </a:cubicBezTo>
                  <a:lnTo>
                    <a:pt x="60" y="1200"/>
                  </a:lnTo>
                  <a:cubicBezTo>
                    <a:pt x="0" y="1260"/>
                    <a:pt x="0" y="1367"/>
                    <a:pt x="60" y="1427"/>
                  </a:cubicBezTo>
                  <a:cubicBezTo>
                    <a:pt x="96" y="1462"/>
                    <a:pt x="131" y="1474"/>
                    <a:pt x="179" y="1474"/>
                  </a:cubicBezTo>
                  <a:cubicBezTo>
                    <a:pt x="226" y="1474"/>
                    <a:pt x="274" y="1462"/>
                    <a:pt x="298" y="1427"/>
                  </a:cubicBezTo>
                  <a:lnTo>
                    <a:pt x="1465" y="272"/>
                  </a:lnTo>
                  <a:cubicBezTo>
                    <a:pt x="1500" y="212"/>
                    <a:pt x="1500" y="105"/>
                    <a:pt x="1441" y="46"/>
                  </a:cubicBezTo>
                  <a:cubicBezTo>
                    <a:pt x="1411" y="16"/>
                    <a:pt x="1372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1767449" y="1703504"/>
              <a:ext cx="63012" cy="10233"/>
            </a:xfrm>
            <a:custGeom>
              <a:rect b="b" l="l" r="r" t="t"/>
              <a:pathLst>
                <a:path extrusionOk="0" h="323" w="1989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1822" y="322"/>
                  </a:lnTo>
                  <a:cubicBezTo>
                    <a:pt x="1905" y="322"/>
                    <a:pt x="1989" y="251"/>
                    <a:pt x="1989" y="168"/>
                  </a:cubicBezTo>
                  <a:cubicBezTo>
                    <a:pt x="1989" y="72"/>
                    <a:pt x="1905" y="1"/>
                    <a:pt x="18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1783289" y="1615719"/>
              <a:ext cx="47552" cy="46728"/>
            </a:xfrm>
            <a:custGeom>
              <a:rect b="b" l="l" r="r" t="t"/>
              <a:pathLst>
                <a:path extrusionOk="0" h="1475" w="1501">
                  <a:moveTo>
                    <a:pt x="167" y="1"/>
                  </a:moveTo>
                  <a:cubicBezTo>
                    <a:pt x="128" y="1"/>
                    <a:pt x="90" y="16"/>
                    <a:pt x="60" y="45"/>
                  </a:cubicBezTo>
                  <a:cubicBezTo>
                    <a:pt x="0" y="105"/>
                    <a:pt x="0" y="212"/>
                    <a:pt x="60" y="272"/>
                  </a:cubicBezTo>
                  <a:lnTo>
                    <a:pt x="1215" y="1427"/>
                  </a:lnTo>
                  <a:cubicBezTo>
                    <a:pt x="1251" y="1462"/>
                    <a:pt x="1286" y="1474"/>
                    <a:pt x="1334" y="1474"/>
                  </a:cubicBezTo>
                  <a:cubicBezTo>
                    <a:pt x="1382" y="1474"/>
                    <a:pt x="1429" y="1462"/>
                    <a:pt x="1453" y="1427"/>
                  </a:cubicBezTo>
                  <a:cubicBezTo>
                    <a:pt x="1501" y="1367"/>
                    <a:pt x="1501" y="1272"/>
                    <a:pt x="1441" y="1212"/>
                  </a:cubicBezTo>
                  <a:lnTo>
                    <a:pt x="274" y="45"/>
                  </a:lnTo>
                  <a:cubicBezTo>
                    <a:pt x="244" y="16"/>
                    <a:pt x="206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1783289" y="1758311"/>
              <a:ext cx="47552" cy="46696"/>
            </a:xfrm>
            <a:custGeom>
              <a:rect b="b" l="l" r="r" t="t"/>
              <a:pathLst>
                <a:path extrusionOk="0" h="1474" w="1501">
                  <a:moveTo>
                    <a:pt x="1328" y="0"/>
                  </a:moveTo>
                  <a:cubicBezTo>
                    <a:pt x="1286" y="0"/>
                    <a:pt x="1245" y="15"/>
                    <a:pt x="1215" y="45"/>
                  </a:cubicBezTo>
                  <a:lnTo>
                    <a:pt x="60" y="1200"/>
                  </a:lnTo>
                  <a:cubicBezTo>
                    <a:pt x="0" y="1259"/>
                    <a:pt x="0" y="1367"/>
                    <a:pt x="60" y="1426"/>
                  </a:cubicBezTo>
                  <a:cubicBezTo>
                    <a:pt x="84" y="1450"/>
                    <a:pt x="131" y="1474"/>
                    <a:pt x="179" y="1474"/>
                  </a:cubicBezTo>
                  <a:cubicBezTo>
                    <a:pt x="215" y="1474"/>
                    <a:pt x="262" y="1450"/>
                    <a:pt x="298" y="1426"/>
                  </a:cubicBezTo>
                  <a:lnTo>
                    <a:pt x="1453" y="259"/>
                  </a:lnTo>
                  <a:cubicBezTo>
                    <a:pt x="1501" y="200"/>
                    <a:pt x="1501" y="105"/>
                    <a:pt x="1441" y="45"/>
                  </a:cubicBezTo>
                  <a:cubicBezTo>
                    <a:pt x="1411" y="15"/>
                    <a:pt x="1370" y="0"/>
                    <a:pt x="13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7" name="Google Shape;3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5850"/>
            <a:ext cx="91440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Green Slides Infographics by Slidesgo">
  <a:themeElements>
    <a:clrScheme name="Simple Light">
      <a:dk1>
        <a:srgbClr val="191919"/>
      </a:dk1>
      <a:lt1>
        <a:srgbClr val="FFFFFF"/>
      </a:lt1>
      <a:dk2>
        <a:srgbClr val="A6BFA5"/>
      </a:dk2>
      <a:lt2>
        <a:srgbClr val="C9D8C8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