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1" r:id="rId2"/>
    <p:sldId id="260" r:id="rId3"/>
    <p:sldId id="258" r:id="rId4"/>
    <p:sldId id="257" r:id="rId5"/>
    <p:sldId id="262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4EE25-C313-43DD-A78D-55F7AA2A1185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4E072-4BC8-4860-9DED-266228C93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4E072-4BC8-4860-9DED-266228C93F5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01EC1D0-11CA-41BE-B3F5-573107177318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60F564E-AE93-4692-B4A9-FC0E62261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1D0-11CA-41BE-B3F5-573107177318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564E-AE93-4692-B4A9-FC0E62261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1D0-11CA-41BE-B3F5-573107177318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564E-AE93-4692-B4A9-FC0E62261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1D0-11CA-41BE-B3F5-573107177318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564E-AE93-4692-B4A9-FC0E62261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1D0-11CA-41BE-B3F5-573107177318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564E-AE93-4692-B4A9-FC0E62261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1D0-11CA-41BE-B3F5-573107177318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564E-AE93-4692-B4A9-FC0E62261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1EC1D0-11CA-41BE-B3F5-573107177318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0F564E-AE93-4692-B4A9-FC0E62261F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01EC1D0-11CA-41BE-B3F5-573107177318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60F564E-AE93-4692-B4A9-FC0E62261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1D0-11CA-41BE-B3F5-573107177318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564E-AE93-4692-B4A9-FC0E62261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1D0-11CA-41BE-B3F5-573107177318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564E-AE93-4692-B4A9-FC0E62261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1D0-11CA-41BE-B3F5-573107177318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564E-AE93-4692-B4A9-FC0E62261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01EC1D0-11CA-41BE-B3F5-573107177318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60F564E-AE93-4692-B4A9-FC0E62261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6995120" cy="42256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Our project was developing a Treasure Hunt game by learning Python. But 2 weeks into the project, we realized that for visual applications like games, better software substitutes are available.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Thus our search began and landed on </a:t>
            </a:r>
            <a:r>
              <a:rPr lang="en-US" sz="2400" dirty="0" err="1" smtClean="0"/>
              <a:t>Phaser</a:t>
            </a:r>
            <a:r>
              <a:rPr lang="en-US" sz="2400" dirty="0" smtClean="0"/>
              <a:t>. </a:t>
            </a:r>
            <a:r>
              <a:rPr lang="en-US" sz="2400" dirty="0" err="1" smtClean="0"/>
              <a:t>Phaser</a:t>
            </a:r>
            <a:r>
              <a:rPr lang="en-US" sz="2400" dirty="0" smtClean="0"/>
              <a:t> is a free software 2D game framework for making HTML5 games. It is easy to learn and make games.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20888"/>
            <a:ext cx="7272808" cy="4104456"/>
          </a:xfrm>
        </p:spPr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Phaser</a:t>
            </a:r>
            <a:r>
              <a:rPr lang="en-US" dirty="0" smtClean="0"/>
              <a:t> 3 framework</a:t>
            </a:r>
          </a:p>
          <a:p>
            <a:r>
              <a:rPr lang="en-US" dirty="0" smtClean="0"/>
              <a:t>HTML5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Web server for Chrome (extension)</a:t>
            </a:r>
          </a:p>
          <a:p>
            <a:pPr>
              <a:spcBef>
                <a:spcPts val="1800"/>
              </a:spcBef>
              <a:buNone/>
            </a:pPr>
            <a:r>
              <a:rPr lang="en-US" i="1" dirty="0" smtClean="0"/>
              <a:t>	to host web pages from a local folder using HTTP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up</a:t>
            </a:r>
            <a:endParaRPr lang="en-US" dirty="0"/>
          </a:p>
        </p:txBody>
      </p:sp>
      <p:pic>
        <p:nvPicPr>
          <p:cNvPr id="4" name="Content Placeholder 3" descr="gri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26099"/>
          <a:stretch>
            <a:fillRect/>
          </a:stretch>
        </p:blipFill>
        <p:spPr>
          <a:xfrm>
            <a:off x="2339752" y="1988840"/>
            <a:ext cx="4339132" cy="4529181"/>
          </a:xfrm>
        </p:spPr>
      </p:pic>
      <p:pic>
        <p:nvPicPr>
          <p:cNvPr id="1026" name="Picture 2" descr="C:\Users\samiam\Downloads\treasure.png"/>
          <p:cNvPicPr>
            <a:picLocks noChangeAspect="1" noChangeArrowheads="1"/>
          </p:cNvPicPr>
          <p:nvPr/>
        </p:nvPicPr>
        <p:blipFill>
          <a:blip r:embed="rId3" cstate="print"/>
          <a:srcRect l="15466" t="15466" r="14936" b="14936"/>
          <a:stretch>
            <a:fillRect/>
          </a:stretch>
        </p:blipFill>
        <p:spPr bwMode="auto">
          <a:xfrm>
            <a:off x="4572000" y="4725144"/>
            <a:ext cx="504056" cy="504056"/>
          </a:xfrm>
          <a:prstGeom prst="rect">
            <a:avLst/>
          </a:prstGeom>
          <a:noFill/>
        </p:spPr>
      </p:pic>
      <p:pic>
        <p:nvPicPr>
          <p:cNvPr id="1030" name="Picture 6" descr="C:\Users\samiam\Downloads\her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275856" y="2852936"/>
            <a:ext cx="413792" cy="413792"/>
          </a:xfrm>
          <a:prstGeom prst="rect">
            <a:avLst/>
          </a:prstGeom>
          <a:noFill/>
        </p:spPr>
      </p:pic>
      <p:pic>
        <p:nvPicPr>
          <p:cNvPr id="1031" name="Picture 7" descr="C:\Users\samiam\Downloads\robot.jpg"/>
          <p:cNvPicPr>
            <a:picLocks noChangeAspect="1" noChangeArrowheads="1"/>
          </p:cNvPicPr>
          <p:nvPr/>
        </p:nvPicPr>
        <p:blipFill>
          <a:blip r:embed="rId5" cstate="print"/>
          <a:srcRect l="21631" t="4408" r="22335" b="7427"/>
          <a:stretch>
            <a:fillRect/>
          </a:stretch>
        </p:blipFill>
        <p:spPr bwMode="auto">
          <a:xfrm>
            <a:off x="4932040" y="3212976"/>
            <a:ext cx="475253" cy="432048"/>
          </a:xfrm>
          <a:prstGeom prst="rect">
            <a:avLst/>
          </a:prstGeom>
          <a:noFill/>
        </p:spPr>
      </p:pic>
      <p:pic>
        <p:nvPicPr>
          <p:cNvPr id="12" name="Picture 7" descr="C:\Users\samiam\Downloads\robot.jpg"/>
          <p:cNvPicPr>
            <a:picLocks noChangeAspect="1" noChangeArrowheads="1"/>
          </p:cNvPicPr>
          <p:nvPr/>
        </p:nvPicPr>
        <p:blipFill>
          <a:blip r:embed="rId5" cstate="print"/>
          <a:srcRect l="21631" t="4408" r="22335" b="7427"/>
          <a:stretch>
            <a:fillRect/>
          </a:stretch>
        </p:blipFill>
        <p:spPr bwMode="auto">
          <a:xfrm>
            <a:off x="3275856" y="4509121"/>
            <a:ext cx="475253" cy="432048"/>
          </a:xfrm>
          <a:prstGeom prst="rect">
            <a:avLst/>
          </a:prstGeom>
          <a:noFill/>
        </p:spPr>
      </p:pic>
      <p:sp>
        <p:nvSpPr>
          <p:cNvPr id="13" name="Freeform 12"/>
          <p:cNvSpPr/>
          <p:nvPr/>
        </p:nvSpPr>
        <p:spPr>
          <a:xfrm>
            <a:off x="3559126" y="3038622"/>
            <a:ext cx="1557457" cy="1772529"/>
          </a:xfrm>
          <a:custGeom>
            <a:avLst/>
            <a:gdLst>
              <a:gd name="connsiteX0" fmla="*/ 0 w 1557457"/>
              <a:gd name="connsiteY0" fmla="*/ 0 h 1772529"/>
              <a:gd name="connsiteX1" fmla="*/ 211016 w 1557457"/>
              <a:gd name="connsiteY1" fmla="*/ 14067 h 1772529"/>
              <a:gd name="connsiteX2" fmla="*/ 295422 w 1557457"/>
              <a:gd name="connsiteY2" fmla="*/ 28135 h 1772529"/>
              <a:gd name="connsiteX3" fmla="*/ 407963 w 1557457"/>
              <a:gd name="connsiteY3" fmla="*/ 42203 h 1772529"/>
              <a:gd name="connsiteX4" fmla="*/ 506437 w 1557457"/>
              <a:gd name="connsiteY4" fmla="*/ 56270 h 1772529"/>
              <a:gd name="connsiteX5" fmla="*/ 548640 w 1557457"/>
              <a:gd name="connsiteY5" fmla="*/ 70338 h 1772529"/>
              <a:gd name="connsiteX6" fmla="*/ 590843 w 1557457"/>
              <a:gd name="connsiteY6" fmla="*/ 98473 h 1772529"/>
              <a:gd name="connsiteX7" fmla="*/ 675249 w 1557457"/>
              <a:gd name="connsiteY7" fmla="*/ 126609 h 1772529"/>
              <a:gd name="connsiteX8" fmla="*/ 703385 w 1557457"/>
              <a:gd name="connsiteY8" fmla="*/ 168812 h 1772529"/>
              <a:gd name="connsiteX9" fmla="*/ 801859 w 1557457"/>
              <a:gd name="connsiteY9" fmla="*/ 253218 h 1772529"/>
              <a:gd name="connsiteX10" fmla="*/ 829994 w 1557457"/>
              <a:gd name="connsiteY10" fmla="*/ 337624 h 1772529"/>
              <a:gd name="connsiteX11" fmla="*/ 844062 w 1557457"/>
              <a:gd name="connsiteY11" fmla="*/ 379827 h 1772529"/>
              <a:gd name="connsiteX12" fmla="*/ 858129 w 1557457"/>
              <a:gd name="connsiteY12" fmla="*/ 436098 h 1772529"/>
              <a:gd name="connsiteX13" fmla="*/ 886265 w 1557457"/>
              <a:gd name="connsiteY13" fmla="*/ 520504 h 1772529"/>
              <a:gd name="connsiteX14" fmla="*/ 914400 w 1557457"/>
              <a:gd name="connsiteY14" fmla="*/ 647113 h 1772529"/>
              <a:gd name="connsiteX15" fmla="*/ 942536 w 1557457"/>
              <a:gd name="connsiteY15" fmla="*/ 731520 h 1772529"/>
              <a:gd name="connsiteX16" fmla="*/ 984739 w 1557457"/>
              <a:gd name="connsiteY16" fmla="*/ 815926 h 1772529"/>
              <a:gd name="connsiteX17" fmla="*/ 1041009 w 1557457"/>
              <a:gd name="connsiteY17" fmla="*/ 858129 h 1772529"/>
              <a:gd name="connsiteX18" fmla="*/ 1069145 w 1557457"/>
              <a:gd name="connsiteY18" fmla="*/ 914400 h 1772529"/>
              <a:gd name="connsiteX19" fmla="*/ 1097280 w 1557457"/>
              <a:gd name="connsiteY19" fmla="*/ 956603 h 1772529"/>
              <a:gd name="connsiteX20" fmla="*/ 1139483 w 1557457"/>
              <a:gd name="connsiteY20" fmla="*/ 1041009 h 1772529"/>
              <a:gd name="connsiteX21" fmla="*/ 1252025 w 1557457"/>
              <a:gd name="connsiteY21" fmla="*/ 1125415 h 1772529"/>
              <a:gd name="connsiteX22" fmla="*/ 1294228 w 1557457"/>
              <a:gd name="connsiteY22" fmla="*/ 1139483 h 1772529"/>
              <a:gd name="connsiteX23" fmla="*/ 1378634 w 1557457"/>
              <a:gd name="connsiteY23" fmla="*/ 1223889 h 1772529"/>
              <a:gd name="connsiteX24" fmla="*/ 1420837 w 1557457"/>
              <a:gd name="connsiteY24" fmla="*/ 1266092 h 1772529"/>
              <a:gd name="connsiteX25" fmla="*/ 1477108 w 1557457"/>
              <a:gd name="connsiteY25" fmla="*/ 1336430 h 1772529"/>
              <a:gd name="connsiteX26" fmla="*/ 1519311 w 1557457"/>
              <a:gd name="connsiteY26" fmla="*/ 1350498 h 1772529"/>
              <a:gd name="connsiteX27" fmla="*/ 1547446 w 1557457"/>
              <a:gd name="connsiteY27" fmla="*/ 1392701 h 1772529"/>
              <a:gd name="connsiteX28" fmla="*/ 1519311 w 1557457"/>
              <a:gd name="connsiteY28" fmla="*/ 1688123 h 1772529"/>
              <a:gd name="connsiteX29" fmla="*/ 1491176 w 1557457"/>
              <a:gd name="connsiteY29" fmla="*/ 1730326 h 1772529"/>
              <a:gd name="connsiteX30" fmla="*/ 1463040 w 1557457"/>
              <a:gd name="connsiteY30" fmla="*/ 1772529 h 177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557457" h="1772529">
                <a:moveTo>
                  <a:pt x="0" y="0"/>
                </a:moveTo>
                <a:cubicBezTo>
                  <a:pt x="70339" y="4689"/>
                  <a:pt x="140839" y="7384"/>
                  <a:pt x="211016" y="14067"/>
                </a:cubicBezTo>
                <a:cubicBezTo>
                  <a:pt x="239411" y="16771"/>
                  <a:pt x="267185" y="24101"/>
                  <a:pt x="295422" y="28135"/>
                </a:cubicBezTo>
                <a:cubicBezTo>
                  <a:pt x="332848" y="33482"/>
                  <a:pt x="370489" y="37207"/>
                  <a:pt x="407963" y="42203"/>
                </a:cubicBezTo>
                <a:lnTo>
                  <a:pt x="506437" y="56270"/>
                </a:lnTo>
                <a:cubicBezTo>
                  <a:pt x="520505" y="60959"/>
                  <a:pt x="535377" y="63706"/>
                  <a:pt x="548640" y="70338"/>
                </a:cubicBezTo>
                <a:cubicBezTo>
                  <a:pt x="563762" y="77899"/>
                  <a:pt x="575393" y="91606"/>
                  <a:pt x="590843" y="98473"/>
                </a:cubicBezTo>
                <a:cubicBezTo>
                  <a:pt x="617944" y="110518"/>
                  <a:pt x="675249" y="126609"/>
                  <a:pt x="675249" y="126609"/>
                </a:cubicBezTo>
                <a:cubicBezTo>
                  <a:pt x="684628" y="140677"/>
                  <a:pt x="692561" y="155823"/>
                  <a:pt x="703385" y="168812"/>
                </a:cubicBezTo>
                <a:cubicBezTo>
                  <a:pt x="736043" y="208001"/>
                  <a:pt x="760460" y="222169"/>
                  <a:pt x="801859" y="253218"/>
                </a:cubicBezTo>
                <a:lnTo>
                  <a:pt x="829994" y="337624"/>
                </a:lnTo>
                <a:cubicBezTo>
                  <a:pt x="834683" y="351692"/>
                  <a:pt x="840466" y="365441"/>
                  <a:pt x="844062" y="379827"/>
                </a:cubicBezTo>
                <a:cubicBezTo>
                  <a:pt x="848751" y="398584"/>
                  <a:pt x="852573" y="417579"/>
                  <a:pt x="858129" y="436098"/>
                </a:cubicBezTo>
                <a:cubicBezTo>
                  <a:pt x="866651" y="464505"/>
                  <a:pt x="880449" y="491423"/>
                  <a:pt x="886265" y="520504"/>
                </a:cubicBezTo>
                <a:cubicBezTo>
                  <a:pt x="894299" y="560674"/>
                  <a:pt x="902477" y="607371"/>
                  <a:pt x="914400" y="647113"/>
                </a:cubicBezTo>
                <a:cubicBezTo>
                  <a:pt x="922922" y="675520"/>
                  <a:pt x="933158" y="703384"/>
                  <a:pt x="942536" y="731520"/>
                </a:cubicBezTo>
                <a:cubicBezTo>
                  <a:pt x="953978" y="765848"/>
                  <a:pt x="957466" y="788653"/>
                  <a:pt x="984739" y="815926"/>
                </a:cubicBezTo>
                <a:cubicBezTo>
                  <a:pt x="1001318" y="832505"/>
                  <a:pt x="1022252" y="844061"/>
                  <a:pt x="1041009" y="858129"/>
                </a:cubicBezTo>
                <a:cubicBezTo>
                  <a:pt x="1050388" y="876886"/>
                  <a:pt x="1058740" y="896192"/>
                  <a:pt x="1069145" y="914400"/>
                </a:cubicBezTo>
                <a:cubicBezTo>
                  <a:pt x="1077533" y="929080"/>
                  <a:pt x="1089719" y="941481"/>
                  <a:pt x="1097280" y="956603"/>
                </a:cubicBezTo>
                <a:cubicBezTo>
                  <a:pt x="1131947" y="1025937"/>
                  <a:pt x="1085732" y="973821"/>
                  <a:pt x="1139483" y="1041009"/>
                </a:cubicBezTo>
                <a:cubicBezTo>
                  <a:pt x="1163721" y="1071306"/>
                  <a:pt x="1227483" y="1117234"/>
                  <a:pt x="1252025" y="1125415"/>
                </a:cubicBezTo>
                <a:lnTo>
                  <a:pt x="1294228" y="1139483"/>
                </a:lnTo>
                <a:lnTo>
                  <a:pt x="1378634" y="1223889"/>
                </a:lnTo>
                <a:cubicBezTo>
                  <a:pt x="1392702" y="1237957"/>
                  <a:pt x="1409802" y="1249539"/>
                  <a:pt x="1420837" y="1266092"/>
                </a:cubicBezTo>
                <a:cubicBezTo>
                  <a:pt x="1433617" y="1285263"/>
                  <a:pt x="1454833" y="1323065"/>
                  <a:pt x="1477108" y="1336430"/>
                </a:cubicBezTo>
                <a:cubicBezTo>
                  <a:pt x="1489824" y="1344059"/>
                  <a:pt x="1505243" y="1345809"/>
                  <a:pt x="1519311" y="1350498"/>
                </a:cubicBezTo>
                <a:cubicBezTo>
                  <a:pt x="1528689" y="1364566"/>
                  <a:pt x="1546642" y="1375813"/>
                  <a:pt x="1547446" y="1392701"/>
                </a:cubicBezTo>
                <a:cubicBezTo>
                  <a:pt x="1547692" y="1397867"/>
                  <a:pt x="1557457" y="1611830"/>
                  <a:pt x="1519311" y="1688123"/>
                </a:cubicBezTo>
                <a:cubicBezTo>
                  <a:pt x="1511750" y="1703245"/>
                  <a:pt x="1501738" y="1717124"/>
                  <a:pt x="1491176" y="1730326"/>
                </a:cubicBezTo>
                <a:cubicBezTo>
                  <a:pt x="1459724" y="1769640"/>
                  <a:pt x="1463040" y="1742418"/>
                  <a:pt x="1463040" y="177252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530991" y="3193366"/>
            <a:ext cx="506437" cy="1463040"/>
          </a:xfrm>
          <a:custGeom>
            <a:avLst/>
            <a:gdLst>
              <a:gd name="connsiteX0" fmla="*/ 0 w 506437"/>
              <a:gd name="connsiteY0" fmla="*/ 0 h 1463040"/>
              <a:gd name="connsiteX1" fmla="*/ 28135 w 506437"/>
              <a:gd name="connsiteY1" fmla="*/ 56271 h 1463040"/>
              <a:gd name="connsiteX2" fmla="*/ 112541 w 506437"/>
              <a:gd name="connsiteY2" fmla="*/ 112542 h 1463040"/>
              <a:gd name="connsiteX3" fmla="*/ 211015 w 506437"/>
              <a:gd name="connsiteY3" fmla="*/ 196948 h 1463040"/>
              <a:gd name="connsiteX4" fmla="*/ 253218 w 506437"/>
              <a:gd name="connsiteY4" fmla="*/ 281354 h 1463040"/>
              <a:gd name="connsiteX5" fmla="*/ 281354 w 506437"/>
              <a:gd name="connsiteY5" fmla="*/ 379828 h 1463040"/>
              <a:gd name="connsiteX6" fmla="*/ 295421 w 506437"/>
              <a:gd name="connsiteY6" fmla="*/ 422031 h 1463040"/>
              <a:gd name="connsiteX7" fmla="*/ 351692 w 506437"/>
              <a:gd name="connsiteY7" fmla="*/ 506437 h 1463040"/>
              <a:gd name="connsiteX8" fmla="*/ 393895 w 506437"/>
              <a:gd name="connsiteY8" fmla="*/ 520505 h 1463040"/>
              <a:gd name="connsiteX9" fmla="*/ 450166 w 506437"/>
              <a:gd name="connsiteY9" fmla="*/ 604911 h 1463040"/>
              <a:gd name="connsiteX10" fmla="*/ 464234 w 506437"/>
              <a:gd name="connsiteY10" fmla="*/ 661182 h 1463040"/>
              <a:gd name="connsiteX11" fmla="*/ 478301 w 506437"/>
              <a:gd name="connsiteY11" fmla="*/ 703385 h 1463040"/>
              <a:gd name="connsiteX12" fmla="*/ 506437 w 506437"/>
              <a:gd name="connsiteY12" fmla="*/ 844062 h 1463040"/>
              <a:gd name="connsiteX13" fmla="*/ 492369 w 506437"/>
              <a:gd name="connsiteY13" fmla="*/ 1111348 h 1463040"/>
              <a:gd name="connsiteX14" fmla="*/ 450166 w 506437"/>
              <a:gd name="connsiteY14" fmla="*/ 1252025 h 1463040"/>
              <a:gd name="connsiteX15" fmla="*/ 407963 w 506437"/>
              <a:gd name="connsiteY15" fmla="*/ 1266092 h 1463040"/>
              <a:gd name="connsiteX16" fmla="*/ 365760 w 506437"/>
              <a:gd name="connsiteY16" fmla="*/ 1336431 h 1463040"/>
              <a:gd name="connsiteX17" fmla="*/ 337624 w 506437"/>
              <a:gd name="connsiteY17" fmla="*/ 1364566 h 1463040"/>
              <a:gd name="connsiteX18" fmla="*/ 281354 w 506437"/>
              <a:gd name="connsiteY18" fmla="*/ 1434905 h 1463040"/>
              <a:gd name="connsiteX19" fmla="*/ 196947 w 506437"/>
              <a:gd name="connsiteY19" fmla="*/ 146304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6437" h="1463040">
                <a:moveTo>
                  <a:pt x="0" y="0"/>
                </a:moveTo>
                <a:cubicBezTo>
                  <a:pt x="9378" y="18757"/>
                  <a:pt x="13306" y="41442"/>
                  <a:pt x="28135" y="56271"/>
                </a:cubicBezTo>
                <a:cubicBezTo>
                  <a:pt x="52045" y="80182"/>
                  <a:pt x="85489" y="92253"/>
                  <a:pt x="112541" y="112542"/>
                </a:cubicBezTo>
                <a:cubicBezTo>
                  <a:pt x="184728" y="166682"/>
                  <a:pt x="152233" y="138166"/>
                  <a:pt x="211015" y="196948"/>
                </a:cubicBezTo>
                <a:cubicBezTo>
                  <a:pt x="246375" y="303027"/>
                  <a:pt x="198677" y="172272"/>
                  <a:pt x="253218" y="281354"/>
                </a:cubicBezTo>
                <a:cubicBezTo>
                  <a:pt x="264462" y="303841"/>
                  <a:pt x="275344" y="358793"/>
                  <a:pt x="281354" y="379828"/>
                </a:cubicBezTo>
                <a:cubicBezTo>
                  <a:pt x="285428" y="394086"/>
                  <a:pt x="288220" y="409068"/>
                  <a:pt x="295421" y="422031"/>
                </a:cubicBezTo>
                <a:cubicBezTo>
                  <a:pt x="311843" y="451590"/>
                  <a:pt x="319613" y="495744"/>
                  <a:pt x="351692" y="506437"/>
                </a:cubicBezTo>
                <a:lnTo>
                  <a:pt x="393895" y="520505"/>
                </a:lnTo>
                <a:cubicBezTo>
                  <a:pt x="412652" y="548640"/>
                  <a:pt x="441965" y="572106"/>
                  <a:pt x="450166" y="604911"/>
                </a:cubicBezTo>
                <a:cubicBezTo>
                  <a:pt x="454855" y="623668"/>
                  <a:pt x="458923" y="642592"/>
                  <a:pt x="464234" y="661182"/>
                </a:cubicBezTo>
                <a:cubicBezTo>
                  <a:pt x="468308" y="675440"/>
                  <a:pt x="474967" y="688936"/>
                  <a:pt x="478301" y="703385"/>
                </a:cubicBezTo>
                <a:cubicBezTo>
                  <a:pt x="489054" y="749981"/>
                  <a:pt x="506437" y="844062"/>
                  <a:pt x="506437" y="844062"/>
                </a:cubicBezTo>
                <a:cubicBezTo>
                  <a:pt x="501748" y="933157"/>
                  <a:pt x="500098" y="1022465"/>
                  <a:pt x="492369" y="1111348"/>
                </a:cubicBezTo>
                <a:cubicBezTo>
                  <a:pt x="490720" y="1130312"/>
                  <a:pt x="454332" y="1250636"/>
                  <a:pt x="450166" y="1252025"/>
                </a:cubicBezTo>
                <a:lnTo>
                  <a:pt x="407963" y="1266092"/>
                </a:lnTo>
                <a:cubicBezTo>
                  <a:pt x="336670" y="1337385"/>
                  <a:pt x="420548" y="1245118"/>
                  <a:pt x="365760" y="1336431"/>
                </a:cubicBezTo>
                <a:cubicBezTo>
                  <a:pt x="358936" y="1347804"/>
                  <a:pt x="345910" y="1354209"/>
                  <a:pt x="337624" y="1364566"/>
                </a:cubicBezTo>
                <a:cubicBezTo>
                  <a:pt x="324372" y="1381131"/>
                  <a:pt x="303997" y="1423583"/>
                  <a:pt x="281354" y="1434905"/>
                </a:cubicBezTo>
                <a:cubicBezTo>
                  <a:pt x="254828" y="1448168"/>
                  <a:pt x="196947" y="1463040"/>
                  <a:pt x="196947" y="14630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3779912" y="3861048"/>
            <a:ext cx="504056" cy="5040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545058" y="2513668"/>
            <a:ext cx="1533379" cy="454615"/>
          </a:xfrm>
          <a:custGeom>
            <a:avLst/>
            <a:gdLst>
              <a:gd name="connsiteX0" fmla="*/ 0 w 1533379"/>
              <a:gd name="connsiteY0" fmla="*/ 454615 h 454615"/>
              <a:gd name="connsiteX1" fmla="*/ 211016 w 1533379"/>
              <a:gd name="connsiteY1" fmla="*/ 440547 h 454615"/>
              <a:gd name="connsiteX2" fmla="*/ 633047 w 1533379"/>
              <a:gd name="connsiteY2" fmla="*/ 426480 h 454615"/>
              <a:gd name="connsiteX3" fmla="*/ 717453 w 1533379"/>
              <a:gd name="connsiteY3" fmla="*/ 384277 h 454615"/>
              <a:gd name="connsiteX4" fmla="*/ 801859 w 1533379"/>
              <a:gd name="connsiteY4" fmla="*/ 370209 h 454615"/>
              <a:gd name="connsiteX5" fmla="*/ 886265 w 1533379"/>
              <a:gd name="connsiteY5" fmla="*/ 342074 h 454615"/>
              <a:gd name="connsiteX6" fmla="*/ 998807 w 1533379"/>
              <a:gd name="connsiteY6" fmla="*/ 313938 h 454615"/>
              <a:gd name="connsiteX7" fmla="*/ 1041010 w 1533379"/>
              <a:gd name="connsiteY7" fmla="*/ 299870 h 454615"/>
              <a:gd name="connsiteX8" fmla="*/ 1083213 w 1533379"/>
              <a:gd name="connsiteY8" fmla="*/ 271735 h 454615"/>
              <a:gd name="connsiteX9" fmla="*/ 1125416 w 1533379"/>
              <a:gd name="connsiteY9" fmla="*/ 257667 h 454615"/>
              <a:gd name="connsiteX10" fmla="*/ 1167619 w 1533379"/>
              <a:gd name="connsiteY10" fmla="*/ 229532 h 454615"/>
              <a:gd name="connsiteX11" fmla="*/ 1294228 w 1533379"/>
              <a:gd name="connsiteY11" fmla="*/ 201397 h 454615"/>
              <a:gd name="connsiteX12" fmla="*/ 1378634 w 1533379"/>
              <a:gd name="connsiteY12" fmla="*/ 159194 h 454615"/>
              <a:gd name="connsiteX13" fmla="*/ 1420837 w 1533379"/>
              <a:gd name="connsiteY13" fmla="*/ 131058 h 454615"/>
              <a:gd name="connsiteX14" fmla="*/ 1448973 w 1533379"/>
              <a:gd name="connsiteY14" fmla="*/ 102923 h 454615"/>
              <a:gd name="connsiteX15" fmla="*/ 1491176 w 1533379"/>
              <a:gd name="connsiteY15" fmla="*/ 88855 h 454615"/>
              <a:gd name="connsiteX16" fmla="*/ 1533379 w 1533379"/>
              <a:gd name="connsiteY16" fmla="*/ 4449 h 45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33379" h="454615">
                <a:moveTo>
                  <a:pt x="0" y="454615"/>
                </a:moveTo>
                <a:cubicBezTo>
                  <a:pt x="70339" y="449926"/>
                  <a:pt x="140591" y="443677"/>
                  <a:pt x="211016" y="440547"/>
                </a:cubicBezTo>
                <a:cubicBezTo>
                  <a:pt x="351632" y="434297"/>
                  <a:pt x="492550" y="434995"/>
                  <a:pt x="633047" y="426480"/>
                </a:cubicBezTo>
                <a:cubicBezTo>
                  <a:pt x="691510" y="422937"/>
                  <a:pt x="662660" y="402541"/>
                  <a:pt x="717453" y="384277"/>
                </a:cubicBezTo>
                <a:cubicBezTo>
                  <a:pt x="744513" y="375257"/>
                  <a:pt x="774187" y="377127"/>
                  <a:pt x="801859" y="370209"/>
                </a:cubicBezTo>
                <a:cubicBezTo>
                  <a:pt x="830631" y="363016"/>
                  <a:pt x="857749" y="350221"/>
                  <a:pt x="886265" y="342074"/>
                </a:cubicBezTo>
                <a:cubicBezTo>
                  <a:pt x="923446" y="331451"/>
                  <a:pt x="962123" y="326166"/>
                  <a:pt x="998807" y="313938"/>
                </a:cubicBezTo>
                <a:cubicBezTo>
                  <a:pt x="1012875" y="309249"/>
                  <a:pt x="1027747" y="306502"/>
                  <a:pt x="1041010" y="299870"/>
                </a:cubicBezTo>
                <a:cubicBezTo>
                  <a:pt x="1056132" y="292309"/>
                  <a:pt x="1068091" y="279296"/>
                  <a:pt x="1083213" y="271735"/>
                </a:cubicBezTo>
                <a:cubicBezTo>
                  <a:pt x="1096476" y="265103"/>
                  <a:pt x="1112153" y="264299"/>
                  <a:pt x="1125416" y="257667"/>
                </a:cubicBezTo>
                <a:cubicBezTo>
                  <a:pt x="1140538" y="250106"/>
                  <a:pt x="1152079" y="236192"/>
                  <a:pt x="1167619" y="229532"/>
                </a:cubicBezTo>
                <a:cubicBezTo>
                  <a:pt x="1185006" y="222080"/>
                  <a:pt x="1281704" y="203902"/>
                  <a:pt x="1294228" y="201397"/>
                </a:cubicBezTo>
                <a:cubicBezTo>
                  <a:pt x="1415177" y="120763"/>
                  <a:pt x="1262148" y="217437"/>
                  <a:pt x="1378634" y="159194"/>
                </a:cubicBezTo>
                <a:cubicBezTo>
                  <a:pt x="1393756" y="151633"/>
                  <a:pt x="1407635" y="141620"/>
                  <a:pt x="1420837" y="131058"/>
                </a:cubicBezTo>
                <a:cubicBezTo>
                  <a:pt x="1431194" y="122773"/>
                  <a:pt x="1437600" y="109747"/>
                  <a:pt x="1448973" y="102923"/>
                </a:cubicBezTo>
                <a:cubicBezTo>
                  <a:pt x="1461689" y="95294"/>
                  <a:pt x="1477108" y="93544"/>
                  <a:pt x="1491176" y="88855"/>
                </a:cubicBezTo>
                <a:cubicBezTo>
                  <a:pt x="1520794" y="0"/>
                  <a:pt x="1489654" y="4449"/>
                  <a:pt x="1533379" y="444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-Turn Arrow 16"/>
          <p:cNvSpPr/>
          <p:nvPr/>
        </p:nvSpPr>
        <p:spPr>
          <a:xfrm>
            <a:off x="5004048" y="2564904"/>
            <a:ext cx="360040" cy="28803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 descr="C:\Users\samiam\Downloads\tic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64204">
            <a:off x="4355976" y="3573016"/>
            <a:ext cx="392113" cy="495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10668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UML Class Diagram</a:t>
            </a:r>
            <a:endParaRPr lang="en-US" sz="3600" dirty="0"/>
          </a:p>
        </p:txBody>
      </p:sp>
      <p:pic>
        <p:nvPicPr>
          <p:cNvPr id="1026" name="Picture 2" descr="F:\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84571"/>
            <a:ext cx="7865847" cy="54734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668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UML </a:t>
            </a:r>
            <a:r>
              <a:rPr lang="en-IN" sz="3600" dirty="0" err="1" smtClean="0"/>
              <a:t>usecase</a:t>
            </a:r>
            <a:r>
              <a:rPr lang="en-IN" sz="3600" dirty="0" smtClean="0"/>
              <a:t> diagram</a:t>
            </a:r>
            <a:endParaRPr lang="en-US" sz="3600" dirty="0"/>
          </a:p>
        </p:txBody>
      </p:sp>
      <p:pic>
        <p:nvPicPr>
          <p:cNvPr id="4" name="Content Placeholder 3" descr="Use Cas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365301"/>
            <a:ext cx="6175289" cy="5492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212976"/>
            <a:ext cx="8280920" cy="8469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3200" dirty="0" smtClean="0"/>
              <a:t>Ask us questions.</a:t>
            </a:r>
          </a:p>
        </p:txBody>
      </p:sp>
      <p:pic>
        <p:nvPicPr>
          <p:cNvPr id="2050" name="Picture 2" descr="C:\Users\samiam\Downloads\than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72816"/>
            <a:ext cx="5149001" cy="3960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200</TotalTime>
  <Words>93</Words>
  <Application>Microsoft Office PowerPoint</Application>
  <PresentationFormat>On-screen Show (4:3)</PresentationFormat>
  <Paragraphs>17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Introduction</vt:lpstr>
      <vt:lpstr>Software used</vt:lpstr>
      <vt:lpstr>Setting up</vt:lpstr>
      <vt:lpstr>UML Class Diagram</vt:lpstr>
      <vt:lpstr>UML usecase diagram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Treasure Hunt</dc:title>
  <dc:creator>Samhita Argula</dc:creator>
  <cp:lastModifiedBy>Samhita Argula</cp:lastModifiedBy>
  <cp:revision>18</cp:revision>
  <dcterms:created xsi:type="dcterms:W3CDTF">2018-09-27T18:44:18Z</dcterms:created>
  <dcterms:modified xsi:type="dcterms:W3CDTF">2020-09-24T20:23:25Z</dcterms:modified>
</cp:coreProperties>
</file>