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9" r:id="rId4"/>
    <p:sldId id="264" r:id="rId5"/>
    <p:sldId id="284" r:id="rId6"/>
    <p:sldId id="271" r:id="rId7"/>
    <p:sldId id="272" r:id="rId8"/>
    <p:sldId id="273" r:id="rId9"/>
    <p:sldId id="275" r:id="rId10"/>
    <p:sldId id="276" r:id="rId11"/>
    <p:sldId id="265" r:id="rId12"/>
    <p:sldId id="278" r:id="rId13"/>
    <p:sldId id="279" r:id="rId14"/>
    <p:sldId id="277" r:id="rId15"/>
    <p:sldId id="269" r:id="rId16"/>
    <p:sldId id="286" r:id="rId17"/>
    <p:sldId id="267" r:id="rId18"/>
    <p:sldId id="268" r:id="rId19"/>
    <p:sldId id="270" r:id="rId20"/>
    <p:sldId id="281" r:id="rId21"/>
    <p:sldId id="266" r:id="rId22"/>
    <p:sldId id="263" r:id="rId23"/>
    <p:sldId id="260" r:id="rId24"/>
    <p:sldId id="262" r:id="rId25"/>
    <p:sldId id="261" r:id="rId26"/>
    <p:sldId id="274" r:id="rId27"/>
    <p:sldId id="280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A7"/>
    <a:srgbClr val="83769C"/>
    <a:srgbClr val="C2C3C7"/>
    <a:srgbClr val="29ADFF"/>
    <a:srgbClr val="00E436"/>
    <a:srgbClr val="FFF1E8"/>
    <a:srgbClr val="FFEC27"/>
    <a:srgbClr val="FFA300"/>
    <a:srgbClr val="2A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sz="4800">
                <a:solidFill>
                  <a:srgbClr val="FFA300"/>
                </a:solidFill>
                <a:effectLst>
                  <a:outerShdw dist="2159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5000"/>
              </a:lnSpc>
              <a:buClr>
                <a:srgbClr val="83769C"/>
              </a:buClr>
              <a:buSzPct val="120000"/>
              <a:buFont typeface="Wingdings" panose="05000000000000000000" pitchFamily="2" charset="2"/>
              <a:buChar char="§"/>
              <a:defRPr sz="3000">
                <a:solidFill>
                  <a:srgbClr val="FFF1E8"/>
                </a:solidFill>
                <a:effectLst>
                  <a:outerShdw dist="2032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2EFC-D754-45B4-A725-A29A3A82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6" y="1026082"/>
            <a:ext cx="7914861" cy="262168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76A7"/>
                </a:solidFill>
                <a:effectLst>
                  <a:outerShdw dist="2286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Atelier PICO-8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9AB4-955F-4E59-9BA9-864234D09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Par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nusan</a:t>
            </a:r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 &amp; sam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hocevar</a:t>
            </a:r>
            <a:endParaRPr lang="en-GB" dirty="0">
              <a:solidFill>
                <a:srgbClr val="2AB2FF"/>
              </a:solidFill>
              <a:effectLst>
                <a:outerShdw dist="165100" dir="2700000" algn="tl" rotWithShape="0">
                  <a:prstClr val="black"/>
                </a:outerShdw>
              </a:effectLst>
              <a:latin typeface="Zepto-8" panose="00000400000000000000" pitchFamily="2" charset="-128"/>
              <a:ea typeface="Zepto-8" panose="00000400000000000000" pitchFamily="2" charset="-128"/>
            </a:endParaRPr>
          </a:p>
          <a:p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Cookie Party - 26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octobre</a:t>
            </a:r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5A0C2-0678-4F9F-AB7E-28CB78D4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687" y="823163"/>
            <a:ext cx="1808207" cy="1808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38CD0-5DDA-43E5-94BD-0381FDFD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247" y="2947993"/>
            <a:ext cx="1829387" cy="18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814BA-7F43-4FCC-8EDC-A78E862D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26" y="2052918"/>
            <a:ext cx="5728563" cy="4195481"/>
          </a:xfrm>
        </p:spPr>
        <p:txBody>
          <a:bodyPr>
            <a:normAutofit/>
          </a:bodyPr>
          <a:lstStyle/>
          <a:p>
            <a:r>
              <a:rPr lang="en-GB" dirty="0" err="1"/>
              <a:t>Langage</a:t>
            </a:r>
            <a:r>
              <a:rPr lang="en-GB" dirty="0"/>
              <a:t> Lua 5.2</a:t>
            </a:r>
          </a:p>
          <a:p>
            <a:r>
              <a:rPr lang="en-GB" dirty="0"/>
              <a:t>Version "light",</a:t>
            </a:r>
            <a:br>
              <a:rPr lang="en-GB" dirty="0"/>
            </a:br>
            <a:r>
              <a:rPr lang="en-GB" dirty="0" err="1"/>
              <a:t>peu</a:t>
            </a:r>
            <a:r>
              <a:rPr lang="en-GB" dirty="0"/>
              <a:t> de </a:t>
            </a:r>
            <a:r>
              <a:rPr lang="en-GB" dirty="0" err="1"/>
              <a:t>fonctions</a:t>
            </a:r>
            <a:endParaRPr lang="en-GB" dirty="0"/>
          </a:p>
          <a:p>
            <a:r>
              <a:rPr lang="en-GB" dirty="0" err="1"/>
              <a:t>Quelques</a:t>
            </a:r>
            <a:r>
              <a:rPr lang="en-GB" dirty="0"/>
              <a:t> </a:t>
            </a:r>
            <a:r>
              <a:rPr lang="en-GB" dirty="0" err="1"/>
              <a:t>ajouts</a:t>
            </a:r>
            <a:r>
              <a:rPr lang="en-GB" dirty="0"/>
              <a:t> de </a:t>
            </a:r>
            <a:r>
              <a:rPr lang="en-GB" dirty="0" err="1"/>
              <a:t>syntaxe</a:t>
            </a:r>
            <a:endParaRPr lang="en-GB" dirty="0"/>
          </a:p>
          <a:p>
            <a:r>
              <a:rPr lang="en-GB" dirty="0"/>
              <a:t>⌂⬅️😐♪🅾️◆…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5D287-0EFB-44DF-9E8D-99CA6E6A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0650"/>
            <a:ext cx="4817315" cy="4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7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F7A-F582-42EF-9C1A-8B1F355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syntaxe</a:t>
            </a:r>
            <a:r>
              <a:rPr lang="en-GB" dirty="0"/>
              <a:t>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6A7-8A71-4CF2-9254-3B68DDD4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P</a:t>
            </a:r>
            <a:r>
              <a:rPr lang="en-GB" dirty="0"/>
              <a:t>=</a:t>
            </a:r>
            <a:r>
              <a:rPr lang="en-GB" dirty="0">
                <a:solidFill>
                  <a:srgbClr val="C2C3C7"/>
                </a:solidFill>
              </a:rPr>
              <a:t>F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)</a:t>
            </a:r>
            <a:r>
              <a:rPr lang="en-GB" dirty="0">
                <a:solidFill>
                  <a:srgbClr val="C2C3C7"/>
                </a:solidFill>
              </a:rPr>
              <a:t>Z</a:t>
            </a:r>
            <a:r>
              <a:rPr lang="en-GB" dirty="0"/>
              <a:t>+=</a:t>
            </a:r>
            <a:r>
              <a:rPr lang="en-GB" dirty="0">
                <a:solidFill>
                  <a:srgbClr val="29ADFF"/>
                </a:solidFill>
              </a:rPr>
              <a:t>3.5</a:t>
            </a:r>
          </a:p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12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+</a:t>
            </a:r>
            <a:r>
              <a:rPr lang="en-GB" dirty="0">
                <a:solidFill>
                  <a:srgbClr val="29ADFF"/>
                </a:solidFill>
              </a:rPr>
              <a:t>5</a:t>
            </a:r>
          </a:p>
          <a:p>
            <a:r>
              <a:rPr lang="en-GB" dirty="0"/>
              <a:t>pas </a:t>
            </a:r>
            <a:r>
              <a:rPr lang="en-GB" dirty="0" err="1"/>
              <a:t>besoin</a:t>
            </a:r>
            <a:r>
              <a:rPr lang="en-GB" dirty="0"/>
              <a:t> de ";"</a:t>
            </a:r>
          </a:p>
          <a:p>
            <a:r>
              <a:rPr lang="en-GB" dirty="0">
                <a:solidFill>
                  <a:srgbClr val="FF76A7"/>
                </a:solidFill>
              </a:rPr>
              <a:t>END</a:t>
            </a:r>
            <a:r>
              <a:rPr lang="en-GB" dirty="0"/>
              <a:t> pour </a:t>
            </a:r>
            <a:r>
              <a:rPr lang="en-GB" dirty="0" err="1"/>
              <a:t>finir</a:t>
            </a:r>
            <a:r>
              <a:rPr lang="en-GB" dirty="0"/>
              <a:t> un bloc</a:t>
            </a:r>
          </a:p>
          <a:p>
            <a:r>
              <a:rPr lang="en-GB" dirty="0">
                <a:solidFill>
                  <a:srgbClr val="83769C"/>
                </a:solidFill>
              </a:rPr>
              <a:t>-- </a:t>
            </a:r>
            <a:r>
              <a:rPr lang="en-GB" dirty="0" err="1">
                <a:solidFill>
                  <a:srgbClr val="83769C"/>
                </a:solidFill>
              </a:rPr>
              <a:t>commentaires</a:t>
            </a:r>
            <a:endParaRPr lang="en-GB" dirty="0">
              <a:solidFill>
                <a:srgbClr val="83769C"/>
              </a:solidFill>
            </a:endParaRPr>
          </a:p>
          <a:p>
            <a:r>
              <a:rPr lang="en-GB" dirty="0">
                <a:solidFill>
                  <a:srgbClr val="83769C"/>
                </a:solidFill>
              </a:rPr>
              <a:t>// </a:t>
            </a:r>
            <a:r>
              <a:rPr lang="en-GB" dirty="0" err="1">
                <a:solidFill>
                  <a:srgbClr val="83769C"/>
                </a:solidFill>
              </a:rPr>
              <a:t>marche</a:t>
            </a:r>
            <a:r>
              <a:rPr lang="en-GB" dirty="0">
                <a:solidFill>
                  <a:srgbClr val="83769C"/>
                </a:solidFill>
              </a:rPr>
              <a:t> </a:t>
            </a:r>
            <a:r>
              <a:rPr lang="en-GB" dirty="0" err="1">
                <a:solidFill>
                  <a:srgbClr val="83769C"/>
                </a:solidFill>
              </a:rPr>
              <a:t>aussi</a:t>
            </a:r>
            <a:endParaRPr lang="en-GB" dirty="0">
              <a:solidFill>
                <a:srgbClr val="8376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F7A-F582-42EF-9C1A-8B1F355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syntaxe</a:t>
            </a:r>
            <a:r>
              <a:rPr lang="en-GB" dirty="0"/>
              <a:t>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6A7-8A71-4CF2-9254-3B68DDD4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76A7"/>
                </a:solidFill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THEN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THEN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ELSE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THEN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ELSEIF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THEN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ELSE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IF</a:t>
            </a:r>
            <a:r>
              <a:rPr lang="en-GB" dirty="0"/>
              <a:t> (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)</a:t>
            </a:r>
            <a:r>
              <a:rPr lang="en-GB" dirty="0">
                <a:solidFill>
                  <a:srgbClr val="29ADFF"/>
                </a:solidFill>
              </a:rPr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endParaRPr lang="en-GB" dirty="0">
              <a:solidFill>
                <a:srgbClr val="FF76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9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F7A-F582-42EF-9C1A-8B1F355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syntaxe</a:t>
            </a:r>
            <a:r>
              <a:rPr lang="en-GB" dirty="0"/>
              <a:t>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6A7-8A71-4CF2-9254-3B68DDD4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7115" cy="41954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76A7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DO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,-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DO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WHILE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&lt;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DO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REPEAT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UNTIL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10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006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F7A-F582-42EF-9C1A-8B1F355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nombres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6A7-8A71-4CF2-9254-3B68DDD4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?</a:t>
            </a:r>
            <a:r>
              <a:rPr lang="en-GB" dirty="0">
                <a:solidFill>
                  <a:srgbClr val="29ADFF"/>
                </a:solidFill>
              </a:rPr>
              <a:t>123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29ADFF"/>
                </a:solidFill>
              </a:rPr>
              <a:t>1.5</a:t>
            </a:r>
            <a:r>
              <a:rPr lang="en-GB" dirty="0"/>
              <a:t>+</a:t>
            </a:r>
            <a:r>
              <a:rPr lang="en-GB" dirty="0">
                <a:solidFill>
                  <a:srgbClr val="29ADFF"/>
                </a:solidFill>
              </a:rPr>
              <a:t>12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00E436"/>
                </a:solidFill>
              </a:rPr>
              <a:t>MAX</a:t>
            </a:r>
            <a:r>
              <a:rPr lang="en-GB" dirty="0"/>
              <a:t>(</a:t>
            </a:r>
            <a:r>
              <a:rPr lang="en-GB" dirty="0">
                <a:solidFill>
                  <a:srgbClr val="29ADFF"/>
                </a:solidFill>
              </a:rPr>
              <a:t>4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8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12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3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/</a:t>
            </a:r>
            <a:r>
              <a:rPr lang="en-GB" dirty="0">
                <a:solidFill>
                  <a:srgbClr val="C2C3C7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1252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D7E5-0672-4CF5-B64E-58F340C4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mathematiques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1D39-DBB3-4430-AF5D-16F0312F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  -  *  /  %  ^</a:t>
            </a:r>
          </a:p>
          <a:p>
            <a:r>
              <a:rPr lang="en-GB" dirty="0"/>
              <a:t>+=  -=  *=  /=</a:t>
            </a:r>
          </a:p>
          <a:p>
            <a:r>
              <a:rPr lang="en-GB" dirty="0">
                <a:solidFill>
                  <a:srgbClr val="00E436"/>
                </a:solidFill>
              </a:rPr>
              <a:t>MIN</a:t>
            </a:r>
            <a:r>
              <a:rPr lang="en-GB" dirty="0"/>
              <a:t>() </a:t>
            </a:r>
            <a:r>
              <a:rPr lang="en-GB" dirty="0">
                <a:solidFill>
                  <a:srgbClr val="00E436"/>
                </a:solidFill>
              </a:rPr>
              <a:t>MAX</a:t>
            </a:r>
            <a:r>
              <a:rPr lang="en-GB" dirty="0"/>
              <a:t>() </a:t>
            </a:r>
            <a:r>
              <a:rPr lang="en-GB" dirty="0">
                <a:solidFill>
                  <a:srgbClr val="00E436"/>
                </a:solidFill>
              </a:rPr>
              <a:t>MID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SQRT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SIN</a:t>
            </a:r>
            <a:r>
              <a:rPr lang="en-GB" dirty="0"/>
              <a:t>() </a:t>
            </a:r>
            <a:r>
              <a:rPr lang="en-GB" dirty="0">
                <a:solidFill>
                  <a:srgbClr val="00E436"/>
                </a:solidFill>
              </a:rPr>
              <a:t>COS</a:t>
            </a:r>
            <a:r>
              <a:rPr lang="en-GB" dirty="0"/>
              <a:t>() </a:t>
            </a:r>
            <a:r>
              <a:rPr lang="en-GB" dirty="0">
                <a:solidFill>
                  <a:srgbClr val="00E436"/>
                </a:solidFill>
              </a:rPr>
              <a:t>ATAN2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RND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079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D7E5-0672-4CF5-B64E-58F340C4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booleens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1D39-DBB3-4430-AF5D-16F0312F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935"/>
            <a:ext cx="8946541" cy="4593465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9ADFF"/>
                </a:solidFill>
              </a:rPr>
              <a:t>TRUE</a:t>
            </a:r>
            <a:r>
              <a:rPr lang="en-GB" dirty="0"/>
              <a:t> et </a:t>
            </a:r>
            <a:r>
              <a:rPr lang="en-GB" dirty="0">
                <a:solidFill>
                  <a:srgbClr val="29ADFF"/>
                </a:solidFill>
              </a:rPr>
              <a:t>FALSE</a:t>
            </a:r>
          </a:p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C2C3C7"/>
                </a:solidFill>
              </a:rPr>
              <a:t>B  A</a:t>
            </a:r>
            <a:r>
              <a:rPr lang="en-GB" dirty="0"/>
              <a:t>!=</a:t>
            </a:r>
            <a:r>
              <a:rPr lang="en-GB" dirty="0">
                <a:solidFill>
                  <a:srgbClr val="C2C3C7"/>
                </a:solidFill>
              </a:rPr>
              <a:t>B</a:t>
            </a:r>
          </a:p>
          <a:p>
            <a:r>
              <a:rPr lang="en-GB" dirty="0">
                <a:solidFill>
                  <a:srgbClr val="C2C3C7"/>
                </a:solidFill>
              </a:rPr>
              <a:t>A </a:t>
            </a:r>
            <a:r>
              <a:rPr lang="en-GB" dirty="0">
                <a:solidFill>
                  <a:srgbClr val="FF76A7"/>
                </a:solidFill>
              </a:rPr>
              <a:t>AND</a:t>
            </a:r>
            <a:r>
              <a:rPr lang="en-GB" dirty="0">
                <a:solidFill>
                  <a:srgbClr val="C2C3C7"/>
                </a:solidFill>
              </a:rPr>
              <a:t> B</a:t>
            </a:r>
          </a:p>
          <a:p>
            <a:r>
              <a:rPr lang="en-GB" dirty="0">
                <a:solidFill>
                  <a:srgbClr val="C2C3C7"/>
                </a:solidFill>
              </a:rPr>
              <a:t>A </a:t>
            </a:r>
            <a:r>
              <a:rPr lang="en-GB" dirty="0">
                <a:solidFill>
                  <a:srgbClr val="FF76A7"/>
                </a:solidFill>
              </a:rPr>
              <a:t>OR</a:t>
            </a:r>
            <a:r>
              <a:rPr lang="en-GB" dirty="0">
                <a:solidFill>
                  <a:srgbClr val="C2C3C7"/>
                </a:solidFill>
              </a:rPr>
              <a:t> B</a:t>
            </a:r>
          </a:p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AND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C</a:t>
            </a:r>
          </a:p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AND</a:t>
            </a:r>
            <a:r>
              <a:rPr lang="en-GB" dirty="0"/>
              <a:t> </a:t>
            </a:r>
            <a:r>
              <a:rPr lang="en-GB" dirty="0">
                <a:solidFill>
                  <a:srgbClr val="29ADFF"/>
                </a:solidFill>
              </a:rPr>
              <a:t>12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solidFill>
                  <a:srgbClr val="29ADFF"/>
                </a:solidFill>
              </a:rPr>
              <a:t>42</a:t>
            </a:r>
          </a:p>
          <a:p>
            <a:r>
              <a:rPr lang="en-GB" dirty="0"/>
              <a:t>Attention : </a:t>
            </a:r>
            <a:r>
              <a:rPr lang="en-GB" dirty="0">
                <a:solidFill>
                  <a:srgbClr val="29ADFF"/>
                </a:solidFill>
              </a:rPr>
              <a:t>0</a:t>
            </a:r>
            <a:r>
              <a:rPr lang="en-GB" dirty="0"/>
              <a:t> </a:t>
            </a:r>
            <a:r>
              <a:rPr lang="en-GB" dirty="0" err="1"/>
              <a:t>vaut</a:t>
            </a:r>
            <a:r>
              <a:rPr lang="en-GB" dirty="0"/>
              <a:t> </a:t>
            </a:r>
            <a:r>
              <a:rPr lang="en-GB" dirty="0">
                <a:solidFill>
                  <a:srgbClr val="29AD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496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B672-094B-4879-A9CE-40D5B4EF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1C5E-A5AB-4A2B-AE1D-69A29F2B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"ABCDEF"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A</a:t>
            </a:r>
          </a:p>
          <a:p>
            <a:r>
              <a:rPr lang="en-GB" dirty="0"/>
              <a:t>?#</a:t>
            </a:r>
            <a:r>
              <a:rPr lang="en-GB" dirty="0">
                <a:solidFill>
                  <a:srgbClr val="C2C3C7"/>
                </a:solidFill>
              </a:rPr>
              <a:t>A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..</a:t>
            </a:r>
            <a:r>
              <a:rPr lang="en-GB" dirty="0">
                <a:solidFill>
                  <a:srgbClr val="29ADFF"/>
                </a:solidFill>
              </a:rPr>
              <a:t>12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00E436"/>
                </a:solidFill>
              </a:rPr>
              <a:t>SUB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3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38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25D-FD98-4685-9185-6C40B82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tableaux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91C8-65B9-4285-9ABD-DD10A246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={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20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30</a:t>
            </a:r>
            <a:r>
              <a:rPr lang="en-GB" dirty="0"/>
              <a:t>}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[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]</a:t>
            </a:r>
          </a:p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[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]=</a:t>
            </a:r>
            <a:r>
              <a:rPr lang="en-GB" dirty="0">
                <a:solidFill>
                  <a:srgbClr val="29ADFF"/>
                </a:solidFill>
              </a:rPr>
              <a:t>"ABC"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[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]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[</a:t>
            </a:r>
            <a:r>
              <a:rPr lang="en-GB" dirty="0">
                <a:solidFill>
                  <a:srgbClr val="29ADFF"/>
                </a:solidFill>
              </a:rPr>
              <a:t>4</a:t>
            </a:r>
            <a:r>
              <a:rPr lang="en-GB" dirty="0"/>
              <a:t>]</a:t>
            </a:r>
          </a:p>
          <a:p>
            <a:r>
              <a:rPr lang="en-GB" dirty="0"/>
              <a:t>?#</a:t>
            </a:r>
            <a:r>
              <a:rPr lang="en-GB" dirty="0">
                <a:solidFill>
                  <a:srgbClr val="C2C3C7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6140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25D-FD98-4685-9185-6C40B82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tableaux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91C8-65B9-4285-9ABD-DD10A246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={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Y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20</a:t>
            </a:r>
            <a:r>
              <a:rPr lang="en-GB" dirty="0"/>
              <a:t>}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X</a:t>
            </a:r>
          </a:p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POUET_POUET</a:t>
            </a:r>
            <a:r>
              <a:rPr lang="en-GB" dirty="0"/>
              <a:t>=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+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Y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POUET_POUET</a:t>
            </a:r>
          </a:p>
        </p:txBody>
      </p:sp>
    </p:spTree>
    <p:extLst>
      <p:ext uri="{BB962C8B-B14F-4D97-AF65-F5344CB8AC3E}">
        <p14:creationId xmlns:p14="http://schemas.microsoft.com/office/powerpoint/2010/main" val="34516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15709" cy="1400530"/>
          </a:xfrm>
        </p:spPr>
        <p:txBody>
          <a:bodyPr/>
          <a:lstStyle/>
          <a:p>
            <a:r>
              <a:rPr lang="en-GB" dirty="0" err="1"/>
              <a:t>Qu'est-ce</a:t>
            </a:r>
            <a:r>
              <a:rPr lang="en-GB" dirty="0"/>
              <a:t> que PICO-8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Une "fantasy console"</a:t>
            </a:r>
          </a:p>
          <a:p>
            <a:r>
              <a:rPr lang="en-GB" dirty="0"/>
              <a:t>Hardware </a:t>
            </a:r>
            <a:r>
              <a:rPr lang="en-GB" dirty="0" err="1"/>
              <a:t>ancien</a:t>
            </a:r>
            <a:endParaRPr lang="en-GB" dirty="0"/>
          </a:p>
          <a:p>
            <a:r>
              <a:rPr lang="en-GB" dirty="0" err="1"/>
              <a:t>Langage</a:t>
            </a:r>
            <a:r>
              <a:rPr lang="en-GB" dirty="0"/>
              <a:t> </a:t>
            </a:r>
            <a:r>
              <a:rPr lang="en-GB" dirty="0" err="1"/>
              <a:t>moderne</a:t>
            </a:r>
            <a:r>
              <a:rPr lang="en-GB" dirty="0"/>
              <a:t> (Lua)</a:t>
            </a:r>
          </a:p>
          <a:p>
            <a:r>
              <a:rPr lang="en-GB" dirty="0" err="1"/>
              <a:t>Contraintes</a:t>
            </a:r>
            <a:r>
              <a:rPr lang="en-GB" dirty="0"/>
              <a:t> techniques :</a:t>
            </a:r>
            <a:br>
              <a:rPr lang="en-GB" dirty="0"/>
            </a:br>
            <a:r>
              <a:rPr lang="en-GB" dirty="0"/>
              <a:t> 16 couleurs</a:t>
            </a:r>
            <a:br>
              <a:rPr lang="en-GB" dirty="0"/>
            </a:br>
            <a:r>
              <a:rPr lang="en-GB" dirty="0"/>
              <a:t> 32ko de memoire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taille</a:t>
            </a:r>
            <a:r>
              <a:rPr lang="en-GB" dirty="0"/>
              <a:t> de code </a:t>
            </a:r>
            <a:r>
              <a:rPr lang="en-GB" dirty="0" err="1"/>
              <a:t>limitee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49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25D-FD98-4685-9185-6C40B82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tableaux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91C8-65B9-4285-9ABD-DD10A2468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304096" cy="4195481"/>
          </a:xfrm>
        </p:spPr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={</a:t>
            </a:r>
            <a:r>
              <a:rPr lang="en-GB" dirty="0">
                <a:solidFill>
                  <a:srgbClr val="C2C3C7"/>
                </a:solidFill>
              </a:rPr>
              <a:t>E1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E2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E3</a:t>
            </a:r>
            <a:r>
              <a:rPr lang="en-GB" dirty="0"/>
              <a:t>}</a:t>
            </a:r>
          </a:p>
          <a:p>
            <a:r>
              <a:rPr lang="en-GB" dirty="0">
                <a:solidFill>
                  <a:srgbClr val="00E436"/>
                </a:solidFill>
              </a:rPr>
              <a:t>ADD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ELEM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00E436"/>
                </a:solidFill>
              </a:rPr>
              <a:t>ADD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OTHER_ELEM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00E436"/>
                </a:solidFill>
              </a:rPr>
              <a:t>DEL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ELEM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FF76A7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X </a:t>
            </a:r>
            <a:r>
              <a:rPr lang="en-GB" dirty="0">
                <a:solidFill>
                  <a:srgbClr val="FF76A7"/>
                </a:solidFill>
              </a:rPr>
              <a:t>IN</a:t>
            </a:r>
            <a:r>
              <a:rPr lang="en-GB" dirty="0">
                <a:solidFill>
                  <a:srgbClr val="C2C3C7"/>
                </a:solidFill>
              </a:rPr>
              <a:t> </a:t>
            </a:r>
            <a:r>
              <a:rPr lang="en-GB" dirty="0">
                <a:solidFill>
                  <a:srgbClr val="00E436"/>
                </a:solidFill>
              </a:rPr>
              <a:t>ALL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) </a:t>
            </a:r>
            <a:r>
              <a:rPr lang="en-GB" dirty="0">
                <a:solidFill>
                  <a:srgbClr val="FF76A7"/>
                </a:solidFill>
              </a:rPr>
              <a:t>DO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62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C28E-8F4B-4BE0-9CB7-405FDB2F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fonctions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A80-FAA8-4749-8D1B-7D868ECC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DOUBLE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RETURN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*</a:t>
            </a:r>
            <a:r>
              <a:rPr lang="en-GB" dirty="0">
                <a:solidFill>
                  <a:srgbClr val="29ADFF"/>
                </a:solidFill>
              </a:rPr>
              <a:t>2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TOTO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C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-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-</a:t>
            </a:r>
            <a:r>
              <a:rPr lang="en-GB" dirty="0">
                <a:solidFill>
                  <a:srgbClr val="C2C3C7"/>
                </a:solidFill>
              </a:rPr>
              <a:t>C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Y</a:t>
            </a:r>
            <a:r>
              <a:rPr lang="en-GB" dirty="0"/>
              <a:t>=</a:t>
            </a:r>
            <a:r>
              <a:rPr lang="en-GB" dirty="0">
                <a:solidFill>
                  <a:srgbClr val="C2C3C7"/>
                </a:solidFill>
              </a:rPr>
              <a:t>TOTO</a:t>
            </a:r>
            <a:r>
              <a:rPr lang="en-GB" dirty="0"/>
              <a:t>(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3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400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boucle de </a:t>
            </a:r>
            <a:r>
              <a:rPr lang="en-GB" dirty="0" err="1"/>
              <a:t>jeu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_INIT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_UPDATE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_DRAW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8440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Graphisme</a:t>
            </a:r>
            <a:r>
              <a:rPr lang="en-GB" dirty="0"/>
              <a:t>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ECRAN: 128x128</a:t>
            </a:r>
          </a:p>
          <a:p>
            <a:r>
              <a:rPr lang="en-GB" dirty="0"/>
              <a:t>PALETTE: 16 COULEURS</a:t>
            </a:r>
          </a:p>
          <a:p>
            <a:r>
              <a:rPr lang="en-GB" dirty="0">
                <a:solidFill>
                  <a:srgbClr val="00E436"/>
                </a:solidFill>
              </a:rPr>
              <a:t>CLS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COLOR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PAL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PALT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PRINT</a:t>
            </a:r>
            <a:r>
              <a:rPr lang="en-GB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D870F-BE8C-4E94-8F19-96B6B443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912" y="1759034"/>
            <a:ext cx="3585882" cy="32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Graphisme</a:t>
            </a:r>
            <a:r>
              <a:rPr lang="en-GB" dirty="0"/>
              <a:t>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PSET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PGET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LINE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CIRC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CIRCFILL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RECT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RECTFILL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2510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13EF94-3E31-4B40-AF9E-1EF8D0A0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4324"/>
            <a:ext cx="5052447" cy="5165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Graphisme</a:t>
            </a:r>
            <a:r>
              <a:rPr lang="en-GB" dirty="0"/>
              <a:t>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46" y="2052918"/>
            <a:ext cx="3805807" cy="4195481"/>
          </a:xfrm>
        </p:spPr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SPR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SSPR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MAP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106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 et musique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SFX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MUS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379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5602" cy="1400530"/>
          </a:xfrm>
        </p:spPr>
        <p:txBody>
          <a:bodyPr/>
          <a:lstStyle/>
          <a:p>
            <a:r>
              <a:rPr lang="en-GB" dirty="0" err="1"/>
              <a:t>Controles</a:t>
            </a:r>
            <a:r>
              <a:rPr lang="en-GB" dirty="0"/>
              <a:t> et </a:t>
            </a:r>
            <a:r>
              <a:rPr lang="en-GB" dirty="0" err="1"/>
              <a:t>systeme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BTN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BTNP</a:t>
            </a:r>
            <a:r>
              <a:rPr lang="en-GB" dirty="0"/>
              <a:t>()</a:t>
            </a:r>
          </a:p>
          <a:p>
            <a:endParaRPr lang="en-GB" dirty="0">
              <a:solidFill>
                <a:srgbClr val="00E436"/>
              </a:solidFill>
            </a:endParaRPr>
          </a:p>
          <a:p>
            <a:r>
              <a:rPr lang="en-GB" dirty="0">
                <a:solidFill>
                  <a:srgbClr val="00E436"/>
                </a:solidFill>
              </a:rPr>
              <a:t>T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>
                <a:solidFill>
                  <a:srgbClr val="00E436"/>
                </a:solidFill>
              </a:rPr>
              <a:t>PEEK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POKE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STAT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5731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5905-BEC4-4FBD-87ED-52B6DFF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Aller plus loin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A057-123C-4A54-B664-018A9495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E436"/>
                </a:solidFill>
              </a:rPr>
              <a:t>SPLORE</a:t>
            </a:r>
          </a:p>
          <a:p>
            <a:r>
              <a:rPr lang="en-GB" dirty="0"/>
              <a:t>Forums </a:t>
            </a:r>
            <a:r>
              <a:rPr lang="en-GB" dirty="0" err="1"/>
              <a:t>officiels</a:t>
            </a:r>
            <a:r>
              <a:rPr lang="en-GB" dirty="0"/>
              <a:t> :</a:t>
            </a:r>
            <a:br>
              <a:rPr lang="en-GB" dirty="0"/>
            </a:br>
            <a:r>
              <a:rPr lang="en-GB" dirty="0">
                <a:solidFill>
                  <a:srgbClr val="29ADFF"/>
                </a:solidFill>
              </a:rPr>
              <a:t>www.lexaloffle.com/bbs</a:t>
            </a:r>
          </a:p>
          <a:p>
            <a:r>
              <a:rPr lang="en-GB" dirty="0"/>
              <a:t>Wiki :</a:t>
            </a:r>
            <a:br>
              <a:rPr lang="en-GB" dirty="0"/>
            </a:br>
            <a:r>
              <a:rPr lang="en-GB" dirty="0">
                <a:solidFill>
                  <a:srgbClr val="29ADFF"/>
                </a:solidFill>
              </a:rPr>
              <a:t>pico-8.fandom.com</a:t>
            </a:r>
          </a:p>
          <a:p>
            <a:r>
              <a:rPr lang="en-GB" dirty="0"/>
              <a:t>Chat Discord :</a:t>
            </a:r>
            <a:br>
              <a:rPr lang="en-GB" dirty="0"/>
            </a:br>
            <a:r>
              <a:rPr lang="en-GB" dirty="0">
                <a:solidFill>
                  <a:srgbClr val="29ADFF"/>
                </a:solidFill>
              </a:rPr>
              <a:t>discord.gg/EwQ86eq</a:t>
            </a:r>
          </a:p>
        </p:txBody>
      </p:sp>
    </p:spTree>
    <p:extLst>
      <p:ext uri="{BB962C8B-B14F-4D97-AF65-F5344CB8AC3E}">
        <p14:creationId xmlns:p14="http://schemas.microsoft.com/office/powerpoint/2010/main" val="311973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5905-BEC4-4FBD-87ED-52B6DFF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C'est</a:t>
            </a:r>
            <a:r>
              <a:rPr lang="en-GB" dirty="0"/>
              <a:t> </a:t>
            </a:r>
            <a:r>
              <a:rPr lang="en-GB" dirty="0" err="1"/>
              <a:t>parti</a:t>
            </a:r>
            <a:r>
              <a:rPr lang="en-GB" dirty="0"/>
              <a:t>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A057-123C-4A54-B664-018A9495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38859" cy="4195481"/>
          </a:xfrm>
        </p:spPr>
        <p:txBody>
          <a:bodyPr>
            <a:normAutofit/>
          </a:bodyPr>
          <a:lstStyle/>
          <a:p>
            <a:r>
              <a:rPr lang="en-GB" dirty="0" err="1"/>
              <a:t>Faisons</a:t>
            </a:r>
            <a:r>
              <a:rPr lang="en-GB" dirty="0"/>
              <a:t> un petit </a:t>
            </a:r>
            <a:r>
              <a:rPr lang="en-GB" dirty="0" err="1"/>
              <a:t>jeu</a:t>
            </a:r>
            <a:r>
              <a:rPr lang="en-GB" dirty="0"/>
              <a:t> ensemble</a:t>
            </a:r>
          </a:p>
          <a:p>
            <a:endParaRPr lang="en-GB" dirty="0">
              <a:solidFill>
                <a:srgbClr val="29ADFF"/>
              </a:solidFill>
            </a:endParaRPr>
          </a:p>
        </p:txBody>
      </p:sp>
      <p:pic>
        <p:nvPicPr>
          <p:cNvPr id="1026" name="Picture 2" descr="Image result for best pico-8 games">
            <a:extLst>
              <a:ext uri="{FF2B5EF4-FFF2-40B4-BE49-F238E27FC236}">
                <a16:creationId xmlns:a16="http://schemas.microsoft.com/office/drawing/2014/main" id="{29886445-CBD9-487D-A5F9-175BEF1F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5" y="3121523"/>
            <a:ext cx="2554695" cy="25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est pico-8 games">
            <a:extLst>
              <a:ext uri="{FF2B5EF4-FFF2-40B4-BE49-F238E27FC236}">
                <a16:creationId xmlns:a16="http://schemas.microsoft.com/office/drawing/2014/main" id="{B8571C9E-4479-46A3-8DC4-748B0D8A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58" y="3121525"/>
            <a:ext cx="2554694" cy="255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co-8 games">
            <a:extLst>
              <a:ext uri="{FF2B5EF4-FFF2-40B4-BE49-F238E27FC236}">
                <a16:creationId xmlns:a16="http://schemas.microsoft.com/office/drawing/2014/main" id="{F29F2DCB-9498-4683-AC8E-86DE8C9E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1523"/>
            <a:ext cx="2743060" cy="25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ico-8 games">
            <a:extLst>
              <a:ext uri="{FF2B5EF4-FFF2-40B4-BE49-F238E27FC236}">
                <a16:creationId xmlns:a16="http://schemas.microsoft.com/office/drawing/2014/main" id="{70AE9EFB-1B51-40D0-8FEC-CDDB1F06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908" y="3121523"/>
            <a:ext cx="2554695" cy="25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4" y="2052918"/>
            <a:ext cx="6566263" cy="4195481"/>
          </a:xfrm>
        </p:spPr>
        <p:txBody>
          <a:bodyPr>
            <a:normAutofit/>
          </a:bodyPr>
          <a:lstStyle/>
          <a:p>
            <a:r>
              <a:rPr lang="en-GB" dirty="0" err="1"/>
              <a:t>Touche</a:t>
            </a:r>
            <a:r>
              <a:rPr lang="en-GB" dirty="0"/>
              <a:t> Esc</a:t>
            </a:r>
          </a:p>
          <a:p>
            <a:r>
              <a:rPr lang="en-GB" dirty="0"/>
              <a:t>Invite de </a:t>
            </a:r>
            <a:r>
              <a:rPr lang="en-GB" dirty="0" err="1"/>
              <a:t>commande</a:t>
            </a:r>
            <a:endParaRPr lang="en-GB" dirty="0"/>
          </a:p>
          <a:p>
            <a:r>
              <a:rPr lang="en-GB" dirty="0"/>
              <a:t>Onglets de code, sprites, maps, </a:t>
            </a:r>
            <a:r>
              <a:rPr lang="en-GB" dirty="0" err="1"/>
              <a:t>sfx</a:t>
            </a:r>
            <a:r>
              <a:rPr lang="en-GB" dirty="0"/>
              <a:t>, musique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4AF4E-6EE8-481E-99CF-74C8BB5E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21376"/>
            <a:ext cx="4581836" cy="46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Premiers 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989" y="2052918"/>
            <a:ext cx="6200502" cy="4195481"/>
          </a:xfrm>
        </p:spPr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INSTALL_DEMOS</a:t>
            </a:r>
          </a:p>
          <a:p>
            <a:r>
              <a:rPr lang="en-GB" dirty="0">
                <a:solidFill>
                  <a:srgbClr val="00E436"/>
                </a:solidFill>
              </a:rPr>
              <a:t>DIR  CD  LOAD</a:t>
            </a:r>
          </a:p>
          <a:p>
            <a:r>
              <a:rPr lang="en-GB" dirty="0">
                <a:solidFill>
                  <a:srgbClr val="00E436"/>
                </a:solidFill>
              </a:rPr>
              <a:t>RUN</a:t>
            </a:r>
            <a:r>
              <a:rPr lang="en-GB" dirty="0"/>
              <a:t> - </a:t>
            </a:r>
            <a:r>
              <a:rPr lang="en-GB" dirty="0" err="1"/>
              <a:t>ctrl+R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E436"/>
                </a:solidFill>
              </a:rPr>
              <a:t>SAVE</a:t>
            </a:r>
            <a:r>
              <a:rPr lang="en-GB" dirty="0"/>
              <a:t> - </a:t>
            </a:r>
            <a:r>
              <a:rPr lang="en-GB" dirty="0" err="1"/>
              <a:t>ctrl+S</a:t>
            </a:r>
            <a:endParaRPr lang="en-GB" dirty="0"/>
          </a:p>
          <a:p>
            <a:r>
              <a:rPr lang="en-GB" dirty="0">
                <a:solidFill>
                  <a:srgbClr val="00E436"/>
                </a:solidFill>
              </a:rPr>
              <a:t>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038B5-2CFE-4D9B-BDF4-2373901E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67" y="1721376"/>
            <a:ext cx="4604805" cy="46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1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6F17-E3D5-44EF-8900-EDD621DB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Raccourcis</a:t>
            </a:r>
            <a:r>
              <a:rPr lang="en-GB" dirty="0"/>
              <a:t> clavier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144F-8358-41E5-9A49-B6C94732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F1 : screenshot</a:t>
            </a:r>
          </a:p>
          <a:p>
            <a:r>
              <a:rPr lang="en-GB" dirty="0"/>
              <a:t>F3 : debut </a:t>
            </a:r>
            <a:r>
              <a:rPr lang="en-GB" dirty="0" err="1"/>
              <a:t>d'enregistrement</a:t>
            </a:r>
            <a:endParaRPr lang="en-GB" dirty="0"/>
          </a:p>
          <a:p>
            <a:r>
              <a:rPr lang="en-GB" dirty="0"/>
              <a:t>F4 : </a:t>
            </a:r>
            <a:r>
              <a:rPr lang="en-GB" dirty="0" err="1"/>
              <a:t>sauver</a:t>
            </a:r>
            <a:r>
              <a:rPr lang="en-GB" dirty="0"/>
              <a:t> la video </a:t>
            </a:r>
            <a:r>
              <a:rPr lang="en-GB" dirty="0" err="1"/>
              <a:t>en</a:t>
            </a:r>
            <a:r>
              <a:rPr lang="en-GB" dirty="0"/>
              <a:t> GIF</a:t>
            </a:r>
          </a:p>
          <a:p>
            <a:r>
              <a:rPr lang="en-GB" dirty="0"/>
              <a:t>Ctrl-M : </a:t>
            </a:r>
            <a:r>
              <a:rPr lang="en-GB" dirty="0" err="1"/>
              <a:t>couper</a:t>
            </a:r>
            <a:r>
              <a:rPr lang="en-GB" dirty="0"/>
              <a:t> le son</a:t>
            </a:r>
          </a:p>
        </p:txBody>
      </p:sp>
    </p:spTree>
    <p:extLst>
      <p:ext uri="{BB962C8B-B14F-4D97-AF65-F5344CB8AC3E}">
        <p14:creationId xmlns:p14="http://schemas.microsoft.com/office/powerpoint/2010/main" val="206454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sprites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318BF-0540-49FE-9D08-ED232D43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0650"/>
            <a:ext cx="4817316" cy="492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0C523-A908-4258-8399-96A6182E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38" y="1480650"/>
            <a:ext cx="4817316" cy="4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1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maps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D98C3-4825-4D4F-B8FB-106BBE53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0650"/>
            <a:ext cx="4817316" cy="4924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684375-F907-4F01-BFC4-6307C5AB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06" y="1480650"/>
            <a:ext cx="4817316" cy="49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</a:t>
            </a:r>
            <a:r>
              <a:rPr lang="en-GB" dirty="0" err="1"/>
              <a:t>sfx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CC2F-9F92-40C6-BC7F-94D255CA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88" y="1480650"/>
            <a:ext cx="4817316" cy="492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13984-6A6F-4946-82A1-69AAC46C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" y="1480650"/>
            <a:ext cx="4817315" cy="4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musique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CD3DE-ABA8-49F8-BE9A-D71CE3D9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0650"/>
            <a:ext cx="4817315" cy="4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8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</TotalTime>
  <Words>513</Words>
  <Application>Microsoft Office PowerPoint</Application>
  <PresentationFormat>Widescreen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Zepto-8</vt:lpstr>
      <vt:lpstr>Arial</vt:lpstr>
      <vt:lpstr>Century Gothic</vt:lpstr>
      <vt:lpstr>Wingdings</vt:lpstr>
      <vt:lpstr>Wingdings 3</vt:lpstr>
      <vt:lpstr>Ion</vt:lpstr>
      <vt:lpstr>Atelier PICO-8</vt:lpstr>
      <vt:lpstr>Qu'est-ce que PICO-8 ?</vt:lpstr>
      <vt:lpstr>Presentation</vt:lpstr>
      <vt:lpstr>Premiers pas</vt:lpstr>
      <vt:lpstr>Raccourcis clavier</vt:lpstr>
      <vt:lpstr>Editeur de sprites</vt:lpstr>
      <vt:lpstr>Editeur de maps</vt:lpstr>
      <vt:lpstr>Editeur de sfx</vt:lpstr>
      <vt:lpstr>Editeur de musique</vt:lpstr>
      <vt:lpstr>Editeur de code</vt:lpstr>
      <vt:lpstr>Lua: syntaxe 1/3</vt:lpstr>
      <vt:lpstr>Lua: syntaxe 2/3</vt:lpstr>
      <vt:lpstr>Lua: syntaxe 3/3</vt:lpstr>
      <vt:lpstr>Lua: nombres</vt:lpstr>
      <vt:lpstr>Lua: mathematiques</vt:lpstr>
      <vt:lpstr>Lua: booleens</vt:lpstr>
      <vt:lpstr>Lua: strings</vt:lpstr>
      <vt:lpstr>Lua: tableaux 1/3</vt:lpstr>
      <vt:lpstr>Lua: tableaux 2/3</vt:lpstr>
      <vt:lpstr>Lua: tableaux 3/3</vt:lpstr>
      <vt:lpstr>Lua: fonctions</vt:lpstr>
      <vt:lpstr>La boucle de jeu</vt:lpstr>
      <vt:lpstr>Graphisme 1/3</vt:lpstr>
      <vt:lpstr>Graphisme 2/3</vt:lpstr>
      <vt:lpstr>Graphisme 3/3</vt:lpstr>
      <vt:lpstr>Son et musique</vt:lpstr>
      <vt:lpstr>Controles et systeme</vt:lpstr>
      <vt:lpstr>Aller plus loin</vt:lpstr>
      <vt:lpstr>C'est parti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Hocevar</dc:creator>
  <cp:lastModifiedBy>Sam Hocevar</cp:lastModifiedBy>
  <cp:revision>34</cp:revision>
  <dcterms:created xsi:type="dcterms:W3CDTF">2019-10-23T19:02:01Z</dcterms:created>
  <dcterms:modified xsi:type="dcterms:W3CDTF">2019-10-26T10:49:09Z</dcterms:modified>
</cp:coreProperties>
</file>