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9A65-5D2E-41CB-996E-A3D934B9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14C73-2EAD-4D92-BA35-FCF179B1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F68C-ADF1-43EB-AD48-0821705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6B97-659C-410F-93C8-F9C04F7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8048-F4A6-457C-BB35-93FAC143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846-7857-48FC-9E44-1EED740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20828-3BCC-4869-A0C9-B53C8520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C82A-BD59-43E8-9296-7EFBD03F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A59F-C6C4-4CDC-A632-F86D1998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1D2A-1C2A-455C-BEEC-5B34CCDE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9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59EC1-9BF8-48F1-98AD-834DF2BB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4B96-6FA1-4C70-ACDD-3557C331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7E2F-F2DC-4880-A00E-ED9BA5C5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7575-F07B-4409-9599-12127EE0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EEDC-E5C3-4ADA-BB7E-5BF29DE2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78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818C-FEFD-496A-9664-91B75613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E302-172D-448B-AF72-A076AFC5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CD40-44F5-48BA-96D5-186FDBAF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1CD3-5D9A-4949-AE97-E020FAF9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FAD2-76ED-46E4-BE64-9DC6755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B01F-09CE-4BB7-ACD7-57B63934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F842-AE21-4834-AF0C-5F633181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41B-29E7-4260-BF27-DD295A93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348C-B495-43D0-AD80-1DB3077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2158-CEA3-4DE0-80A6-1CFFE82E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C94-F4D2-4915-8451-93D808C0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B06A-F440-48F0-BDF3-FDBC1D0CC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9DF51-75A8-4D35-BAB1-58FD2CAD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849C-0394-40D1-8FCD-D0056370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EAFB6-6829-44D4-85E6-38E9F36C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A346-DCBB-4A63-9127-30CECFCD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3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A293-35DC-45A8-BC67-47FD8FE6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756D-D508-4982-B920-A0C32860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9824D-24C7-43E1-9AFA-1C557A94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2F1B5-E1EA-41F2-82CF-16A2710E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8F2F-B2D5-4AF3-83F2-A90FD154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EBB1E-462E-47F1-9681-1FA9A1E8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74620-0398-4B64-B342-3A1DEA55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C724D-CFE7-4280-A178-4F68C00F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9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C8B-E75D-4770-95AE-3BAF0C1B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969A6-801C-4117-A213-B1201432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3197C-D1E4-4AD0-9B42-F0811071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A59E4-64DC-4CF7-9B0F-2CC12740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8CA3E-3DBE-4467-BD90-D49368CB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96393-E1BA-449A-842D-745F3E28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09A5-6CD3-495D-9A1B-E817EEFC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3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2FAE-D1FF-4484-B562-564DBB8F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DD2A-B8EA-45B7-A710-6C00976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97C65-0A64-4B2B-8DA7-3455FD72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273C1-4685-40D3-B06B-FCF3E20A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3497-77E0-43BF-9B17-FAF3DB3D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3503-B79B-44C7-B319-CF8A5FDC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764-4C1A-4D83-AFC7-97449CEB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39456-832C-4997-B9DA-E6A359077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4A98C-FFC1-4B9E-8FFA-5153C46F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D7F1-2CE3-4957-896F-02847AE4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76CD-7621-46FA-8487-4D3CBCF5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A892C-0C95-45B3-BAFC-4A2EEFC7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5C6D1-D239-4B34-83A0-B221D32E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A118-6DB7-418B-A16C-AD299D5E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D4D1-D306-4CAF-9ED6-52D3364B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175B-57AB-4523-A696-641CF7461F5F}" type="datetimeFigureOut">
              <a:rPr lang="en-GB" smtClean="0"/>
              <a:t>26/12/2018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6AD4-D4C9-44EA-B041-D44A29BFB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6CC7-6278-46F2-AFFC-BCC54E00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0E1E-E084-468A-992C-CD1AA90A2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3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E6D8-4086-4392-9CF7-8A10C5880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B001-5932-48D1-B1AD-979C32BC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E8A0EB-4C07-42BF-B633-81F4A99A499E}"/>
              </a:ext>
            </a:extLst>
          </p:cNvPr>
          <p:cNvGrpSpPr/>
          <p:nvPr/>
        </p:nvGrpSpPr>
        <p:grpSpPr>
          <a:xfrm>
            <a:off x="-5080" y="460693"/>
            <a:ext cx="12197080" cy="6098540"/>
            <a:chOff x="-5080" y="460693"/>
            <a:chExt cx="12197080" cy="6098540"/>
          </a:xfrm>
        </p:grpSpPr>
        <p:pic>
          <p:nvPicPr>
            <p:cNvPr id="1026" name="Picture 2" descr="map">
              <a:extLst>
                <a:ext uri="{FF2B5EF4-FFF2-40B4-BE49-F238E27FC236}">
                  <a16:creationId xmlns:a16="http://schemas.microsoft.com/office/drawing/2014/main" id="{44BC9D38-CA13-406F-8E33-5D5376BC4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0" y="460693"/>
              <a:ext cx="12197080" cy="609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355DA1-7CA4-42EB-8300-FBC58A77AC94}"/>
                </a:ext>
              </a:extLst>
            </p:cNvPr>
            <p:cNvSpPr txBox="1"/>
            <p:nvPr/>
          </p:nvSpPr>
          <p:spPr>
            <a:xfrm rot="2346594">
              <a:off x="4786623" y="4112476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953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(957)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8E0FA8-BF31-4CBF-AB00-2882A1D9C960}"/>
                </a:ext>
              </a:extLst>
            </p:cNvPr>
            <p:cNvSpPr txBox="1"/>
            <p:nvPr/>
          </p:nvSpPr>
          <p:spPr>
            <a:xfrm rot="563188">
              <a:off x="7451407" y="3682362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277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(290)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3AD100-3314-433A-A1FB-542FF531CDE8}"/>
                </a:ext>
              </a:extLst>
            </p:cNvPr>
            <p:cNvSpPr txBox="1"/>
            <p:nvPr/>
          </p:nvSpPr>
          <p:spPr>
            <a:xfrm rot="21339185">
              <a:off x="8464942" y="2552832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432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(432)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99F139-C7E8-4F81-A0AA-763BDF726AAD}"/>
                </a:ext>
              </a:extLst>
            </p:cNvPr>
            <p:cNvSpPr txBox="1"/>
            <p:nvPr/>
          </p:nvSpPr>
          <p:spPr>
            <a:xfrm rot="21042912">
              <a:off x="5585154" y="2705232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630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(630)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803183-4A7F-45B0-9D85-389A12543480}"/>
                </a:ext>
              </a:extLst>
            </p:cNvPr>
            <p:cNvSpPr txBox="1"/>
            <p:nvPr/>
          </p:nvSpPr>
          <p:spPr>
            <a:xfrm rot="1066857">
              <a:off x="2252371" y="2634207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508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(508)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8F25-09FA-4547-AF48-97FEBF2E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5D54-B289-49DE-933A-7E91E613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B4EBBC-1EB4-46EC-88D5-4E67757049EE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2050" name="Picture 2" descr="map">
              <a:extLst>
                <a:ext uri="{FF2B5EF4-FFF2-40B4-BE49-F238E27FC236}">
                  <a16:creationId xmlns:a16="http://schemas.microsoft.com/office/drawing/2014/main" id="{4DC0D57E-D7DF-4FD7-860B-B9CFE0186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1000"/>
              <a:ext cx="12192000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37127-773C-40B6-82FD-C246428A6B06}"/>
                </a:ext>
              </a:extLst>
            </p:cNvPr>
            <p:cNvSpPr txBox="1"/>
            <p:nvPr/>
          </p:nvSpPr>
          <p:spPr>
            <a:xfrm rot="993494">
              <a:off x="2338096" y="2386557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508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(10)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EECC07-8CCC-476F-994D-A792D17B5805}"/>
                </a:ext>
              </a:extLst>
            </p:cNvPr>
            <p:cNvSpPr txBox="1"/>
            <p:nvPr/>
          </p:nvSpPr>
          <p:spPr>
            <a:xfrm rot="21042912">
              <a:off x="5623255" y="2445146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630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(13)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648465-0117-4C4C-A91C-BC73B23953E3}"/>
                </a:ext>
              </a:extLst>
            </p:cNvPr>
            <p:cNvSpPr txBox="1"/>
            <p:nvPr/>
          </p:nvSpPr>
          <p:spPr>
            <a:xfrm rot="21339185">
              <a:off x="9033113" y="2304257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432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A90EA2-3FFC-462F-A664-57A8D6B3ED3A}"/>
                </a:ext>
              </a:extLst>
            </p:cNvPr>
            <p:cNvSpPr txBox="1"/>
            <p:nvPr/>
          </p:nvSpPr>
          <p:spPr>
            <a:xfrm rot="2228208">
              <a:off x="4671211" y="3796202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953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(27)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8BCA06-1E75-48C1-9EEE-AF1D1975946F}"/>
                </a:ext>
              </a:extLst>
            </p:cNvPr>
            <p:cNvSpPr txBox="1"/>
            <p:nvPr/>
          </p:nvSpPr>
          <p:spPr>
            <a:xfrm rot="563188">
              <a:off x="7424774" y="3424909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277 </a:t>
              </a:r>
              <a:r>
                <a:rPr lang="en-GB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324C14-A18C-401A-9B94-8C3D94024F18}"/>
                </a:ext>
              </a:extLst>
            </p:cNvPr>
            <p:cNvSpPr txBox="1"/>
            <p:nvPr/>
          </p:nvSpPr>
          <p:spPr>
            <a:xfrm rot="20789239">
              <a:off x="6545634" y="4038538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225 </a:t>
              </a:r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D1FBB-81F0-4815-9D6A-D18AD188ADCA}"/>
                </a:ext>
              </a:extLst>
            </p:cNvPr>
            <p:cNvSpPr txBox="1"/>
            <p:nvPr/>
          </p:nvSpPr>
          <p:spPr>
            <a:xfrm rot="17380761">
              <a:off x="9869345" y="3244334"/>
              <a:ext cx="13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225 </a:t>
              </a:r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97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Duchateau</dc:creator>
  <cp:lastModifiedBy>Wouter Duchateau</cp:lastModifiedBy>
  <cp:revision>4</cp:revision>
  <dcterms:created xsi:type="dcterms:W3CDTF">2018-12-26T14:14:05Z</dcterms:created>
  <dcterms:modified xsi:type="dcterms:W3CDTF">2018-12-26T14:54:27Z</dcterms:modified>
</cp:coreProperties>
</file>