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BC06F-E035-464D-A41A-1A32E9BC438F}" v="4" dt="2021-10-23T13:32:1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Hoh" userId="a909ac0df12032b6" providerId="LiveId" clId="{BCDBC06F-E035-464D-A41A-1A32E9BC438F}"/>
    <pc:docChg chg="undo custSel addSld modSld">
      <pc:chgData name="Samantha Hoh" userId="a909ac0df12032b6" providerId="LiveId" clId="{BCDBC06F-E035-464D-A41A-1A32E9BC438F}" dt="2021-10-23T13:32:27.998" v="44" actId="20577"/>
      <pc:docMkLst>
        <pc:docMk/>
      </pc:docMkLst>
      <pc:sldChg chg="addSp modSp new mod">
        <pc:chgData name="Samantha Hoh" userId="a909ac0df12032b6" providerId="LiveId" clId="{BCDBC06F-E035-464D-A41A-1A32E9BC438F}" dt="2021-10-23T13:32:27.998" v="44" actId="20577"/>
        <pc:sldMkLst>
          <pc:docMk/>
          <pc:sldMk cId="2362361384" sldId="259"/>
        </pc:sldMkLst>
        <pc:spChg chg="add mod">
          <ac:chgData name="Samantha Hoh" userId="a909ac0df12032b6" providerId="LiveId" clId="{BCDBC06F-E035-464D-A41A-1A32E9BC438F}" dt="2021-10-23T13:32:12.201" v="23" actId="1076"/>
          <ac:spMkLst>
            <pc:docMk/>
            <pc:sldMk cId="2362361384" sldId="259"/>
            <ac:spMk id="5" creationId="{FF5419D9-4813-4F31-92C3-2E1EFCB49564}"/>
          </ac:spMkLst>
        </pc:spChg>
        <pc:spChg chg="add mod">
          <ac:chgData name="Samantha Hoh" userId="a909ac0df12032b6" providerId="LiveId" clId="{BCDBC06F-E035-464D-A41A-1A32E9BC438F}" dt="2021-10-23T13:32:27.998" v="44" actId="20577"/>
          <ac:spMkLst>
            <pc:docMk/>
            <pc:sldMk cId="2362361384" sldId="259"/>
            <ac:spMk id="6" creationId="{8B9AB7BC-7451-4DF2-AB09-2ED7303A6FDC}"/>
          </ac:spMkLst>
        </pc:spChg>
        <pc:picChg chg="add mod">
          <ac:chgData name="Samantha Hoh" userId="a909ac0df12032b6" providerId="LiveId" clId="{BCDBC06F-E035-464D-A41A-1A32E9BC438F}" dt="2021-10-23T13:29:56.180" v="2" actId="688"/>
          <ac:picMkLst>
            <pc:docMk/>
            <pc:sldMk cId="2362361384" sldId="259"/>
            <ac:picMk id="1026" creationId="{5C2370C9-C4D9-4DF0-9A96-2135812107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48-C19A-435A-8B71-8E0D1BF1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A8F9-66CD-4D3D-931F-61C213E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9CDC-BF04-4A47-A5F4-408F4CB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D34-A157-444F-AD0B-3E0931E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013-5BF2-49BA-8E17-44C93BF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96A4-F28D-4332-90E3-2917777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2335-A017-4081-8403-8069F46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BC0-00DE-4C56-B084-9CDD55D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35BE-607C-441F-ABE9-74A3720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0B2-2169-434E-AF3A-D63A200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B49-805F-4C24-B989-D8D6AF3E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9C31-E72A-4FD3-9655-E3AC8B32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7CD-F712-400A-A9B2-24A37CD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79FD-530F-4138-98F4-047B09C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5338-F71F-4980-A773-6C53B72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379-56F7-42EA-B4B0-91CED32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2B8-3FE4-47C0-BF60-803FAA4E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6CCD-5434-47A9-802C-88C094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C88-7D41-4533-9E04-ECC7AE0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7A48-C08D-4D30-9767-6EBE383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291-2B0E-40BE-8429-9A90ACAD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0959-EBCF-42FA-A241-58A8B206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35D2-8EF5-488D-A6C8-687E038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F1BA-4047-4F00-96AB-65F49959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C45A-FD87-406D-9580-DDFC50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D1-6CEF-40F2-BF4A-AAD5C8E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39-26D0-4493-BCC2-57B2D0541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044E-76DC-4EA9-BDFF-D66E110F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B71D-54A8-4EDD-8356-E1ADE18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A9F3-AD9D-4532-B18E-627BEB7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9C-DD8E-42B4-994B-6B68BE0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3EC-002B-4A87-8102-E0C164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D02A-504A-4FD9-84B3-FE01BC44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80FF-E6CF-424E-B968-9F13AC48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AB5C-BB02-4DE2-A78E-FC7F0888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AAE0-C769-454A-A749-DF06517A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DB62-83D8-4B03-BBC7-DA8939B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C4E9-0519-448A-A29F-94E707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5167-CF09-42E7-A883-82C4FA7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351-9370-44D4-AFFC-906BE00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F580-93BB-4931-8A28-86E115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4C22-924E-48D2-B7E2-4DD6C25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7BDC-FBEE-4366-B79F-AF3BDCEB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4DA3-1AD4-4C8B-89A8-58C241D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9368-C210-496F-B5E8-B5BEB6D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F511-77F5-4879-A17B-8DBBC5C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340-6836-48E6-97EA-E033BDF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78D-326A-4BAF-A220-CBEBDD5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8557-5CF4-442B-B3BB-CD8FAC78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3E45-BDA0-44C7-9FB1-5764E97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31B-AA3A-4695-8C6B-D565AA7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B6AA-1C4F-430C-AB4D-849084D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F19-2AF5-4440-972B-EBC38B4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13AE-C1E0-4402-BCE9-DDA52C7B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9C5D-9641-4B52-BB18-9D9F7BD1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0047-1D82-4E56-9990-D1196141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18B-B4EA-426E-A1C7-A323637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CAB8-8DFB-4724-B99B-F299C45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1C2F-33AD-42BA-93D3-3D2CB82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E1D6-CD42-4002-B925-182B0B2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A2A6-D79B-447A-8AC8-E6AB91AB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C1E-4E5D-4685-AE38-96DEA0EF6B6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126-1695-48B7-9ABD-8C0AA418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2820-0D4E-4BD1-AC73-DE8166CD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items&#10;&#10;Description automatically generated">
            <a:extLst>
              <a:ext uri="{FF2B5EF4-FFF2-40B4-BE49-F238E27FC236}">
                <a16:creationId xmlns:a16="http://schemas.microsoft.com/office/drawing/2014/main" id="{25B8A666-9DA0-4C53-B776-18385550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02" y="940570"/>
            <a:ext cx="6270593" cy="470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ACEA0-8F6A-4A04-930E-10A4CF9397D1}"/>
              </a:ext>
            </a:extLst>
          </p:cNvPr>
          <p:cNvSpPr txBox="1"/>
          <p:nvPr/>
        </p:nvSpPr>
        <p:spPr>
          <a:xfrm>
            <a:off x="214604" y="298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98FF-A0D2-4BA0-AFBF-18F3BBB839E0}"/>
              </a:ext>
            </a:extLst>
          </p:cNvPr>
          <p:cNvSpPr/>
          <p:nvPr/>
        </p:nvSpPr>
        <p:spPr>
          <a:xfrm>
            <a:off x="2890225" y="4348065"/>
            <a:ext cx="1429848" cy="137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8E31C-804C-4536-BB8F-5478045BD120}"/>
              </a:ext>
            </a:extLst>
          </p:cNvPr>
          <p:cNvSpPr/>
          <p:nvPr/>
        </p:nvSpPr>
        <p:spPr>
          <a:xfrm>
            <a:off x="2890225" y="2985118"/>
            <a:ext cx="1359370" cy="12162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0FFFB-32ED-41E6-9011-B2F2AF534CD6}"/>
              </a:ext>
            </a:extLst>
          </p:cNvPr>
          <p:cNvSpPr/>
          <p:nvPr/>
        </p:nvSpPr>
        <p:spPr>
          <a:xfrm>
            <a:off x="3584167" y="1134013"/>
            <a:ext cx="1500326" cy="17043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D077-E282-4D29-9585-5B3F12AE35FF}"/>
              </a:ext>
            </a:extLst>
          </p:cNvPr>
          <p:cNvSpPr/>
          <p:nvPr/>
        </p:nvSpPr>
        <p:spPr>
          <a:xfrm>
            <a:off x="4320074" y="3027512"/>
            <a:ext cx="505120" cy="2467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B6280-C561-4F80-9D9A-C4315DDC73DB}"/>
              </a:ext>
            </a:extLst>
          </p:cNvPr>
          <p:cNvSpPr/>
          <p:nvPr/>
        </p:nvSpPr>
        <p:spPr>
          <a:xfrm>
            <a:off x="4951323" y="3429000"/>
            <a:ext cx="1875605" cy="20041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F9B74-5B3A-48DE-8561-F800F1B49366}"/>
              </a:ext>
            </a:extLst>
          </p:cNvPr>
          <p:cNvSpPr/>
          <p:nvPr/>
        </p:nvSpPr>
        <p:spPr>
          <a:xfrm>
            <a:off x="6516211" y="2450237"/>
            <a:ext cx="850597" cy="3047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579BB-3686-4FD5-A9A3-6217C4D2899D}"/>
              </a:ext>
            </a:extLst>
          </p:cNvPr>
          <p:cNvSpPr/>
          <p:nvPr/>
        </p:nvSpPr>
        <p:spPr>
          <a:xfrm>
            <a:off x="7463163" y="3153054"/>
            <a:ext cx="1050524" cy="23422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82A0-F126-4D0B-9A71-943C66CBBABB}"/>
              </a:ext>
            </a:extLst>
          </p:cNvPr>
          <p:cNvSpPr/>
          <p:nvPr/>
        </p:nvSpPr>
        <p:spPr>
          <a:xfrm>
            <a:off x="8610042" y="3342917"/>
            <a:ext cx="734342" cy="20902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CE6F9-7890-4F76-A10C-55410967A7FA}"/>
              </a:ext>
            </a:extLst>
          </p:cNvPr>
          <p:cNvSpPr/>
          <p:nvPr/>
        </p:nvSpPr>
        <p:spPr>
          <a:xfrm>
            <a:off x="7334823" y="1661201"/>
            <a:ext cx="1161877" cy="9610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83F90-18AA-47A4-AF33-8647713068EE}"/>
              </a:ext>
            </a:extLst>
          </p:cNvPr>
          <p:cNvSpPr/>
          <p:nvPr/>
        </p:nvSpPr>
        <p:spPr>
          <a:xfrm>
            <a:off x="5223939" y="1180163"/>
            <a:ext cx="1875604" cy="116939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52C6B-D951-4363-9F84-3E0EF3236C1A}"/>
              </a:ext>
            </a:extLst>
          </p:cNvPr>
          <p:cNvSpPr/>
          <p:nvPr/>
        </p:nvSpPr>
        <p:spPr>
          <a:xfrm>
            <a:off x="5219699" y="2383239"/>
            <a:ext cx="1080863" cy="85345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FDEC-750F-4C48-8D93-9AA634E80A4D}"/>
              </a:ext>
            </a:extLst>
          </p:cNvPr>
          <p:cNvSpPr txBox="1"/>
          <p:nvPr/>
        </p:nvSpPr>
        <p:spPr>
          <a:xfrm>
            <a:off x="8977213" y="1396063"/>
            <a:ext cx="175589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Kitronik</a:t>
            </a:r>
            <a:r>
              <a:rPr lang="en-US" b="1" dirty="0">
                <a:solidFill>
                  <a:schemeClr val="bg1"/>
                </a:solidFill>
              </a:rPr>
              <a:t> robotics board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6788A-608E-4BEC-BCDE-860C8CE74A3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67177" y="1719229"/>
            <a:ext cx="410036" cy="740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C93E1F-30D6-4434-9564-0B2F8FB0DC12}"/>
              </a:ext>
            </a:extLst>
          </p:cNvPr>
          <p:cNvSpPr txBox="1"/>
          <p:nvPr/>
        </p:nvSpPr>
        <p:spPr>
          <a:xfrm>
            <a:off x="8970619" y="5732764"/>
            <a:ext cx="128830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Robot arms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1105E-D9A2-460C-87DD-59DD32E7A44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567177" y="5584527"/>
            <a:ext cx="403442" cy="3329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7605B1-42F2-42BC-A5A0-DAFB7C900C6D}"/>
              </a:ext>
            </a:extLst>
          </p:cNvPr>
          <p:cNvSpPr txBox="1"/>
          <p:nvPr/>
        </p:nvSpPr>
        <p:spPr>
          <a:xfrm>
            <a:off x="4334330" y="5860070"/>
            <a:ext cx="20267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 board (white in color in 4 pieces)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FC4BA-83EB-481F-90A1-52B6D0B27BF4}"/>
              </a:ext>
            </a:extLst>
          </p:cNvPr>
          <p:cNvSpPr txBox="1"/>
          <p:nvPr/>
        </p:nvSpPr>
        <p:spPr>
          <a:xfrm>
            <a:off x="5321001" y="305432"/>
            <a:ext cx="183588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Stepper motors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10351A-6B0B-45A0-BC20-1E2FCDD5678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161741" y="674764"/>
            <a:ext cx="77204" cy="3985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097427-C6FB-432D-A2D8-9B3DE0FDE276}"/>
              </a:ext>
            </a:extLst>
          </p:cNvPr>
          <p:cNvSpPr txBox="1"/>
          <p:nvPr/>
        </p:nvSpPr>
        <p:spPr>
          <a:xfrm>
            <a:off x="1253947" y="1338035"/>
            <a:ext cx="181158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Bag labelled 'Assembly parts'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CD0D6-5AEB-466C-8A51-72E44A9C2D9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65531" y="1661201"/>
            <a:ext cx="276671" cy="124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54DF8F-EF01-4B4C-A00F-0868374F3326}"/>
              </a:ext>
            </a:extLst>
          </p:cNvPr>
          <p:cNvSpPr txBox="1"/>
          <p:nvPr/>
        </p:nvSpPr>
        <p:spPr>
          <a:xfrm>
            <a:off x="1952526" y="4550469"/>
            <a:ext cx="168268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AA 4 battery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6D141-7B81-492B-8248-C8BA1E22AD0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793870" y="4201358"/>
            <a:ext cx="166831" cy="3491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C33303-C68A-449A-8449-7DE79B2F641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347698" y="5433134"/>
            <a:ext cx="541428" cy="4269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A2C2E-E733-40FC-898D-7E8BF7D0D968}"/>
              </a:ext>
            </a:extLst>
          </p:cNvPr>
          <p:cNvSpPr txBox="1"/>
          <p:nvPr/>
        </p:nvSpPr>
        <p:spPr>
          <a:xfrm>
            <a:off x="1075121" y="5536904"/>
            <a:ext cx="296780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whiteboard marker &amp;</a:t>
            </a:r>
          </a:p>
          <a:p>
            <a:r>
              <a:rPr lang="en-US" b="1" dirty="0"/>
              <a:t>screwdriver (looks like a pen)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588398-6675-4424-B233-1C2EE6CBB5C8}"/>
              </a:ext>
            </a:extLst>
          </p:cNvPr>
          <p:cNvCxnSpPr>
            <a:cxnSpLocks/>
            <a:stCxn id="54" idx="3"/>
            <a:endCxn id="10" idx="2"/>
          </p:cNvCxnSpPr>
          <p:nvPr/>
        </p:nvCxnSpPr>
        <p:spPr>
          <a:xfrm flipV="1">
            <a:off x="4042921" y="5495278"/>
            <a:ext cx="529713" cy="36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4A8496-7C83-4450-933F-3C293CF4B39C}"/>
              </a:ext>
            </a:extLst>
          </p:cNvPr>
          <p:cNvSpPr txBox="1"/>
          <p:nvPr/>
        </p:nvSpPr>
        <p:spPr>
          <a:xfrm>
            <a:off x="9614769" y="4191247"/>
            <a:ext cx="10793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usb</a:t>
            </a:r>
            <a:r>
              <a:rPr lang="en-US" b="1" dirty="0"/>
              <a:t> cable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59AE7-D230-4FE7-B3D4-BEA7A12166A7}"/>
              </a:ext>
            </a:extLst>
          </p:cNvPr>
          <p:cNvCxnSpPr>
            <a:cxnSpLocks/>
            <a:stCxn id="62" idx="1"/>
            <a:endCxn id="14" idx="3"/>
          </p:cNvCxnSpPr>
          <p:nvPr/>
        </p:nvCxnSpPr>
        <p:spPr>
          <a:xfrm flipH="1">
            <a:off x="9344384" y="4375913"/>
            <a:ext cx="270385" cy="12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9EFAE1-60CB-43E1-B9E5-10A529C65DB3}"/>
              </a:ext>
            </a:extLst>
          </p:cNvPr>
          <p:cNvSpPr txBox="1"/>
          <p:nvPr/>
        </p:nvSpPr>
        <p:spPr>
          <a:xfrm>
            <a:off x="6580756" y="5874893"/>
            <a:ext cx="16488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 jumper leads (4 wires each)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24072B-1BF6-4CD4-8F02-6165FB3AC77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953058" y="5536905"/>
            <a:ext cx="452120" cy="3379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BF5D6B-75F0-49F2-85C3-F554EC658911}"/>
              </a:ext>
            </a:extLst>
          </p:cNvPr>
          <p:cNvSpPr txBox="1"/>
          <p:nvPr/>
        </p:nvSpPr>
        <p:spPr>
          <a:xfrm>
            <a:off x="7351719" y="1038844"/>
            <a:ext cx="25277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Microbit</a:t>
            </a:r>
            <a:r>
              <a:rPr lang="en-US" b="1" dirty="0"/>
              <a:t> microcontroller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6F7124-92D3-4121-8DD7-1FA989D976DE}"/>
              </a:ext>
            </a:extLst>
          </p:cNvPr>
          <p:cNvCxnSpPr>
            <a:cxnSpLocks/>
            <a:stCxn id="73" idx="1"/>
            <a:endCxn id="17" idx="0"/>
          </p:cNvCxnSpPr>
          <p:nvPr/>
        </p:nvCxnSpPr>
        <p:spPr>
          <a:xfrm flipH="1">
            <a:off x="5760131" y="1223510"/>
            <a:ext cx="1591588" cy="1159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11C60-5E56-412E-A072-0B8B0477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1" y="755780"/>
            <a:ext cx="6845559" cy="5134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486CA-65A4-4FDA-B7FB-59F5BBD2F405}"/>
              </a:ext>
            </a:extLst>
          </p:cNvPr>
          <p:cNvSpPr/>
          <p:nvPr/>
        </p:nvSpPr>
        <p:spPr>
          <a:xfrm>
            <a:off x="2455163" y="2522405"/>
            <a:ext cx="1500326" cy="22826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F3F-28D4-4A3E-88A3-E4F6928DC0E4}"/>
              </a:ext>
            </a:extLst>
          </p:cNvPr>
          <p:cNvSpPr txBox="1"/>
          <p:nvPr/>
        </p:nvSpPr>
        <p:spPr>
          <a:xfrm>
            <a:off x="2171206" y="1657296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caster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7D74-C398-4C69-93A3-B1F0B8B1788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76998" y="2026628"/>
            <a:ext cx="128328" cy="4957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597DF-DC2D-4FC6-9CA3-139F1819E4E4}"/>
              </a:ext>
            </a:extLst>
          </p:cNvPr>
          <p:cNvSpPr/>
          <p:nvPr/>
        </p:nvSpPr>
        <p:spPr>
          <a:xfrm>
            <a:off x="4061233" y="2155370"/>
            <a:ext cx="2358228" cy="143386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F5B0-652F-4301-8577-175126D7EF82}"/>
              </a:ext>
            </a:extLst>
          </p:cNvPr>
          <p:cNvSpPr txBox="1"/>
          <p:nvPr/>
        </p:nvSpPr>
        <p:spPr>
          <a:xfrm>
            <a:off x="4334555" y="1159222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bearing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EC236-2957-4D65-A6B5-DA95C2EFA6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40347" y="1528554"/>
            <a:ext cx="0" cy="6268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A4247A-F014-47F7-B51D-768D94818669}"/>
              </a:ext>
            </a:extLst>
          </p:cNvPr>
          <p:cNvSpPr/>
          <p:nvPr/>
        </p:nvSpPr>
        <p:spPr>
          <a:xfrm>
            <a:off x="7634796" y="4607511"/>
            <a:ext cx="426128" cy="32847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AB6AC-44DC-4CDF-A1D9-09A2EA3CF363}"/>
              </a:ext>
            </a:extLst>
          </p:cNvPr>
          <p:cNvSpPr txBox="1"/>
          <p:nvPr/>
        </p:nvSpPr>
        <p:spPr>
          <a:xfrm>
            <a:off x="7159134" y="3868391"/>
            <a:ext cx="7597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screw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5522BB-2FE5-4AA8-AAB3-547C05B4775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539008" y="4237723"/>
            <a:ext cx="220075" cy="3076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8364288" y="4761961"/>
            <a:ext cx="326951" cy="3284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8211197" y="3963246"/>
            <a:ext cx="6331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8527764" y="4332578"/>
            <a:ext cx="0" cy="429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16C15-EB6C-476F-89C7-DE7F12E9DDBF}"/>
              </a:ext>
            </a:extLst>
          </p:cNvPr>
          <p:cNvSpPr/>
          <p:nvPr/>
        </p:nvSpPr>
        <p:spPr>
          <a:xfrm>
            <a:off x="3955489" y="3704154"/>
            <a:ext cx="2190637" cy="18887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0AEBA2-CE1E-4CD1-9A4E-D8D6D05F22FC}"/>
              </a:ext>
            </a:extLst>
          </p:cNvPr>
          <p:cNvSpPr txBox="1"/>
          <p:nvPr/>
        </p:nvSpPr>
        <p:spPr>
          <a:xfrm>
            <a:off x="4125553" y="5820206"/>
            <a:ext cx="18505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bearings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C4704B-9C02-4E66-B362-4675B40FE750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5050807" y="5592932"/>
            <a:ext cx="1" cy="2272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3DD63DA-8DBB-4E84-AE79-48B5CFB8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95" y="443883"/>
            <a:ext cx="7747247" cy="58104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7670308" y="4545367"/>
            <a:ext cx="540890" cy="5149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8664353" y="4360701"/>
            <a:ext cx="6331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211199" y="4545367"/>
            <a:ext cx="453154" cy="257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397D-9E19-4E20-8768-88F37CE4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07C1-D454-4F50-88CA-3E0EDEA9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370C9-C4D9-4DF0-9A96-21358121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419D9-4813-4F31-92C3-2E1EFCB49564}"/>
              </a:ext>
            </a:extLst>
          </p:cNvPr>
          <p:cNvSpPr txBox="1"/>
          <p:nvPr/>
        </p:nvSpPr>
        <p:spPr>
          <a:xfrm>
            <a:off x="4341109" y="2820878"/>
            <a:ext cx="349019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  <a:p>
            <a:pPr algn="ctr"/>
            <a:r>
              <a:rPr lang="en-US" sz="1600" b="1" dirty="0"/>
              <a:t>2</a:t>
            </a:r>
          </a:p>
          <a:p>
            <a:pPr algn="ctr"/>
            <a:r>
              <a:rPr lang="en-US" sz="1600" b="1" dirty="0"/>
              <a:t>3</a:t>
            </a:r>
          </a:p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AB7BC-7451-4DF2-AB09-2ED7303A6FDC}"/>
              </a:ext>
            </a:extLst>
          </p:cNvPr>
          <p:cNvSpPr txBox="1"/>
          <p:nvPr/>
        </p:nvSpPr>
        <p:spPr>
          <a:xfrm>
            <a:off x="7501874" y="2820878"/>
            <a:ext cx="349019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</a:t>
            </a:r>
          </a:p>
          <a:p>
            <a:pPr algn="ctr"/>
            <a:r>
              <a:rPr lang="en-US" sz="1600" b="1" dirty="0"/>
              <a:t>b</a:t>
            </a:r>
          </a:p>
          <a:p>
            <a:pPr algn="ctr"/>
            <a:r>
              <a:rPr lang="en-US" sz="1600" b="1" dirty="0"/>
              <a:t>c</a:t>
            </a:r>
          </a:p>
          <a:p>
            <a:pPr algn="ctr"/>
            <a:r>
              <a:rPr lang="en-US" sz="1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3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Prob - Llama</dc:creator>
  <cp:lastModifiedBy>Samantha Hoh</cp:lastModifiedBy>
  <cp:revision>4</cp:revision>
  <dcterms:created xsi:type="dcterms:W3CDTF">2021-03-27T11:51:30Z</dcterms:created>
  <dcterms:modified xsi:type="dcterms:W3CDTF">2021-10-23T13:32:38Z</dcterms:modified>
</cp:coreProperties>
</file>