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4D48-C19A-435A-8B71-8E0D1BF1D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BA8F9-66CD-4D3D-931F-61C213E99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9CDC-BF04-4A47-A5F4-408F4CBE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5D34-A157-444F-AD0B-3E0931E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57013-5BF2-49BA-8E17-44C93BFA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8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96A4-F28D-4332-90E3-2917777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62335-A017-4081-8403-8069F464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3BC0-00DE-4C56-B084-9CDD55DF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35BE-607C-441F-ABE9-74A37206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00B2-2169-434E-AF3A-D63A200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9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7B49-805F-4C24-B989-D8D6AF3E7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C9C31-E72A-4FD3-9655-E3AC8B32B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87CD-F712-400A-A9B2-24A37CD4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79FD-530F-4138-98F4-047B09C7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5338-F71F-4980-A773-6C53B726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3379-56F7-42EA-B4B0-91CED322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02B8-3FE4-47C0-BF60-803FAA4E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F6CCD-5434-47A9-802C-88C09493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C88-7D41-4533-9E04-ECC7AE05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57A48-C08D-4D30-9767-6EBE383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23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291-2B0E-40BE-8429-9A90ACAD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0959-EBCF-42FA-A241-58A8B206E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35D2-8EF5-488D-A6C8-687E0388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2F1BA-4047-4F00-96AB-65F49959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C45A-FD87-406D-9580-DDFC505D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0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47D1-6CEF-40F2-BF4A-AAD5C8EA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C639-26D0-4493-BCC2-57B2D0541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B044E-76DC-4EA9-BDFF-D66E110FB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AB71D-54A8-4EDD-8356-E1ADE187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A9F3-AD9D-4532-B18E-627BEB7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0A9C-DD8E-42B4-994B-6B68BE01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77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E3EC-002B-4A87-8102-E0C164E9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CD02A-504A-4FD9-84B3-FE01BC44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80FF-E6CF-424E-B968-9F13AC487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BAB5C-BB02-4DE2-A78E-FC7F08887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AAAE0-C769-454A-A749-DF06517A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1DB62-83D8-4B03-BBC7-DA8939B6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C4E9-0519-448A-A29F-94E707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45167-CF09-42E7-A883-82C4FA75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9351-9370-44D4-AFFC-906BE009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EF580-93BB-4931-8A28-86E11575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54C22-924E-48D2-B7E2-4DD6C25D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7BDC-FBEE-4366-B79F-AF3BDCEB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A4DA3-1AD4-4C8B-89A8-58C241D6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19368-C210-496F-B5E8-B5BEB6D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F511-77F5-4879-A17B-8DBBC5C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8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2340-6836-48E6-97EA-E033BDF3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578D-326A-4BAF-A220-CBEBDD5C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28557-5CF4-442B-B3BB-CD8FAC786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3E45-BDA0-44C7-9FB1-5764E97C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331B-AA3A-4695-8C6B-D565AA75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B6AA-1C4F-430C-AB4D-849084D3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1F19-2AF5-4440-972B-EBC38B4C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D13AE-C1E0-4402-BCE9-DDA52C7B8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19C5D-9641-4B52-BB18-9D9F7BD13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A0047-1D82-4E56-9990-D1196141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6518B-B4EA-426E-A1C7-A323637C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CCAB8-8DFB-4724-B99B-F299C45B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A1C2F-33AD-42BA-93D3-3D2CB82E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FE1D6-CD42-4002-B925-182B0B2D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A2A6-D79B-447A-8AC8-E6AB91ABF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5AC1E-4E5D-4685-AE38-96DEA0EF6B61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3126-1695-48B7-9ABD-8C0AA418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2820-0D4E-4BD1-AC73-DE8166CD3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82A15-DBEB-4B87-87AA-364BC292E0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1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person, electronics, hand&#10;&#10;Description automatically generated">
            <a:extLst>
              <a:ext uri="{FF2B5EF4-FFF2-40B4-BE49-F238E27FC236}">
                <a16:creationId xmlns:a16="http://schemas.microsoft.com/office/drawing/2014/main" id="{DAD82574-FC46-4B2B-844A-FDEC4DF3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06" y="1265068"/>
            <a:ext cx="6847643" cy="51357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3486CA-65A4-4FDA-B7FB-59F5BBD2F405}"/>
              </a:ext>
            </a:extLst>
          </p:cNvPr>
          <p:cNvSpPr/>
          <p:nvPr/>
        </p:nvSpPr>
        <p:spPr>
          <a:xfrm>
            <a:off x="2455163" y="2522405"/>
            <a:ext cx="5525862" cy="374523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DF3F-28D4-4A3E-88A3-E4F6928DC0E4}"/>
              </a:ext>
            </a:extLst>
          </p:cNvPr>
          <p:cNvSpPr txBox="1"/>
          <p:nvPr/>
        </p:nvSpPr>
        <p:spPr>
          <a:xfrm>
            <a:off x="2171206" y="1657296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microbit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867D74-C398-4C69-93A3-B1F0B8B1788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076998" y="2026628"/>
            <a:ext cx="2141096" cy="4957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D3D830-5473-44A5-A88D-2789D47757E0}"/>
              </a:ext>
            </a:extLst>
          </p:cNvPr>
          <p:cNvSpPr/>
          <p:nvPr/>
        </p:nvSpPr>
        <p:spPr>
          <a:xfrm>
            <a:off x="6382208" y="3321120"/>
            <a:ext cx="326951" cy="32847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B39C9-52B2-4176-B114-4AAACDD1E5AE}"/>
              </a:ext>
            </a:extLst>
          </p:cNvPr>
          <p:cNvSpPr txBox="1"/>
          <p:nvPr/>
        </p:nvSpPr>
        <p:spPr>
          <a:xfrm>
            <a:off x="6229117" y="2522405"/>
            <a:ext cx="15003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Reset button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DF4C4F-D4CA-4F5B-8E2A-2447962BEFD3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6545684" y="2891737"/>
            <a:ext cx="433596" cy="429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8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1E265B91-28BC-4E1D-8A73-22F604C9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163" y="1841962"/>
            <a:ext cx="6350493" cy="47628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3486CA-65A4-4FDA-B7FB-59F5BBD2F405}"/>
              </a:ext>
            </a:extLst>
          </p:cNvPr>
          <p:cNvSpPr/>
          <p:nvPr/>
        </p:nvSpPr>
        <p:spPr>
          <a:xfrm>
            <a:off x="2455163" y="2522404"/>
            <a:ext cx="5525862" cy="408242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DF3F-28D4-4A3E-88A3-E4F6928DC0E4}"/>
              </a:ext>
            </a:extLst>
          </p:cNvPr>
          <p:cNvSpPr txBox="1"/>
          <p:nvPr/>
        </p:nvSpPr>
        <p:spPr>
          <a:xfrm>
            <a:off x="2171206" y="1657296"/>
            <a:ext cx="181158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battery</a:t>
            </a:r>
            <a:endParaRPr lang="en-GB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867D74-C398-4C69-93A3-B1F0B8B1788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3076998" y="2026628"/>
            <a:ext cx="2141096" cy="495776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D3D830-5473-44A5-A88D-2789D47757E0}"/>
              </a:ext>
            </a:extLst>
          </p:cNvPr>
          <p:cNvSpPr/>
          <p:nvPr/>
        </p:nvSpPr>
        <p:spPr>
          <a:xfrm>
            <a:off x="6010184" y="3321120"/>
            <a:ext cx="1162974" cy="131302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B39C9-52B2-4176-B114-4AAACDD1E5AE}"/>
              </a:ext>
            </a:extLst>
          </p:cNvPr>
          <p:cNvSpPr txBox="1"/>
          <p:nvPr/>
        </p:nvSpPr>
        <p:spPr>
          <a:xfrm>
            <a:off x="6229117" y="2522405"/>
            <a:ext cx="15003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Power switch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DF4C4F-D4CA-4F5B-8E2A-2447962BEFD3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6591671" y="2891737"/>
            <a:ext cx="387609" cy="4293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8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 Prob - Llama</dc:creator>
  <cp:lastModifiedBy>No Prob - Llama</cp:lastModifiedBy>
  <cp:revision>6</cp:revision>
  <dcterms:created xsi:type="dcterms:W3CDTF">2021-03-27T11:51:30Z</dcterms:created>
  <dcterms:modified xsi:type="dcterms:W3CDTF">2021-03-30T12:48:40Z</dcterms:modified>
</cp:coreProperties>
</file>