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89A0-06EA-4529-B5CE-C05BEE9A4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A7F36-FA02-42B6-9C42-7A5116811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1A8E3-9C63-49CD-9805-8B50600A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4A7B-E1D9-4A73-A595-018C0A94FF0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94FC-E8FF-48A1-958F-733C92C6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029D-BD34-4AA4-83DC-E589D9CD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FE3E-2906-4825-A5AD-5E27F8E8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221E-5385-449F-AAC2-CEE63E5E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47815-F764-40FD-8900-A8D937923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F9FA-460C-423D-B744-D0D9E4A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4A7B-E1D9-4A73-A595-018C0A94FF0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A3136-4E72-4DA8-9973-E8F6322F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0437B-AA42-4746-AF42-8EFFF7D1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FE3E-2906-4825-A5AD-5E27F8E8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5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2CD36-1D4C-414B-9BDE-6437529E1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4DC81-8E5B-4E92-9DE8-B5ECE20C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3A7E-E0E4-4403-955E-59FD164B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4A7B-E1D9-4A73-A595-018C0A94FF0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D4A8-A1D6-42B2-BA49-AACE9F41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DDE1-6416-44CF-92A5-CC0690B9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FE3E-2906-4825-A5AD-5E27F8E8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01E6-2F85-4AEC-AF8A-0A431083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2921-53B0-4260-9546-8C646B14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5957-09F0-4879-AD81-15630880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4A7B-E1D9-4A73-A595-018C0A94FF0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9B5E-04D9-43EE-9234-7DB26A20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ECCA-B0D1-4B3D-95B8-3CB45CD0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FE3E-2906-4825-A5AD-5E27F8E8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4CA1-5175-4D91-A248-673DA2C2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FEE20-4D0B-4518-9420-ECB6FB5B6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CF5DC-8A69-483C-BB77-AF9B7637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4A7B-E1D9-4A73-A595-018C0A94FF0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6B56-3AB7-41EB-B69A-9E221B5E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987D8-64EA-4D25-BB7B-F0FBCBB8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FE3E-2906-4825-A5AD-5E27F8E8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52CA-8969-41F4-8FC0-11C9ABB1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3DA7-9BDD-4039-9996-A57BF8EA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E954C-4ADE-4D9B-8B9E-6968468BD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01DD2-DCF2-43DF-BEC6-47A6A76A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4A7B-E1D9-4A73-A595-018C0A94FF0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FA141-3EB2-4967-A269-5621A486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69C5F-9552-4D13-A211-5B917F7D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FE3E-2906-4825-A5AD-5E27F8E8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CFC5-DA05-4D43-9336-7991C06F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BDE7E-1C38-41EA-9CEB-51A855723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C6196-C631-44E6-ADA4-04FE85FC8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BDCD8-6D0A-4C0F-922F-D38E5630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09CC1-C2F5-4E3B-A1CD-A5D3DD0F7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1E67E-14F4-4E94-A8E5-5A7206C5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4A7B-E1D9-4A73-A595-018C0A94FF0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4F6C8-9197-40C2-A035-0C647DA1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48304-50BD-4124-8C7C-14F0A0E3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FE3E-2906-4825-A5AD-5E27F8E8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52B1-523E-4704-860B-47691EE3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4524A-1D83-4B48-B3FF-DD18A917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4A7B-E1D9-4A73-A595-018C0A94FF0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315ED-3239-4E1C-8A83-253EBF59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705A8-9481-4A4E-B730-C4F7F8D7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FE3E-2906-4825-A5AD-5E27F8E8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3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112E1-E7B4-4FB3-929C-5467E592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4A7B-E1D9-4A73-A595-018C0A94FF0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AF013-96E0-4907-8B82-D28100F3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38CCF-D557-4CC3-A20A-FA84B4F1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FE3E-2906-4825-A5AD-5E27F8E8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97DC-353A-4CA6-9790-36349F0D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7578-FBB0-4AED-ADB3-FC2D443D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F733F-5C9C-4C4A-8E83-4E24B6C00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C5EAC-61E6-47C8-8E44-7645CB1D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4A7B-E1D9-4A73-A595-018C0A94FF0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DF996-F4FC-465D-BC38-C8C21715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2A16-E4BF-4AC8-A819-FF4A140A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FE3E-2906-4825-A5AD-5E27F8E8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8FAA-8ED9-424F-9D8B-A7F118D0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B49B6-C984-4986-BE7A-F5CD4DD26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28AD7-05A5-4287-ACF7-F8F42AE9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E980-CC49-40DF-A5FA-6A44CE37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4A7B-E1D9-4A73-A595-018C0A94FF0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9A785-0480-45D8-880F-7B6318D7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3C823-B042-4C5F-A71A-807C568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FE3E-2906-4825-A5AD-5E27F8E8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3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1F824-6835-4E07-A202-B0C9F61A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4FFBB-0769-48F0-8C73-FE0F61429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4845-9F11-4D7F-8EDB-183546A72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4A7B-E1D9-4A73-A595-018C0A94FF0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604E-1A8F-4946-A304-FC497C5CC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9D12-F9D4-405F-8F2D-B6D12A01A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FE3E-2906-4825-A5AD-5E27F8E8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514F4B-08D6-4A01-BC80-8DDC60963F86}"/>
                  </a:ext>
                </a:extLst>
              </p:cNvPr>
              <p:cNvSpPr txBox="1"/>
              <p:nvPr/>
            </p:nvSpPr>
            <p:spPr>
              <a:xfrm>
                <a:off x="1021977" y="1237129"/>
                <a:ext cx="1046145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000" b="0" dirty="0"/>
                  <a:t> is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4000" dirty="0"/>
                  <a:t> 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514F4B-08D6-4A01-BC80-8DDC60963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7" y="1237129"/>
                <a:ext cx="10461454" cy="615553"/>
              </a:xfrm>
              <a:prstGeom prst="rect">
                <a:avLst/>
              </a:prstGeom>
              <a:blipFill>
                <a:blip r:embed="rId2"/>
                <a:stretch>
                  <a:fillRect l="-117"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B5A5AA-9ABE-445D-B750-E49595D08ED2}"/>
                  </a:ext>
                </a:extLst>
              </p:cNvPr>
              <p:cNvSpPr txBox="1"/>
              <p:nvPr/>
            </p:nvSpPr>
            <p:spPr>
              <a:xfrm>
                <a:off x="1021977" y="2422391"/>
                <a:ext cx="892635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b="0" dirty="0"/>
                  <a:t> </a:t>
                </a:r>
                <a:r>
                  <a:rPr lang="en-US" sz="4000" dirty="0"/>
                  <a:t>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≤1/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B5A5AA-9ABE-445D-B750-E49595D08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7" y="2422391"/>
                <a:ext cx="8926354" cy="615553"/>
              </a:xfrm>
              <a:prstGeom prst="rect">
                <a:avLst/>
              </a:prstGeom>
              <a:blipFill>
                <a:blip r:embed="rId3"/>
                <a:stretch>
                  <a:fillRect t="-23762" b="-50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12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Hopkins</dc:creator>
  <cp:lastModifiedBy>Sam Hopkins</cp:lastModifiedBy>
  <cp:revision>1</cp:revision>
  <dcterms:created xsi:type="dcterms:W3CDTF">2019-01-27T03:25:58Z</dcterms:created>
  <dcterms:modified xsi:type="dcterms:W3CDTF">2019-01-27T03:26:10Z</dcterms:modified>
</cp:coreProperties>
</file>