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87" d="100"/>
          <a:sy n="87" d="100"/>
        </p:scale>
        <p:origin x="702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0T05:24:25.8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66 164 3385,'-9'-14'1260,"1"0"1,0 0 0,1-1-1,-1-3-1260,0 0 1145,4 11-448,1-1 1,0 1-1,0-1 0,0-5-697,2 11 409,1 2-400,0 0-1,0 0 0,0 0 0,0 0 1,0 0-1,0 0 0,0 0 1,0 0-1,0 0 0,0 0 0,0 0 1,1-1-1,-1 1 0,0 0 1,0 0-1,0 0 0,0 0 0,0 0 1,0 0-1,0 0 0,0 0 1,0 0-1,0 0 0,0 0 0,0 0 1,0 0-1,0 0 0,0 0 1,0 0-1,0 0 0,0 0 0,0 0 1,0 0-1,0 0 0,0 0 1,0 0-1,0 0 0,0 0 0,0 0 1,0-1-1,0 1 0,0 0 1,0 0-1,0 0 0,0 0 0,0 0 1,0 0-1,0 0 0,0 0 1,0 0-1,0 0 0,0 0 0,0 0 1,0 0-1,0 0 0,0 0 1,0 0-9,11 9 91,31 29 18,-1 4-109,-21-22 28,25 27 109,-1 3 1,-3 1 0,-2 2-1,-2 2 1,-3 1-1,5 16-137,-4 8 144,-19-42-153,-12-23-485,-4-15 464,1 0-1,-1 0 1,0 0-1,0 0 1,0 0 0,0 1-1,0-1 1,0 0-1,0 0 1,0 0 0,0 0-1,0 0 1,0 1-1,0-1 1,0 0 0,1 0-1,-1 0 1,0 1-1,0-1 1,-1 0 0,1 0-1,0 0 1,0 0-1,0 1 1,0-1 0,0 0-1,0 0 1,0 0 0,0 0-1,0 0 1,0 1-1,0-1 1,0 0 0,0 0-1,-1 0 1,1 0-1,0 0 1,0 0 0,0 1-1,0-1 1,0 0-1,-1 0 1,1 0 0,0 0-1,0 0 1,0 0-1,0 0 1,0 0 0,-1 0-1,1 0 1,0 0-1,0 0 1,0 0 0,-1 0-1,1 0 31,-7-8-807</inkml:trace>
  <inkml:trace contextRef="#ctx0" brushRef="#br0" timeOffset="329.726">391 20 2937,'0'-11'2056,"-6"3"-192,-3 12-559,-3 6-249,-3 16-344,-3 12-32,-1 14-40,-3 11-47,-4 13-145,1 9-80,2 5-168,2-1-56,7-9-64,3-7-16,2-23 16,5-9-416,0-22-2161,6-12 1793</inkml:trace>
  <inkml:trace contextRef="#ctx0" brushRef="#br0" timeOffset="667.344">674 460 3017,'3'4'1832,"-2"5"-240,-4 18-215,0 10-57,-1 15-520,-4 4-336,7-3-328,4-4-48,5-10-128,9-4-1040,1-7 792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0T05:24:34.2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 4289,'2'-3'2256,"-4"0"-327,1 11-273,1-8-264,0 0-223,5 28-417,53 42-40,-16-11 24,2 9-8,-3 7-120,3-1-119,-6-10-249,-3-9-96,0-14-120,-2-7-32,-8-15-985,-3-8-807,-12-16 1104</inkml:trace>
  <inkml:trace contextRef="#ctx0" brushRef="#br0" timeOffset="355.888">308 91 11266,'-5'19'849,"-9"13"-113,-8 23 608,-1 21-648,-3 8-288,-1 5-304,6-1-56,9-12-40,5-13-376,16-25-1624,5-18 1400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0T05:24:43.9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1 324 968,'1'-9'167,"8"-53"872,-7 17 2776,-2 32-2140,0 10-802,1 9-549,0 3-486,4 16 160,5 27 47,-3 1-1,0 28-44,-4 115 169,-2-53-43,-6 146 111,3-247-184,2-39-34,-1 1-1,1-1 1,0 1-1,1 0 1,-1-1-1,1 1 1,-1 0 0,1-1-1,0 1-18,0-4 10,-1 0 0,1 0 0,0 0 0,-1 0 0,1-1 0,0 1 0,-1 0 0,1 0 0,-1 0 0,1-1 0,0 1 0,-1 0 0,1-1 0,-1 1 0,1 0 0,-1-1 0,1 1 0,-1-1 0,1 1 0,-1-1 0,0 1 0,1-1-10,0 0 25,15-12 68,-9 7-81,0 0 0,0 0-1,1 1 1,0 0 0,0 0-1,0 1 1,4-2-12,3 1-10,0 0-1,0 1 1,0 1-1,1 0 1,11 0 10,21 1-59,14 3 59,-51-1-4,366 22-51,-105-4 37,237-7 486,-330-17 331,155-26-799,-161 5 734,85-11 269,-164 28-433,70 3-570,-3 13 232,91 17-232,-238-22 5,3 2 12,-1-2 0,1 0 1,-1-1-1,16-1-17,-28 0 10,0 1 0,-1-1 1,1 0-1,0 0 0,-1 0 1,1 0-1,0-1 0,-1 1 1,1-1-1,-1 0 0,0 0 1,0 0-1,0-1 0,0 1 0,0-1 1,0 1-1,-1-1 0,1 0 1,-1 0-1,0 0 0,0-1 1,0 1-1,1-3-10,1-3 26,-1 0 0,-1 0 0,0 0 0,0 0 0,-1 0 0,0 0 0,-1-1 0,0 1-1,0-1 1,-1 0-26,-3-23 39,-2 0-1,-3-7-38,3 13-43,-9-50-398,3-2 201</inkml:trace>
  <inkml:trace contextRef="#ctx0" brushRef="#br0" timeOffset="3460.119">411 192 2489,'-26'-31'1631,"25"30"-1363,0 0 1,0 0 0,0 0 0,1 0-1,-1 0 1,0 0 0,1 0 0,-1-1-1,1 1 1,-1 0 0,1 0-1,0-1 1,-1 1 0,1 0 0,0-1-1,0 1 1,0-1-269,0 2 1242,27 20-1126,15 18 6,-3 2-1,-1 2 1,-2 1 0,-3 2-1,5 11-121,11 24 347,23 57-347,-69-131-163,0-1-1,-1 1 1,0 0-1,0 0 1,-1 0-1,1 0 1,-1 3 163,-1 4-519</inkml:trace>
  <inkml:trace contextRef="#ctx0" brushRef="#br0" timeOffset="3798.889">661 148 2048,'0'-8'1265,"2"-1"-25,-4 4-168,2 5-248,0 2 33,-1-2-113,1 2-72,-4 31-136,-21 44-184,0-17-160,-12 9-24,12 0-64,3-6-24,11-12-40,5-7 40,13-14-1688,6-6 1224</inkml:trace>
  <inkml:trace contextRef="#ctx0" brushRef="#br0" timeOffset="4581.697">858 427 4345,'55'7'2128,"-60"-13"-871,9 14-769,-4 4-368,5 14-136,1 12 40,-6 4 56,6 6 0,-6-4 8,8-2-640,0-2 424</inkml:trace>
  <inkml:trace contextRef="#ctx0" brushRef="#br0" timeOffset="4934.516">1109 513 4585,'73'-5'2128,"-71"0"-959,0 3-553,2 4-384,-4-2-160,0 0-56,0 0-384,0 0 280</inkml:trace>
  <inkml:trace contextRef="#ctx0" brushRef="#br0" timeOffset="5283.527">1401 524 2200,'9'7'1009,"-2"-5"-209,8 3-792</inkml:trace>
  <inkml:trace contextRef="#ctx0" brushRef="#br0" timeOffset="5284.527">1744 471 2008,'11'-8'881,"-3"7"-441,-2 2-168,1 7-200</inkml:trace>
  <inkml:trace contextRef="#ctx0" brushRef="#br0" timeOffset="5647.861">2158 164 5025,'-50'-104'2415,"48"100"-2158,0 0-1,-1 0 1,1 0-1,-1 0 1,0 1 0,1-1-1,-2 1 1,1 0-1,0 0 1,-1 0-1,-2-2-256,-6-4 1003,12 9-990,0 0 0,-1 0 0,1 0 0,0 0 0,0 0-1,0 0 1,0 0 0,-1-1 0,1 1 0,0 0 0,0 0 0,0 0 0,0 0 0,0 0-1,0 0 1,-1 0 0,1-1 0,0 1 0,0 0 0,0 0 0,0 0 0,0 0 0,0 0-1,0-1 1,0 1 0,0 0 0,0 0 0,0 0 0,-1 0 0,1-1 0,0 1 0,0 0 0,0 0-1,0 0 1,0 0 0,0-1 0,1 1 0,-1 0 0,0 0 0,0 0 0,0 0 0,0 0-1,0-1 1,0 1 0,0 0 0,0 0 0,0 0 0,0 0 0,0 0 0,1-1 0,-1 1-1,0 0-12,10 2 113,5 6-50,-1 0 1,0 2-1,-1-1 0,1 2 1,-2 0-1,0 0 0,0 1 1,-1 0-1,-1 1 1,0 1-1,1 2-63,18 31 273,-2 2-1,14 35-272,-39-79 1,7 13-88,-2 0 0,0 1 1,-1-1-1,0 2 0,0 13 87,-5-28-246</inkml:trace>
  <inkml:trace contextRef="#ctx0" brushRef="#br0" timeOffset="5999.697">2358 4 2417,'-3'9'1584,"-7"2"120,-5 23-480,2 9 137,-6 20-161,2 8-128,-3 9-352,0-2-151,10-5-265,0-12-144,12-19-688,6-12-2369,12-31 2025</inkml:trace>
  <inkml:trace contextRef="#ctx0" brushRef="#br0" timeOffset="6359.227">2490 270 2208,'89'-55'1577,"-84"47"-89,-3 8-480,6 2-87,-3 17-425,0 6-112,-2 12 152,-1 8 16,-1 3-56,3 3-72,-2-8-232,4-3-64,1-10-1320,0-5 912</inkml:trace>
  <inkml:trace contextRef="#ctx0" brushRef="#br0" timeOffset="6701.478">2798 289 4569,'1'-1'399,"1"0"-1,-1 0 1,1-1 0,-1 1-1,1 1 1,0-1-1,-1 0 1,1 0 0,0 1-1,0-1 1,0 1-399,-2 0 40,0 0 1,0 0 0,0 0-1,0 0 1,1 0-1,-1 0 1,0 0-1,0 0 1,0 0-1,0 0 1,1 0-1,-1 0 1,0 0-1,0 0 1,0 0-1,0 0 1,0 1-1,0-1 1,1 0-1,-1 0 1,0 0-1,0 0 1,0 0-1,0 0 1,0 1-1,0-1 1,0 0-1,0 0 1,0 0-1,1 0 1,-1 1-1,0-1 1,0 0-1,0 0 1,0 0-1,0 0 1,0 1-41,-3 12 96,-2-3-63,0-1 0,0 1 1,-1-1-1,0 0 0,0-1 0,-3 3-33,-14 15 69,-9 5-69,-2 4 25,29-30-22,4-4-2,-1 0 0,1 0 1,0 1-1,-1-1 0,1 0 0,0 1 1,0-1-1,0 1 0,0-1 0,1 1 1,-1-1-1,0 1 0,1 0 1,-1-1-1,1 1 0,-1 0 0,1 1-1,0-2 2,0-1-1,0 1 0,0-1 1,1 1-1,-1 0 0,0-1 1,1 1-1,-1-1 0,0 0 1,1 1-1,-1-1 0,0 1 1,1-1-1,-1 0 0,1 1 0,-1-1 1,1 0-1,-1 1 0,1-1 1,-1 0-1,1 1 0,-1-1 1,1 0-1,0 0 0,-1 0 1,1 0-1,-1 0 0,1 0 1,-1 0-1,1 0 0,0 0 1,-1 0-1,1 0-1,26-1 36,-24 1-29,167-9-1141,-123 6 653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0T05:24:51.8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0 731 1888,'5'-78'1569,"-1"76"-33,6 9-544,-13 8-64,11 24-191,-4 13 23,1 16 88,0 7-208,-4 11-312,0-9-80,8-12-160,5-8-8,-6-25-208,5-9-744,1-27 616</inkml:trace>
  <inkml:trace contextRef="#ctx0" brushRef="#br0" timeOffset="609.446">115 1136 664,'-10'25'247,"7"-17"152,-1 1 0,0-1 0,0 0 0,-5 7-399,11-14 402,0-1 0,0 1 0,0-1-1,0 1 1,0-1 0,0 0 0,0 1 0,1-1 0,-1 0-1,2-1-401,318-12 3877,-107 7-3187,795-62 696,-87 4-1081,-750 55-265,308-14 87,-4 21 287,-286 14-73,-147-7-199,1 2 0,-2 2 0,9 5-142,-38-10 23,-1 0-1,1 1 1,-1 1-1,-1 0 1,1 1-1,-1 0 1,0 1 0,0 0-1,-1 1 1,0 0-1,-1 1 1,9 10-23,-8-2 20,-10-17-18,-1-1 0,0 0-1,0 1 1,1-1 0,-1 0 0,0 0-1,0 1 1,0-1 0,0 0-1,0 1 1,1-1 0,-1 0-1,0 1 1,0-1 0,0 1-1,0-1 1,0 0 0,0 1-1,0-1 1,0 0 0,0 1 0,0-1-1,-1 0 1,1 1 0,0-1-1,0 0 1,0 1 0,0-1-1,0 0 1,-1 1 0,1-1-1,0 0 1,0 1 0,0-1 0,-1 0-1,1 0 1,0 1 0,0-1-1,-1 0 1,1 0 0,0 0-1,-1 1 1,1-1 0,0 0-1,-1 0 1,1 0 0,-1 0-2,1 0 8,-1 0 0,1 0 0,-1-1 0,1 1 0,-1 0 0,0-1 0,1 1 0,-1 0 1,1-1-1,0 1 0,-1-1 0,1 1 0,-1-1 0,1 1 0,0-1 0,-1 1 0,1-1 0,0 1 1,-1-1-1,1 0 0,0 1 0,0-1 0,0 1 0,0-1 0,-1 0 0,1 0-8,-1-3 0,-8-17 24,1 0 0,2 0 0,0-1 0,1 0 1,1-1-25,-3-26 38,1 0 0,3-1 1,2 1-1,2-3-38,4-18-643,3 1 0,10-37 643,-7 48-1223,-11 52 1069,0-1 0,0 1 0,0-1 0,-1 1 0,0-1 154</inkml:trace>
  <inkml:trace contextRef="#ctx0" brushRef="#br0" timeOffset="1432.235">481 49 2304,'22'-49'1121,"-12"55"71,3 8 296,9 20-199,5 9 71,0 15-584,7 7-280,-7 2-240,-3 0-16,0 0-24,-4-6-24,-2-10-80,0-6-32,-5-15-16,-3-10 0,-3-10-440,0-5-584,0-12 616</inkml:trace>
  <inkml:trace contextRef="#ctx0" brushRef="#br0" timeOffset="1757.026">870 45 3097,'0'-12'1760,"-8"7"-400,-3 6 121,-9 21-545,-9 7-120,-8 24-72,-5 11-8,-3 12-96,4 7-31,7 2-249,6-5-144,11-15-144,4-14 176,10-25-1985,1-11 1353</inkml:trace>
  <inkml:trace contextRef="#ctx0" brushRef="#br0" timeOffset="7984.477">1001 458 3409,'40'-52'1848,"-37"45"-304,-4 2-167,3 9-209,-2-4-136,0 6-72,4 27-47,5 57-25,-4-30-112,-4 9-280,1 1-136,2-5-200,-4-4-64,3-14-480,-5-12-448,1-23 520</inkml:trace>
  <inkml:trace contextRef="#ctx0" brushRef="#br0" timeOffset="8332.219">1131 602 4169,'92'-11'2123,"-76"8"-549,-12 1-665,-13 0 336,8 1-411,-11 7-336,2-2-480,1 2 0,1-1 0,-1 1 0,1 0 0,0 1 0,1 0 1,-4 3-19,-4 5 15,15-15-14,-10 8-1,1 0-1,0 1 1,1 0 0,0 0 0,0 0 0,1 1-1,1 1 1,-1-1 0,7-9-3,-1 0 0,1 0 0,-1 0 0,1-1 0,0 1 0,0 0 0,-1 0 0,1 0 0,0 0-1,0 0 1,0 0 0,0 0 0,0 0 0,0 0 0,0-1 0,0 1 0,0 0 0,0 1 3,1-2-4,-1 1 0,0 0-1,1-1 1,-1 1 0,1-1 0,-1 1 0,1-1 0,-1 1 0,1-1 0,-1 0-1,1 1 1,-1-1 0,1 1 0,-1-1 0,1 0 0,0 0 0,-1 1 0,1-1-1,0 0 5,4 1-11,0 0-1,0-1 1,0 0-1,0 0 0,0 0 1,1-1 11,-5 1 2,9-1 181,0 1 1,1 0 0,-1 0-1,0 1 1,0 0 0,1 0-1,-1 2 1,0-1 0,0 1 0,-1 0-1,8 4-183,-8-2 98,0-1 1,0 1-1,-1 0 0,1 1 0,-2 0 0,1 0 1,-1 1-1,1 0 0,-2 0 0,1 1 0,2 4-98,5 4-569,-1-5 229</inkml:trace>
  <inkml:trace contextRef="#ctx0" brushRef="#br0" timeOffset="8667.311">1451 616 4105,'30'-29'2456,"-29"28"113,1 0-601,5 7-407,-4 0-345,4 13-648,-1 3-288,-2 7-192,2 2-48,-2-2-24,-3-2-24,4-11-496,-3-1-464,1-13 600</inkml:trace>
  <inkml:trace contextRef="#ctx0" brushRef="#br0" timeOffset="8999.562">1491 721 7610,'-14'-39'3400,"36"30"-1815,1 2-329,-12 8-712,12 3-248,-6-2-96,-2 0-624,7-1 344</inkml:trace>
  <inkml:trace contextRef="#ctx0" brushRef="#br0" timeOffset="9335.251">1660 533 6713,'106'-74'3433,"-99"84"-1016,0 7-417,-5 18-752,-2 6-431,0 14-577,1 1-128,2 1-104,0-2-24,-1-10-585,1-8-455,0-15 648</inkml:trace>
  <inkml:trace contextRef="#ctx0" brushRef="#br0" timeOffset="9336.251">2176 560 6401,'8'-3'3065,"1"4"-1385,-7 3-695,2 0-265,2 0-576</inkml:trace>
  <inkml:trace contextRef="#ctx0" brushRef="#br0" timeOffset="9664.328">2421 606 7594,'13'15'2816,"-5"-9"-2152,2 0-480,0-9-152,5 1-832,0-10 584</inkml:trace>
  <inkml:trace contextRef="#ctx0" brushRef="#br0" timeOffset="9665.328">2742 538 2553,'16'2'952,"-3"0"-688,1 1-224,1-2-8,-3 5 16,-2-5 48,-5 6-64</inkml:trace>
  <inkml:trace contextRef="#ctx0" brushRef="#br0" timeOffset="10418.409">3143 187 2945,'8'-9'1765,"-7"7"-1289,0 1 0,0 0 0,0-1 1,0 1-1,0 0 0,0 0 0,1-1 1,-1 1-1,0 0 0,1 0 0,-1 1 1,1-1-1,0 0-476,0 7 3090,8 38-2512,3 0 0,9 22-578,40 89 445,-53-133-370,10 24 25,-7-13-81,2 0 1,2 0-1,1-1 1,7 8-20,-21-36-128,-1-1 1,1 0 0,-1 0 0,1 0 0,0 0-1,0 0 1,0-1 0,1 1 0,-1-1-1,3 1 128,-5-2-54,-1-1 0,0 0 0,1 0 0,-1 0 0,0 0 0,1 1 0,-1-1 0,0 0 0,1 0 0,-1 0 0,1 0 0,-1 0 0,0 0 0,1 0 0,-1 0 0,1 0 0,-1 0 0,0 0 0,1 0 0,-1-1 0,1 1 0,-1 0 0,0 0 0,1 0-1,-1 0 55,9-12-834</inkml:trace>
  <inkml:trace contextRef="#ctx0" brushRef="#br0" timeOffset="10755.143">3389 245 5553,'-9'12'2649,"-3"10"-873,-3 7-232,-5 14-343,-3 9-329,-2 12-496,-5 2-120,8-4-96,2-11-48,11-21-256,11-9-544,16-21 456</inkml:trace>
  <inkml:trace contextRef="#ctx0" brushRef="#br0" timeOffset="11082.262">3442 506 4009,'62'30'1643,"-60"-29"-1528,0 0 1,-1-1-1,1 1 1,0 0-1,0-1 1,0 1-1,0-1 1,0 0-1,0 1 1,0-1 0,0 0-1,0 0 1,0 0-1,-1-1 1,1 1-1,0 0 1,0-1-1,0 1 1,0-1-1,1 0-115,7-2 529,-4 2-260,-1 0-1,1 0 0,0 0 1,-1 1-1,1 0 1,0 0-1,0 1 1,-1 0-1,1 0 1,0 0-1,-1 1 0,1-1 1,-1 1-1,2 1-268,-6-2 17,0 0 0,0 0-1,0 0 1,0 0 0,0 0-1,0 0 1,0 1 0,0-1 0,0 0-1,0 0 1,-1 1 0,1-1-1,0 0 1,-1 1 0,1-1-1,-1 1 1,0-1 0,1 1 0,-1-1-1,0 1 1,0-1 0,0 1-1,0-1 1,0 1 0,0-1-1,-1 1 1,1-1 0,0 1-1,-1-1 1,1 0 0,-1 1 0,0-1-17,-2 8-2,-1 0 0,0 0 0,-1-1 0,-4 6 2,5-7 27,-6 10-26,1 0 0,1 0 1,1 1-1,-1 4-1,7-20-2,0 0-1,1 0 1,-1 0 0,1-1-1,0 1 1,-1 0-1,1 0 1,0 0 0,0 0-1,0 0 1,0 0-1,1 0 1,-1 0 0,0-1-1,1 1 1,-1 0-1,1 0 1,0 0 0,0-1-1,0 2 3,0-1-3,1-1-1,-1 0 0,0 0 1,1 0-1,-1 0 1,0-1-1,1 1 0,-1 0 1,1 0-1,0-1 1,-1 1-1,1-1 0,-1 0 1,1 1-1,0-1 1,-1 0-1,1 0 0,0 0 1,-1 0-1,1 0 1,0 0-1,-1-1 0,1 1 4,7-2-261,0 0 1,-1 0-1,1-1 0,-1 0 0,0 0 0,0-1 0,0 0 0,-1-1 0,1 0 0,-1 0 0,3-4 261,8-2-925</inkml:trace>
  <inkml:trace contextRef="#ctx0" brushRef="#br0" timeOffset="11434.476">3832 457 2777,'0'-5'1424,"-1"2"112,3 3-79,-2 0 95,0 0-112,2 8-488,1 23-95,2 43-97,-7-21-72,-3 2-200,1 0-88,2-10-208,3-4-96,4-15-576,4-9-608,1-17 696</inkml:trace>
  <inkml:trace contextRef="#ctx0" brushRef="#br0" timeOffset="11803.517">3940 595 4681,'51'-33'2417,"-34"26"-11,-17 7-2354,0 0 0,0 0-1,0 0 1,1 0 0,-1 0 0,0 0-1,0 0 1,0 0 0,0 0 0,1 0-1,-1 0 1,0 0 0,0 0 0,0 0-1,0 0 1,1 0 0,-1 0-1,0 1 1,0-1 0,0 0 0,0 0-1,1 0 1,-1 0 0,0 0 0,0 0-1,0 0 1,0 1 0,0-1 0,0 0-1,1 0 1,-1 0 0,0 0 0,0 0-1,0 1 1,0-1 0,0 0-1,0 0-51,0 1 83,0 0-1,0 0 0,0 0 0,-1 0 0,1 0 1,0 0-1,-1 0 0,1 0 0,-1-1 0,1 1 0,-1 0 1,1 0-1,-1 0 0,1-1 0,-1 1 0,0 0-82,-20 20 158,0-1-118,1 0-1,1 2 0,1 0 0,-10 16-39,27-36-3,0-1 0,0 1-1,0-1 1,0 1 0,1-1 0,-1 1 0,0-1-1,1 1 1,0-1 0,-1 1 0,1 0 0,0-1-1,0 1 1,0 0 0,0-1 0,0 1 3,0-1-4,1 0 1,-1 0 0,1-1-1,-1 1 1,1 0-1,-1-1 1,1 1 0,0-1-1,-1 1 1,1-1-1,0 1 1,-1-1 0,1 1-1,0-1 1,0 0-1,0 1 1,-1-1 0,1 0-1,0 0 1,0 0-1,0 1 1,0-1 0,0 0-1,-1 0 1,1 0-1,0 0 1,0-1 0,0 1-1,0 0 1,0 0 3,36-4 40,-27 2 42,-1 1 1,1 0-1,-1 1 0,0 0 1,9 1-83,-8 1 20,-1 0 0,1 0 0,-1 1 0,0 0 0,5 3-20,18 10-52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0T05:25:13.2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2328,'36'33'1529,"-26"-33"63,-2 1-904,-2 0-240,3 3-248,-3 1-96,2 0-560,2-2 344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0T05:25:13.5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32 6641,'34'1'2393,"1"2"-2001,-5-3-1568,-6 1 880</inkml:trace>
  <inkml:trace contextRef="#ctx0" brushRef="#br0" timeOffset="1">357 1 6425,'98'30'2465,"-87"-23"-2217,4 1-1312,0-6 648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0T05:25:13.9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73 7970,'36'4'2736,"0"0"-3104,3 1 160</inkml:trace>
  <inkml:trace contextRef="#ctx0" brushRef="#br0" timeOffset="1">898 1 6161,'31'4'1889,"2"-2"-1857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0T05:25:14.2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6225,'20'2'2273,"10"3"-2273,0 1-80</inkml:trace>
  <inkml:trace contextRef="#ctx0" brushRef="#br0" timeOffset="1">627 43 6513,'38'6'2265,"-3"4"-3425,-4-5 848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0T05:25:14.6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2497,'40'4'1120,"-11"-2"-560,2 1-240,-8-2-264,5-1-24,0-1-8,-3-2-16,-1 2-8</inkml:trace>
  <inkml:trace contextRef="#ctx0" brushRef="#br0" timeOffset="1">713 38 10258,'19'12'3465,"0"-2"-3321,3-3-1904,3-3-1465,14-4 1985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0T05:25:14.9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7026,'20'8'3056,"3"3"-1864,-3 4-2192,-6-3 528</inkml:trace>
  <inkml:trace contextRef="#ctx0" brushRef="#br0" timeOffset="1">716 4 2761,'25'1'1032,"3"0"-520,1 2-1096,-3-3 16,-7 1 272,-3 2 304,-6 0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0T05:25:17.6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41 702 1432,'-11'-8'5405,"11"8"-5323,0 0-1,-1 0 1,1-1 0,0 1 0,0 0 0,-1 0 0,1 0 0,0 0 0,0 0 0,-1 0 0,1 0-1,0 0 1,0 0 0,-1 0 0,1 0 0,0 1 0,-1-1 0,1 0 0,0 0 0,0 0 0,-1 0 0,1 0-1,0 0 1,0 1 0,0-1 0,-1 0-82,0 2 51,-1 1 0,1-1 0,0 1 1,0-1-1,0 1 0,0 0 0,0 0 0,0-1 0,1 2-51,-5 27 335,1 0-1,2 1 1,1 0 0,1-1 0,3 15-335,1-11 400,2-1 0,3 7-400,2 11 285,-11-52-281,0 0 1,0 1-1,0-1 0,0 1 0,0-1 1,0 0-1,0 1 0,0-1 0,0 1 1,0-1-1,0 0 0,1 1 0,-1-1 0,0 0 1,0 1-1,0-1 0,1 0 0,-1 1 1,0-1-1,0 0 0,1 1 0,-1-1 1,0 0-1,0 0 0,1 1 0,-1-1 0,0 0 1,1 0-1,-1 0 0,1 1 0,-1-1 1,0 0-1,1 0 0,-1 0 0,0 0 0,1 0 1,-1 0-1,1 0 0,-1 0 0,0 0 1,1 0-1,-1 0 0,1 0 0,-1 0 1,0 0-1,1 0 0,-1 0-4,20-14 45,-10 5-29,4 0-16,0 1 0,1 0 0,-1 2 0,1-1 0,1 2 0,-1 0 0,11-2 0,30-4-10,32-2 10,-60 9 0,204-17 32,77 8-32,-150 8 8,415-14 29,402-18-408,-530 6-213,-174-6 774,-243 29-162,-29 8-27,1 0 1,-1 0 0,0 0 0,0 0 0,0 0 0,0 0 0,1 0 0,-1-1 0,0 1-1,0 0 1,0 0 0,0 0 0,1 0 0,-1 0 0,0 0 0,0 0 0,0-1 0,0 1-1,0 0 1,0 0 0,0 0 0,1 0 0,-1-1 0,0 1 0,0 0 0,0 0 0,0 0-1,0 0 1,0-1 0,0 1 0,0 0 0,0 0 0,0 0 0,0-1 0,0 1 0,0 0 0,0 0-1,0 0 1,0 0 0,0-1 0,0 1-2,-7-7 64,-10-3 24,15 10-81,1-1 0,-1 1 1,1-1-1,0 0 0,-1 0 0,1 1 0,0-1 1,0 0-1,0 0 0,0 0 0,-1 0 1,1-1-1,0 1 0,1 0 0,-1 0 0,0-1 1,0 1-1,0-1-7,1 1 7,0-1-1,-1 1 1,1 0 0,0-1 0,0 1 0,0 0-1,0-1 1,0 1 0,1 0 0,-1-1-1,0 1 1,1 0 0,-1-1 0,1 1-1,-1 0 1,1 0 0,0-1-7,3-5 21,2 0 0,-1 0 1,1 0-1,0 1 0,0 0 0,1-1-21,6-5-5,-4 4 10,-8 7-16,0 0-1,0 1 1,0-1-1,1 0 0,-2 0 1,1 0-1,0 0 0,0 0 1,0 0-1,0 0 0,0 0 1,-1 0-1,1 0 1,-1 0-1,1-1 0,-1 1 1,1 0-1,-1 0 0,0-1 1,1 1-1,-1 0 0,0 0 1,0-1-1,0 1 0,0 0 1,0-1-1,0 1 1,-1-1 11,-11-25-995,6 17 511,-8-18-78</inkml:trace>
  <inkml:trace contextRef="#ctx0" brushRef="#br0" timeOffset="3467.548">177 121 1584,'-13'-16'3015,"12"13"-2382,-1 0 0,0 1-1,0-1 1,0 1 0,0 0 0,0-1 0,-1 1-1,1 0 1,-3-1-633,4 6 466,6 23-49,12 23-61,1-1 1,10 12-357,56 102 463,-67-133-402,1-1-1,2-1 0,2 1-60,-14-17 3,2-1 0,-1-1 0,1 1 0,1-2 0,0 1 1,0-1-1,1-1 0,10 5-3,-18-9-148,0-1 0,1-1 0,-1 1 0,1-1 0,0 0 0,-1 0 0,1 0 0,0 0 0,-1-1 1,1 0-1,4 0 148,14-4-634</inkml:trace>
  <inkml:trace contextRef="#ctx0" brushRef="#br0" timeOffset="3966.126">386 69 2168,'9'-21'1617,"-2"4"271,0 1-183,-7 7-465,-4 4-168,-6 14-296,-8 13-88,-7 25-152,-8 14-39,-8 18-129,-1 12-56,6 4-104,3 0-72,17-12-128,8-19-136,11-34-1240,6-22 975</inkml:trace>
  <inkml:trace contextRef="#ctx0" brushRef="#br0" timeOffset="4786.072">579 393 1608,'11'-26'1711,"-11"26"-1685,0 0 0,0 0 0,0-1 0,0 1-1,0 0 1,0 0 0,0 0 0,0 0 0,0 0-1,0 0 1,0 0 0,0 0 0,0 0 0,0 0-1,0 0 1,0 0 0,1-1 0,-1 1 0,0 0-1,0 0 1,0 0 0,0 0 0,0 0 0,0 0-1,0 0 1,0 0 0,0 0 0,0 0 0,0 0 0,0 0-1,0 0 1,1 0 0,-1 0 0,0 0 0,0 0-1,0 0 1,0 0 0,0 0 0,0 0 0,0 0-1,0 0 1,0 0 0,0 0 0,0 0 0,1 0-1,-1 0 1,0 0 0,0 0 0,0 0 0,0 0-1,0 0 1,0 0 0,0 0 0,0 0 0,0 0-1,0 0 1,0 0 0,0 1 0,0-1 0,0 0-1,0 0 1,0 0 0,1 0-26,-1 8 1240,-1 10 757,1-11-1633,0 1 0,0-1 0,0 1 0,1-1 1,0 0-1,1 1-364,2 25 495,-4-7-227,0-16-139,0 0 0,1 0-1,0 1 1,0-1-1,1 0-128,0-1 156,-1-23-77,2 3-93,1 1 1,0 0-1,1 0 1,0 0-1,6-7 14,2-6-23,-1-1 8,12-23-5,-21 43 25,0 0 0,0 0 0,0 0 0,1 0 0,-1 1 0,1-1 1,0 1-1,4-3-5,-7 6 1,-1-1 1,0 1-1,0 0 1,1 0 0,-1-1-1,0 1 1,1 0 0,-1 0-1,0 0 1,1-1 0,-1 1-1,1 0 1,-1 0 0,0 0-1,1 0 1,-1 0-1,0 0 1,1 0 0,-1 0-1,1 0 1,-1 0 0,0 0-1,1 0 1,-1 0 0,1 0-1,-1 0 1,0 1 0,1-1-1,-1 0 1,0 0-1,1 0 1,-1 0 0,0 1-1,1-1 1,-1 0 0,0 0-1,1 1 1,-1-1 0,0 0-1,0 1 1,1-1 0,-1 0-1,0 1 1,0-1-1,0 0 1,1 1-2,3 21 84,-4-14-62,4 25 118,-3 1 0,-1 11-140,-1-21-36,2 0-1,0 0 1,1 0 0,2-1 0,2 9 36,-6-31-123,0 0 0,1 0 1,-1 0-1,1 0 1,-1 0-1,0 0 1,1 0-1,0 0 0,-1 0 1,1 0-1,0 0 1,-1 0-1,1 0 0,0 0 1,0 0-1,0-1 1,0 1-1,0 0 0,0-1 1,0 1-1,0 0 1,0-1-1,0 0 1,0 1-1,1-1 123,10-1-1112</inkml:trace>
  <inkml:trace contextRef="#ctx0" brushRef="#br0" timeOffset="5127.512">897 549 1992,'71'-15'1633,"-58"15"-137,5-2 0,9-2-47,-4 0-609,0 0-168,-1 4-408,-10-3-136,0 3-416,-4 0-856,-8 0 776</inkml:trace>
  <inkml:trace contextRef="#ctx0" brushRef="#br0" timeOffset="5499.201">1242 242 3009,'5'0'2056,"-1"5"-128,-4 3-511,9 7 79,-4 6-528,0 7-216,-4 8-351,-1 7-177,-1 5-136,-1 3-16,2-1-24,-1-5-16,-1-9-32,-1-7-24,4-13-536,1-9-481,0-8-1903,-1-6 1823</inkml:trace>
  <inkml:trace contextRef="#ctx0" brushRef="#br0" timeOffset="5830.511">1399 444 3457,'3'-1'740,"-2"0"-417,1 0 0,0 0 0,-1 1 0,1-1-1,0 0 1,-1 1 0,1 0 0,0-1 0,0 1 0,0 0 0,-1 0 0,1 0-1,0 0 1,0 0 0,0 0 0,0 1 0,-1-1 0,2 1-323,-2-1 47,-1 1 0,0-1 0,0 0 0,1 1 1,-1-1-1,0 1 0,0-1 0,0 0 0,0 1 0,0-1 1,0 1-1,0-1 0,0 0 0,0 1 0,0-1 0,0 1 1,0-1-1,0 1 0,0-1 0,0 0 0,0 1 0,0-1 0,0 1 1,-1-1-1,1 0 0,0 1 0,0-1 0,0 0 0,-1 1 1,1-1-1,0 0 0,-1 1-47,-8 11 302,-115 114 125,122-124-429,1-1 0,0 0 0,0 1 0,0-1 0,0 1 0,0-1 0,0 1 0,1-1 0,-1 2 2,0-3-1,1 0-1,0 1 1,0-1 0,0 0 0,0 0-1,0 0 1,0 1 0,0-1-1,0 0 1,0 0 0,0 1 0,0-1-1,1 0 1,-1 0 0,0 0 0,0 1-1,0-1 1,0 0 0,0 0-1,0 0 1,0 1 0,1-1 0,-1 0-1,0 0 1,0 0 0,0 0-1,0 1 1,1-1 0,-1 0 0,0 0-1,0 0 1,0 0 0,0 0-1,1 0 1,-1 0 0,0 0 0,0 1 1,4-1-7,-1 0-1,1 0 1,-1 0 0,1 0 0,-1-1 0,1 1 0,2-2 7,14 0 59,1 0 1,10 1-60,16-1-1359,-39 0-732,-5-1 892</inkml:trace>
  <inkml:trace contextRef="#ctx0" brushRef="#br0" timeOffset="6174.957">1818 454 5393,'2'1'1953,"0"2"-1665,3-1-168,-5-2-200,0 0-721,0 0 553</inkml:trace>
  <inkml:trace contextRef="#ctx0" brushRef="#br0" timeOffset="6175.957">1894 451 9106,'76'38'3065,"-69"-32"-2937,-1-3-208,1-4-240,1-3-425,0 0 481</inkml:trace>
  <inkml:trace contextRef="#ctx0" brushRef="#br0" timeOffset="6498.672">2366 470 8826,'14'14'1344,"-11"-10"-1808</inkml:trace>
  <inkml:trace contextRef="#ctx0" brushRef="#br0" timeOffset="6846">2577 152 3153,'-2'-3'648,"0"-1"1,-1 0-1,1 0 1,0 0-1,1 0 1,-1 0-1,1 0 1,0 0-1,0-1 1,0 1-1,0-2-648,0-1 1254,7 14 213,16 38-660,-3 0-1,8 27-806,-8-19 247,23 46-247,-34-84-5,1 1 0,1-1-1,0-1 1,0 1 0,2-2 0,-1 0 0,2 0 0,1 0 5,-12-11-15,12 8-321,-14-10 298,1 1-1,-1-1 1,0 0 0,1 0-1,-1 0 1,0 0-1,1 0 1,-1 0 0,0 1-1,1-1 1,-1 0-1,1 0 1,-1 0 0,0 0-1,1 0 1,-1 0-1,0 0 1,1-1 0,-1 1-1,0 0 1,1 0-1,-1 0 1,0 0 0,1 0-1,-1 0 1,0-1-1,1 1 1,-1 0 0,0 0-1,0 0 1,1-1-1,-1 1 1,0 0 0,0-1-1,1 1 1,-1 0-1,0 0 1,0-1 0,0 1-1,1 0 1,-1-1-1,0 1 1,0-1 38,1-10-605</inkml:trace>
  <inkml:trace contextRef="#ctx0" brushRef="#br0" timeOffset="7180.046">2769 167 1640,'-6'-5'1377,"-6"5"583,0 4-32,-7 16-159,-1 6-257,-10 13-496,-2 11-215,-10 14-281,1 4-120,1 4-248,2-5-72,17-17-96,6-7-480,15-24 360</inkml:trace>
  <inkml:trace contextRef="#ctx0" brushRef="#br0" timeOffset="7644.841">2919 338 3817,'0'-1'132,"1"1"-1,-1-1 1,0 0 0,1 1-1,-1 0 1,1-1 0,-1 1 0,1-1-1,-1 1 1,1 0 0,-1-1-1,1 1 1,-1 0 0,1-1 0,-1 1-1,1 0 1,0 0 0,-1-1 0,1 1-1,-1 0 1,1 0 0,0 0-1,-1 0 1,1 0 0,-1 0 0,1 0-1,0 0 1,-1 0 0,1 0-1,0 1 1,-1-1 0,1 0 0,-1 0-1,1 0 1,-1 1 0,1-1 0,0 0-1,-1 1 1,1-1 0,-1 0-1,0 1 1,1-1 0,-1 1 0,1-1-1,-1 1 1,1 0-132,0 1 181,1 0 0,0 0 0,-1 1 0,0-1 0,0 0 0,1 1 0,-1 0 0,-1-1 0,1 1 0,0 0-181,1 5 116,-1 0-1,0 0 0,0 0 1,-1 0-1,0 0 0,-1 0 0,1 0 1,-2 0-1,1 1-115,-4 6 90,3-4-30,-1-1 0,-1 0-1,-3 7-59,3-8 32,7-10-24,9-13-21,10-14 8,1 1 0,2 1 0,22-19 5,-46 44 5,0 0 0,-1 1 0,1-1-1,0 0 1,0 1 0,0-1 0,0 1-1,-1 0 1,1-1 0,0 1 0,0 0-1,0-1 1,0 1 0,0 0 0,0 0-5,0 0 8,-1 0 1,0 0 0,1 0 0,-1 0-1,1 0 1,-1 1 0,0-1 0,1 0-1,-1 0 1,0 0 0,1 1 0,-1-1 0,0 0-1,1 0 1,-1 1 0,0-1 0,1 0-1,-1 1 1,0-1 0,0 0 0,1 1-1,-1-1 1,0 0 0,0 1-9,1 2 68,0 1 0,0-1 0,0 1 0,-1-1 0,1 1 0,-1-1 0,0 1-68,1 6 79,0 4-64,2 1 0,-1 0 0,2-1 0,0 1 0,0-1 0,2 2-15,11 12-137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0T05:24:33.8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 2 5873,'6'-1'2745,"0"11"-1025,-6 10-271,-6 21-329,-2 14-344,-8 24-512,0 3-296,3-8-1504,7-15 1112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0T05:26:06.9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1384 123 1912,'69'-72'1590,"-68"70"-1443,1 1-1,-1-1 1,0 0-1,1 1 1,-1-1-1,0 0 1,0 0-1,-1 0 1,1 0 0,0 0-1,-1 0-146,1 2 74,-1-1 1,0 0-1,0 1 1,0-1-1,0 1 0,-1-1 1,1 1-1,0-1 0,0 1 1,0-1-1,0 1 0,-1-1 1,1 1-1,0-1 0,0 1 1,-1-1-1,1 0-74,-2-3 574,-2-10 1992,2 15-1198,0 10-559,1 32 236,1 0 1,3-1 0,3 17-1046,1 3 549,9 154 664,5 56-446,-19-251-929,1 0 0,0 0-1,5 13 163,-7-32-79,-1 0 0,1 0 0,-1-1 0,1 1 0,0 0 0,0-1 0,0 1 0,0-1 0,0 1-1,0 0 80,0-2-15,-1 0-1,0 0 1,0 0 0,1 0-1,-1 0 1,0 0-1,1 0 1,-1 0-1,0 0 1,1 0-1,-1 0 1,0 0-1,1 0 1,-1 0-1,0 0 1,0 0-1,1 0 1,-1 0 0,0-1-1,1 1 1,-1 0-1,0 0 1,0 0-1,1-1 1,-1 1-1,0 0 1,0 0-1,1 0 1,-1-1-1,0 1 16</inkml:trace>
  <inkml:trace contextRef="#ctx0" brushRef="#br0" timeOffset="761.02">1321 633 2513,'-12'-4'6118,"6"4"104,11 12-3866,3 2-3376,86 193 1543,-87-190-507,17 36 24,-21-47-37,0-1 1,0 0 0,1 1 0,0-1 0,0 0-1,0-1 1,3 3-4,-6-6 0,1 1 0,-1-1 0,0 0-1,0 0 1,1-1 0,-1 1 0,1 0-1,-1 0 1,1-1 0,-1 1 0,1-1 0,-1 1-1,1-1 1,-1 0 0,1 1 0,-1-1-1,1 0 1,0 0 0,-1 0 0,1 0 0,0-1-1,-1 1 1,1 0 0,-1-1 0,1 1-1,-1-1 1,1 1 0,0-2-1,1 1 1,-1-1-1,1 0 0,-1 0 0,0 0 1,0 0-1,0-1 0,0 1 0,0-1 1,0 1-1,-1-1 0,1 1 0,0-3 1,10-16-7,14-20 7,-2 3 2,6-7 33,2 1-1,23-24-34,-47 59 37,1 0-1,0 0 1,7-5-37,-12 11-87,0 0 0,1 0 0,-1 1 0,1-1 1,-1 1-1,1 0 0,0 0 0,0 1 0,-1-1 0,3 1 87,3 1-1204,-4 5 504</inkml:trace>
  <inkml:trace contextRef="#ctx0" brushRef="#br0" timeOffset="3191.605">416 1524 2681,'-15'-39'1612,"14"14"3626,0 36-3897,1-8-1179,6 60 1606,7 30-1768,-12-85 71,6 54 210,-3 0-1,-2 0 1,-3 1-1,-5 29-280,4-68 43,2-24-43,0 0 1,0 1-1,0-1 1,0 1-1,0-1 1,0 1 0,0-1-1,0 0 1,0 1-1,1-1 1,-1 1-1,0-1 1,0 0 0,0 1-1,1-1 1,-1 0-1,0 1 1,0-1-1,1 0 1,-1 1 0,1-1-1,-1 0 0,0 0 0,0 0 0,1 0 0,-1 1 0,0-1 0,0 0 0,1 0 0,-1-1 0,0 1 0,1 0 0,-1 0 0,0 0 0,0 0 0,1 0 0,-1 0 0,0 0 0,0 0 0,1 0 0,-1-1 0,0 1 1,0 0-1,1 0 0,-1 0 0,0 0 0,0-1 0,0 1 0,0 0 0,1 0 0,-1-1 0,0 1 0,0 0 0,4-8-1,0 1 0,0-1 0,-1 0 0,0 0 0,-1 0 0,0 0 0,0-1 0,0-6 1,0 2 0,16-101 0,-12 68 0,2 0 0,2 1 0,15-44 0,-23 83 0,-1 2 2,1 0-1,-1 0 0,1 1 0,0-1 1,1-2-2,-2 6 0,-1-1 0,1 0 1,-1 1-1,1-1 1,-1 0-1,1 1 1,0-1-1,-1 1 0,1-1 1,0 1-1,0-1 1,-1 1-1,1-1 0,0 1 1,0 0-1,-1 0 1,1-1-1,0 1 1,0 0-1,0 0 0,0 0 1,0 0-1,-1 0 1,1 0-1,0 0 0,0 0 1,0 0-1,0 0 1,0 0-1,1 1 3,0 0 0,-1 0 1,1 0-1,0 0 0,0 0 1,-1 1-1,1-1 0,0 1 0,-1-1 1,0 1-1,1-1 0,-1 1 1,0 0-1,0-1 0,0 1 1,0 0-1,0 0 0,0 0 0,0 0 1,0 1-4,3 9 30,-1 1 1,1 0 0,-2 1-31,3 7 78,11 34 129,-9-29-51,0-1 0,-1 1 0,-1 0 0,-2 4-156,-1 34 285,-2-63-281,0 0 1,0 0-1,0 0 0,0 0 0,0 0 1,0 0-1,0 0 0,0 0 0,0 0 1,0 0-1,1 0 0,-1 0 1,0-1-1,1 1 0,-1 1-4,1-2 1,-1 0 0,0 0 0,1 0-1,-1 0 1,0-1 0,0 1 0,1 0 0,-1 0-1,0 0 1,0 0 0,1 0 0,-1 0 0,0 0 0,0 0-1,1-1 1,-1 1 0,0 0 0,0 0 0,1 0-1,-1 0 1,0-1 0,0 1 0,0 0 0,0 0 0,1-1-1,-1 1 1,0 0 0,0 0 0,0 0 0,0-1-1,0 1 0,15-30-5,107-294-26,-121 323 31,2-12 3,2 2-1,0-1 0,0 0 0,1 1 0,1 0 0,0 0 0,0 1 1,3-4-3,-9 14 2,-1 0 1,1-1 0,-1 1 0,0-1 0,1 1-1,-1 0 1,1-1 0,-1 1 0,1 0 0,-1-1 0,1 1-1,-1 0 1,1 0 0,-1 0 0,1-1 0,-1 1-1,1 0 1,0 0 0,-1 0 0,1 0 0,-1 0-1,1 0 1,-1 0 0,1 0 0,0 0 0,-1 0-1,1 1 1,-1-1 0,1 0 0,-1 0 0,1 0-1,-1 1 1,1-1 0,-1 0 0,1 1 0,-1-1-1,1 0 1,-1 1 0,0-1 0,1 1 0,-1-1 0,0 0-1,1 1 1,-1-1-3,2 4 34,1-1 0,-1 0 0,-1 1 0,1 0 0,1 2-34,-2-4 15,5 14 77,-1 1 0,-1-1 0,0 1-1,-1 0 1,-1 0 0,0 2-92,0 38 276,-2 9-276,0-29 52,0-16-83,0 28-844,6 39 875,-6-84-229,0 0-1,1 0 1,0 0 0,0-1-1,0 1 1,1 1 229,-1-3-80,0 0 0,0-1-1,0 1 1,0-1 0,0 0 0,1 1 0,-1-1 0,1 0 0,-1 0 0,2 1 80,-3-2-2</inkml:trace>
  <inkml:trace contextRef="#ctx0" brushRef="#br0" timeOffset="3700.628">1110 1803 3889,'47'-27'2424,"-31"18"1998,-3 8-2893,-4 0-809,4-3-381,0 0-1,0-1 1,-1 0-1,0-1 1,0 0-1,0-1 1,-1-1-1,0 0 1,1-1-339,-6 4 13,0 0 1,-1-1 0,0 1 0,0-1-1,-1 0 1,1-1 0,2-6-14,-5 9 21,0-1 1,0 1 0,0-1 0,-1 0-1,0 0 1,0 0 0,0 1 0,0-1-1,-1 0 1,0 0 0,0 0 0,-1-3-22,1 7 3,0-1 1,0 0 0,-1 1-1,1-1 1,-1 0 0,0 1 0,1-1-1,-1 1 1,0-1 0,0 1 0,0 0-1,0-1 1,0 1 0,0 0-1,0 0 1,-1 0 0,1 0 0,0-1-1,-1 2 1,1-1 0,-1 0 0,1 0-1,-1 0 1,1 1 0,-1-1-1,1 1 1,-1-1 0,0 1 0,1 0-1,-1-1 1,0 1 0,1 0 0,-2 0-4,-2 0 2,0 0 0,-1 0 0,1 1 0,0 0 0,0 0 0,-1 0 0,1 0 0,0 1 0,0 0 1,-1 0-3,-1 2-2,1 1 0,-1-1 1,1 1-1,0 0 0,0 1 1,1-1-1,0 1 1,-1 0-1,2 1 0,-1-1 1,1 1-1,0 0 0,-1 4 2,-2 2-2,2 1-1,-1-1 1,2 1-1,0 0 1,1 0-1,0 1 1,1 0 2,1-3 4,0 0 0,1-1 1,0 1-1,1 0 0,0 0 1,1 0-1,1-1 0,3 11-4,-5-17 9,1-1 0,-1 0 1,1 0-1,0 0 0,0 0 0,1-1 0,-1 1 0,1-1 0,0 1 0,-1-1 0,2 0 0,-1 0 0,0 0 0,1 0 0,-1-1 1,1 0-1,0 1 0,0-1 0,-1 0 0,2-1 0,-1 1 0,0-1 0,0 0 0,0 0 0,2 0-9,11 1 18,-1-2 0,1 0 0,-1 0 0,1-2 0,-1 0 0,0-1 0,6-2-18,12-4-751,-1-2 0,28-12 751,-32 10-511</inkml:trace>
  <inkml:trace contextRef="#ctx0" brushRef="#br0" timeOffset="4151.589">1769 1585 5833,'11'-15'2501,"-7"11"-1914,-1-1 0,1 0 0,-1 0 0,0 0 0,-1 0 0,1 0 0,-1 0-1,0-2-586,-1 7 55,-1-1-1,0 1 0,0-1 1,0 1-1,0-1 0,0 1 1,0-1-1,0 1 0,0-1 1,0 1-1,0-1 0,0 1 1,0-1-1,0 1 0,0-1 1,0 0-1,0 1 0,-1-1 0,1 1 1,0-1-1,0 1 0,-1 0 1,1-1-1,0 1 0,-1-1 1,1 1-1,0-1 0,-1 1 1,1 0-55,-1-1 58,0 1 1,0-1-1,0 1 0,0 0 1,-1-1-1,1 1 1,0 0-1,0 0 1,0 0-1,0 0 1,0 0-1,0 0 0,0 0 1,-1 0-59,-2 1 86,0 0 0,0 0 0,1 0 0,-1 0 0,0 1 0,0-1 0,1 1 0,-2 1-86,-11 9 48,1 1-1,0 1 0,1 1 0,1 0 0,0 0 0,1 2 1,0-1-1,1 2 0,1-1 0,1 1 0,-4 13-47,9-21 6,0 0 1,1 0-1,-1 7-6,3-13 4,1 0 0,-1 0 0,1-1 0,0 1 0,0 0 0,0 0 0,0 0 0,1-1 0,0 1 0,0 0 0,0 2-4,0-5 1,-1 0 0,0 0-1,1 0 1,-1 0 0,1-1 0,-1 1 0,1 0-1,-1 0 1,1-1 0,-1 1 0,1 0 0,0-1 0,-1 1-1,1-1 1,0 1 0,0 0 0,-1-1 0,1 0 0,0 1-1,0-1 1,0 0 0,0 1 0,0-1 0,-1 0-1,1 0 1,0 0 0,0 1 0,0-1 0,0 0 0,0 0-1,0-1 1,0 1 0,0 0 0,-1 0 0,1 0 0,0-1-1,0 1 1,0 0 0,0-1-1,2 0 0,1-1-1,0 0 1,-1 0 0,0 0-1,1 0 1,-1-1 0,0 1-1,2-3 1,9-10-6,0-1 0,-2-1 0,0 0 0,10-17 6,33-74-34,-48 93 31,-11 73 99,2-22-42,2 1-1,5 31-53,-3-50 3,1 0-1,0-1 1,2 0 0,0 0-1,0 0 1,9 16-3,-12-29-25,0-1 1,0 1-1,1-1 1,-1 0-1,1 1 1,-1-1-1,1 0 0,0 0 1,3 1 24,-4-2-64,0-1 0,0 0 1,0 0-1,0 0 0,0 0 0,0 0 1,0-1-1,0 1 0,0-1 0,0 1 0,1-1 1,-1 0-1,0 0 0,0 0 0,0 0 1,1 0-1,-1 0 0,0 0 0,1-1 64,24-11-476</inkml:trace>
  <inkml:trace contextRef="#ctx0" brushRef="#br0" timeOffset="4513.545">1998 1621 5777,'34'-15'3004,"20"-7"-3004,-53 22 90,0 0 0,-1-1 0,1 1 0,0 0 0,0 0 0,0 0 0,0 0 0,0-1 0,0 1 0,0 0 0,-1 1 0,1-1 0,0 0 0,0 0 0,0 0 0,0 0 0,0 1 0,0-1 0,-1 0 0,1 1 0,0-1 0,0 1 0,0-1 0,-1 1 0,1-1 0,0 1 0,-1 0 0,1 0-90,0 0 169,0 1 0,0 0 0,0 0 0,0 0 0,-1 0 0,1 0 0,0 0 0,-1 0-1,0 0-168,1 3 374,5 22 229,-1 0 1,-1 0 0,-2 0-1,0 1 1,-2 10-604,-1-30 74,1-7-49,0 1-1,-1-1 1,1 1 0,0 0-1,0-1 1,0 1-1,1 0 1,-1-1 0,0 1-1,1 0 1,-1-1-1,1 1 1,-1-1 0,1 1-1,0-1 1,0 1-25,-1-1 5,0-1 0,0 0 1,1 0-1,-1 0 0,0 0 1,0 0-1,0 1 0,1-1 1,-1 0-1,0 0 0,0 0 0,1 0 1,-1 0-1,0 0 0,0 0 1,0 0-1,1 0 0,-1 0 0,0 0 1,0 0-1,1 0 0,-1 0 1,0 0-1,0 0 0,1 0 1,-1 0-1,0 0 0,0 0 0,1 0 1,-1 0-1,0 0 0,0 0 1,0-1-1,1 1 0,-1 0 0,0 0 1,0 0-1,0 0 0,1-1 1,-1 1-1,0 0-5,7-10 22,-7 9-16,9-15-5,-2-1 0,0 1 0,-2-1 0,2-5-1,0-2-21,9-18 21,9-12 63,28-46-63,-44 90 125,-9 10-116,0 0 1,0 0-1,0 0 1,1 0-1,-1 0 0,0 0 1,0 0-1,0 0 1,1 0-1,-1 0 1,0 0-1,0 0 1,0 0-1,1 0 0,-1 0 1,0 0-1,0 1 1,0-1-1,1 0 1,-1 0-1,0 0 0,0 0 1,0 0-1,0 0 1,0 0-1,1 1 1,-1-1-1,0 0 0,0 0 1,0 0-1,0 0 1,0 1-1,0-1-9,2 4 135,-1-1-1,1 1 0,-1 0 1,0-1-1,0 5-134,0-5 41,9 53 824,-2-13-202,1 0-1,7 15-662,-12-46-132,1 1-1,0-1 1,1 0 0,0 0-1,1-1 1,0 1 0,1-2-1,1 1 1,8 8 132,9 6-404</inkml:trace>
  <inkml:trace contextRef="#ctx0" brushRef="#br0" timeOffset="5381.654">160 1397 2441,'-10'-92'1600,"1"107"184,0 15-7,3 32-137,5 20-56,5 39-247,3 19-177,1 23-336,4-3-200,1-24-336,2-17-136,2-42-536,-1-21-496,1-40 552</inkml:trace>
  <inkml:trace contextRef="#ctx0" brushRef="#br0" timeOffset="12201.573">340 2442 1624,'-28'6'391,"-23"2"1103,39-7-1174,0 0 0,0 2 1,0-1-1,0 1 0,1 1 0,-11 5-320,17-5 17,9-2 56,13-1 139,-16-1-200,46-3 625,0-2 1,-1-1-1,27-9-637,-26 5 392,533-83 2340,740-29-1520,-1287 120-1167,153-2 264,-160 4-259,1 2 1,-1 2-1,0 0 0,-1 1 0,20 7-50,-41-10 7,0-1-1,0 1 0,0 0 0,0 0 1,0 0-1,-1 1 0,1-1 0,0 2-6,-3-4 2,-1 1-1,1-1 0,-1 0 0,0 1 0,1-1 0,-1 1 0,0-1 1,1 1-1,-1-1 0,0 1 0,0-1 0,0 1 0,1-1 0,-1 1 1,0-1-1,0 1 0,0 0 0,0-1 0,0 1 0,0-1 0,0 1 1,0-1-1,0 1 0,0 0-1,-1-1-1,1 1 0,-1 0 0,1 0 1,-1 0-1,0 0 0,1-1 0,-1 1 0,0 0 0,0 0 1,0-1-1,1 1 0,-1-1 0,0 1 0,0-1 1,0 1-1,0-1 0,0 0 0,0 1 1,-5 1-206,1-1 0,-1 1 0,0-1-1,1 0 1,-1 0 0,0-1 0,-4 0 206,-10-5-551</inkml:trace>
  <inkml:trace contextRef="#ctx0" brushRef="#br0" timeOffset="12861.836">2747 1487 1144,'-52'-103'1064,"50"100"-863,0-1-1,0 0 0,0 0 0,1 0 1,0 0-1,0 0 0,0-1 0,0 1 1,0-1-201,0-4 681,1 7-582,-6-38 1885,6 38-1797,0 0-1,0-1 1,-1 1 0,1 0-1,1 0 1,-1 0 0,0-1-1,0 1 1,1 0 0,-1 0 0,1 0-1,0 0 1,0 0 0,0-1-187,4 22 382,9 62-252,43 181 669,36 152 832,-83-381-1588,-6-19-31,1 1 1,-2-1 0,0 1-1,-1-1 1,0 1-1,-1 9-12,-5-12-78</inkml:trace>
  <inkml:trace contextRef="#ctx0" brushRef="#br0" timeOffset="13733.395">11 1267 1048,'0'0'81,"-1"0"0,1 0-1,0 1 1,-1-1 0,1 0-1,0 0 1,-1 0 0,1 0-1,0 0 1,0 0 0,-1 0-1,1 0 1,0 0 0,-1 0-1,1 0 1,0-1 0,-1 1 0,1 0-1,0 0 1,0 0 0,-1 0-1,1 0 1,0 0 0,-1-1-1,1 1 1,0 0 0,0 0-1,-1-1 1,1 1 0,0 0-1,0 0 1,0-1 0,0 1-1,-1 0 1,1 0 0,0-1 0,0 1-1,0 0 1,0-1 0,0 1-1,0 0 1,0 0 0,0-1-1,0 1 1,0 0 0,0-1-1,0 1 1,0 0 0,0-1-1,0 1 1,0 0 0,0-1-81,14 0 109,52-3 185,1-3 0,38-11-294,24-2 555,198-6 21,-104 10-478,655-49 980,-115 4 431,-735 57-1479,-25 3-32,0 0 0,0 0 1,0 1-1,0-1 1,0 1-1,0 0 1,0 0-1,0 0 1,1 1 1,-46 14-968,-2 3 605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0T05:26:22.79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289 538 2473,'23'-76'4903,"-20"65"-3989,-1 5-456,0 0 1,0 0 0,-1 1-1,0-1 1,0 0-1,0-3-458,2 26 232,0 0-1,1 0 1,4 6-232,4 21 213,13 54 169,-5 1 0,2 47-382,-20-98 91,7-72-84,-1-2 1,-1-1-8,-6 23-29,34-166-1445,-15 61 225,10-20 1249,-24 109 2,1 1 0,0 0 0,1 1 0,3-3-2,-11 19 11,1 1 0,0-1-1,0 1 1,0 0-1,0-1 1,0 1 0,0 0-1,0 0 1,0 0-1,0-1 1,1 1-11,-1 1 8,-1 0-1,0-1 1,1 1 0,-1 0 0,1 0-1,-1 0 1,0 0 0,1 0-1,-1 0 1,0 0 0,1 0-1,-1 0 1,1 0 0,-1 0 0,0 0-1,1 0 1,-1 0 0,1 0-1,-1 0 1,0 0 0,1 0-1,-1 1 1,0-1 0,1 0 0,-1 0-1,0 0 1,1 1 0,-1-1-8,3 3 65,-1 0 0,0 0 0,0 0 0,0 0 0,0 1 0,0-1 0,-1 0 0,1 2-65,4 8 161,4 8 1,-1 1 0,-1 0 0,-1 0 0,-1 1 0,-1 0 0,-1 0-1,-1 4-161,2 37 533,-3 1 0,-2 1-533,-1-50 118,0-8-43,1 0 1,0 0-1,0 0 0,1 0 0,0-1 0,0 1 0,2 3-75,-3-11 4,0 0-1,0 1 0,0-1 0,1 1 1,-1-1-1,0 0 0,0 1 1,1-1-1,-1 0 0,0 0 0,1 1 1,-1-1-1,0 0 0,1 1 0,-1-1 1,0 0-1,1 0 0,-1 0 1,0 0-1,1 1 0,-1-1 0,1 0 1,-1 0-1,0 0 0,1 0 0,-1 0 1,1 0-1,-1 0 0,0 0 1,1 0-1,-1 0 0,1 0 0,-1 0 1,1 0-1,-1 0 0,0 0 1,1-1-1,-1 1 0,0 0 0,1 0-3,16-10 17,-14 7-15,6-4-39,-1 0 1,1-1 0,-1 0-1,-1 0 1,1-1 0,-1 0-1,-1-1 1,0 1 0,3-6 36,8-21-487,-1 0 1,0-5 486,7-16-489,14-22 21,-31 68 458,1-1 1,0 1 0,1 1 0,0-1 0,3-2 9,-9 11 27,1 0 1,-1-1 0,0 1 0,1 0 0,-1 1 0,1-1 0,0 0 0,0 1 0,-1-1-1,1 1 1,0 0 0,0 0 0,0 0 0,1 0-28,-2 1 31,0 0 1,-1 0-1,1 0 1,-1 1-1,1-1 1,0 0-1,-1 0 1,1 1-1,-1-1 1,1 1-1,-1 0 1,1-1-1,-1 1 1,1 0-1,-1 0 1,0 0-1,0 0 1,1 0-1,-1 0 1,0 0-1,0 1 1,0-1-1,0 0 1,0 1-1,0 0-31,4 7 143,0 0 0,-1 1 0,-1-1 0,0 1 0,0 0 1,-1 0-1,0 0 0,1 10-143,-3-14 46,8 63 418,-4 1 0,-3 7-464,4 71-96,0-99-8</inkml:trace>
  <inkml:trace contextRef="#ctx0" brushRef="#br0" timeOffset="536.5">1376 670 4713,'-6'2'5762,"17"-7"-4780,3-2-840,1-1 0,-2 0-1,1-1 1,8-8-142,-17 13 77,1-1 0,-1 0 0,0 0 0,0-1 0,-1 1 0,0-1 0,4-6-77,-6 9 30,-1-1 1,1 1-1,-1-1 1,0 0-1,1 1 1,-1-1 0,-1 0-1,1 0 1,-1 1-1,1-1 1,-1 0 0,0 0-1,-1-1-30,1 3 6,-1 0 1,1 0-1,-1 0 0,0 0 1,0 0-1,1 1 0,-1-1 1,-1 0-1,1 0 0,0 1 1,0-1-1,-1 1 0,1-1 1,0 1-1,-1-1 0,0 1 1,1 0-1,-1 0 0,0 0 1,0 0-1,1 0 0,-1 0 1,0 0-1,-1 1-6,-4-3 6,0 1-1,-1 0 1,1 1 0,-1-1-1,-5 1-5,7 1 34,0-1 1,1 1-1,-1 0 1,0 1-1,0 0 0,0-1 1,1 2-1,-1-1 0,1 1 1,-1 0-1,1 0 0,-1 0 1,1 1-1,0 0 0,0 0 1,1 0-1,-1 1 0,0-1 1,1 1-1,0 0 0,0 0 1,0 1-1,1-1 1,-1 1-1,1 0 0,0 0 1,0 0-1,1 0 0,0 1 1,0-1-1,0 1 0,0-1 1,0 4-35,0 5 129,1-1 1,1 1-1,-1-1 0,2 1 1,0-1-1,1 0 1,0 1-1,4 9-129,-2-7 50,1-1 1,1 1-1,0-1 0,1-1 0,0 1 0,2-1 1,1 1-51,-6-9-68,0 0 0,1-1 0,0 0 0,0 0 0,1 0 1,-1-1-1,1 0 0,0 0 0,0 0 0,0-1 0,1 1 0,-1-2 1,1 1-1,0-1 0,-1 0 0,1 0 0,5 0 68,-2-1-136,1-1 0,-1 0 0,3-1 136</inkml:trace>
  <inkml:trace contextRef="#ctx0" brushRef="#br0" timeOffset="937.073">1808 604 5697,'-2'-10'3939,"3"9"-3784,-1 0 0,0 0 0,0 0 0,0 0 0,0 0 0,-1 0 0,1 0 0,0 0 0,0 0 0,-1 0 0,1 0 0,-1 0 0,1 0 0,0 0 0,-1 0 0,0 0-1,1 0 1,-1 1 0,0-1 0,1 0 0,-1 0 0,0 1 0,0-1 0,1 0 0,-1 1 0,0-1 0,0 1 0,0-1 0,0 1 0,0-1 0,0 1 0,0 0 0,0-1 0,-1 1-155,0 0 20,0 0 1,-1-1 0,1 1 0,0 1 0,0-1 0,-1 0 0,1 0 0,0 1-1,0-1 1,-1 1 0,1 0 0,0 0 0,0 0 0,0 0 0,0 0 0,0 0 0,0 0-1,1 1 1,-1-1 0,0 1 0,1-1 0,-1 1 0,1 0 0,-1 0 0,1-1 0,0 1-1,-1 0 1,1 0 0,0 0 0,0 2-21,-2 4 91,0 1 1,0-1-1,1 1 0,0 0 1,0 0-1,1 0 0,1 3-91,-1-11 12,1 1 1,0-1-1,0 1 0,0-1 0,0 0 1,0 1-1,0-1 0,0 1 0,1-1 1,-1 0-1,0 1 0,1-1 0,-1 0 1,1 1-1,-1-1 0,1 0 0,0 0 1,0 1-1,-1-1 0,1 0 0,0 0 1,0 0-1,0 0 0,0 0 0,0 0 1,1-1-1,-1 1 0,0 0 0,0 0 1,0-1-1,1 1 0,-1-1 0,0 1 1,1-1-1,-1 0 0,2 1-12,-1-1 2,1 0-1,-1 0 1,1 0-1,0 0 1,-1-1-1,1 1 1,-1-1 0,1 1-1,-1-1 1,1 0-1,-1 0 1,0 0-1,1 0 1,-1-1 0,0 1-1,0 0 1,0-1-1,0 0 1,2-1-2,-1-2-27,1 1 0,-1-1 1,0 0-1,0 0 0,-1 0 1,0-1-1,2-4 27,-2 5-29,0-1-1,1 1 1,-1 0 0,1 0-1,0 0 1,0 0 0,2-2 29,-5 7-1,1 0 1,-1-1-1,0 1 1,0 0-1,1-1 1,-1 1 0,0 0-1,0-1 1,1 1-1,-1 0 1,0-1-1,1 1 1,-1 0-1,0 0 1,1 0-1,-1-1 1,1 1-1,-1 0 1,0 0-1,1 0 1,-1 0 0,1 0-1,-1 0 1,0 0-1,1 0 1,-1-1-1,1 2 1,-1-1-1,0 0 1,1 0-1,-1 0 1,1 0-1,-1 0 1,1 0-1,-1 0 1,0 0 0,1 1-1,-1-1 1,0 0-1,1 0 1,-1 1-1,0-1 1,1 0-1,-1 0 1,0 1-1,1-1 1,-1 0-1,0 1 1,0-1-1,1 0 1,-1 1 0,0-1-1,0 1 1,0-1-1,0 0 1,0 1-1,1-1 1,-1 1 0,6 26-1,-6-24 1,1 7 1,1 0 0,1-1 1,-1 1-1,1-1 0,1 0 0,0 0 1,0 0-1,3 5-1,-4-9-343,1-1 0,-1 1 0,1-1 0,-1 0 0,1 0 0,0 0 0,1 0 0,-1-1 0,1 0 0,0 1 0,-1-2 0,1 1 0,0-1 0,1 1 0,3 0 343,10 1-1748</inkml:trace>
  <inkml:trace contextRef="#ctx0" brushRef="#br0" timeOffset="1287.189">2077 582 6553,'53'-47'2929,"-53"46"-2845,1 0 1,-1 1-1,1-1 0,-1 1 0,1-1 0,0 1 1,-1 0-1,1-1 0,0 1 0,-1 0 1,1-1-1,0 1 0,-1 0 0,1 0 1,0 0-1,0-1 0,-1 1 0,1 0 1,0 0-1,0 0 0,-1 0 0,1 0 1,0 0-1,0 1-84,-1-1 68,1 0 1,-1 1-1,1-1 1,-1 1-1,1-1 1,-1 1-1,0-1 0,1 1 1,-1-1-1,0 1 1,1 0-1,-1-1 1,0 1-1,0-1 1,0 1-1,1 0-68,0 2 354,1 2-56,0 1 0,0-1-1,0 1 1,-1 0-1,0 0 1,0-1-1,0 1 1,-1 1-298,1 50 782,-2-21-392,2-27-297,0 17 191,-1-24-260,1-1 0,-1 1 0,0-1 0,1 0 0,-1 1 0,1-1 0,-1 1 0,1-1 0,0 0 0,-1 1-1,1-1 1,0 0 0,0 0 0,0 1-24,0-2 6,-1 0 0,1 0 0,0 0 0,-1 0 0,1 0 0,0 0 0,0 0 0,-1 0 0,1 0 0,0 0 0,-1 0-1,1 0 1,0 0 0,-1-1 0,1 1 0,0 0 0,-1 0 0,1-1 0,-1 1 0,1-1 0,0 1 0,-1 0 0,1-1 0,-1 1-1,1-1 1,-1 0-6,2 0 16,9-9-14,0-1-1,-1 0 1,-1 0 0,1-1 0,-2 0 0,0-1-1,1-2-1,-5 10-6,88-136-111,-77 122 117,-15 19 1,0-1-1,0 1 1,1 0 0,-1-1-1,0 1 1,0 0 0,1 0-1,-1-1 1,0 1 0,1 0-1,-1 0 1,0 0 0,1 0-1,-1-1 1,0 1 0,1 0-1,-1 0 1,0 0 0,1 0-1,-1 0 1,0 0 0,1 0-1,-1 0 1,1 0-1,-1 0 1,0 0 0,1 0-1,-1 0 1,0 0 0,1 0-1,-1 0 1,0 1 0,1-1-1,7 11 66,-3-2-14,-1 0-1,-1 0 1,0 0 0,0 1 0,0 0-1,-1 0-51,7 63 289,-8-55-508,1 1 0,1 0 0,0-1-1,2 0 1,0 0 0,2 3 219,16 19-494</inkml:trace>
  <inkml:trace contextRef="#ctx0" brushRef="#br0" timeOffset="1951.899">50 213 2216,'-12'-23'1481,"1"16"111,-3 2-24,9 20-111,3 19-153,4 21-352,5 21-216,-7 32-352,10 4-71,-2 12-81,-8-5-40,2-19-72,-11-4-40,-5-27-656,10-12-753,-3-29 849</inkml:trace>
  <inkml:trace contextRef="#ctx0" brushRef="#br0" timeOffset="2603.133">18 124 4105,'1'-1'157,"-1"-1"1,1 1-1,-1 0 1,1 0-1,0 0 0,-1 0 1,1-1-1,0 1 1,0 0-1,-1 0 0,1 1 1,0-1-1,0 0 1,0 0-1,0 0 1,1 0-1,-1 1 0,0-1 1,0 1-1,0-1 1,0 1-1,1-1 1,-1 1-1,1 0-157,5-2 455,1 0 1,-1 1-1,8 0-455,-6 0 261,168-10 1305,-71 5-1422,340-13 844,152 24-988,577 5 43,-1068-13-13,-1-5 1,93-18-31,-23-8-76,-167 32 69,0 1 0,0 0 0,0 1 0,9 0 7,-34 6 69,-12-1-2,0 2 0,1 0 0,0 2 0,-5 3-67,31-11 1,-1 0 0,1-1-1,0 1 1,0 0-1,-1 0 1,1 1 0,0-1-1,0 0 1,0 0-1,0 1 1,0-1 0,0 0-1,1 1 1,-1-1-1,0 1 1,1-1 0,-1 1-1,1-1 1,0 1-1,-1-1 1,1 1 0,0 0-1,-1 8-10,0-1 0,1 1 0,1 5 10,-1-1 3,4 153 43,1 95 220,-5-207-247,3 175 285,1-168-656,2 0 0,11 41 352,-4-51-831,1-19 337</inkml:trace>
  <inkml:trace contextRef="#ctx0" brushRef="#br0" timeOffset="3222.365">53 1357 2689,'-6'-1'1103,"6"4"231,1-2-1188,1 0-1,-1-1 1,0 1-1,0 0 1,1 0-1,-1-1 1,1 1-1,-1-1 1,1 1-1,0-1-145,42 12 721,-26-6-597,23 9 170,1-2 0,0-2 0,36 5-294,170 10 156,1-11-1,0-11 0,30-12-155,147-28 409,-1-19 1310,120-12 1411,-527 65-3051,347-27 316,-351 27-962,1 2 1,0 0-1,-1 1 1,1 0-1,9 2 567,-24-3-34,1 0 0,-1 1-1,0-1 1,1 0 0,-1 0-1,0 0 1,1 0 0,-1 0 0,1 0-1,-1 0 1,0 1 0,1-1-1,-1 0 1,0 0 0,0 1 0,1-1-1,-1 0 1,0 0 0,0 1-1,1-1 1,-1 0 0,0 1 0,0-1-1,0 0 1,1 1 0,-1-1-1,0 0 1,0 1 0,0-1 0,0 0-1,0 1 35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0T05:26:26.9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122 116 3193,'36'-104'1784,"-37"95"-200,0 7-399,1 7-281,-4 12-40,6 17-88,-3 15-184,2 25-128,2 7-23,-2 9-97,4-5 0,-5-20-152,4-7-88,-4-17-104,0-11-120,2-10-440,-3-9-401,0-9 569</inkml:trace>
  <inkml:trace contextRef="#ctx0" brushRef="#br0" timeOffset="331.409">1 465 3385,'22'-31'6831,"-22"31"-6791,1 0 1,-1-1 0,0 1 0,1 0 0,-1-1 0,0 1 0,1 0 0,-1 0-1,1-1 1,-1 1 0,1 0 0,-1 0 0,1 0 0,-1 0 0,1-1 0,-1 1-1,1 0 1,-1 0 0,1 0 0,-1 0 0,1 0 0,-1 0 0,0 1 0,1-1-1,-1 0 1,1 0 0,-1 0 0,1 0 0,-1 0 0,1 1 0,-1-1 0,1 0-1,-1 0 1,0 1 0,1-1 0,-1 0 0,0 1 0,1-1 0,-1 0 0,0 1-1,1-1 1,-1 1 0,0-1 0,0 1 0,1-1 0,-1 0 0,0 1 0,0-1-1,0 1-40,11 25 722,-11-24-670,0-1-37,6 17 279,-1-1-1,2 0 1,0 0-1,10 16-293,-14-29 79,0 1 1,0-1-1,1 0 1,-1 1-1,1-2 0,0 1 1,0 0-1,5 2-79,-6-4 47,0 0 0,0-1 0,0 1 0,1-1 0,-1 0-1,0 0 1,1 0 0,-1 0 0,1 0 0,-1-1 0,1 0 0,0 0 0,-1 0 0,2 0-47,7-2 41,-1 0 0,0-1 0,0 0 0,0 0 0,0-2 1,0 1-1,-1-1 0,0-1 0,0 0-41,12-8-122,0-1 1,-1 0-1,8-10 122,11-15-1196,-10 2 541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0T05:26:30.1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334 682 1384,'-27'-37'1090,"27"36"-982,-1 0 0,1 1 0,-1-1 1,1 0-1,-1 0 0,1 0 0,0 0 0,-1 1 0,1-1 1,0 0-1,-1 0 0,1 0 0,0 0 0,0 0 1,0 0-1,0 0 0,0 0 0,0 1 0,0-1 0,0 0 1,0 0-1,1 0 0,-1 0 0,0 0 0,1 0 0,-1 0-108,2-4 750,4-13 1113,2-3-188,-8 20-1586,0 0 0,0 0 0,0 1 0,0-1 0,0 0-1,0 0 1,0 0 0,0 0 0,0 0 0,-1 0 0,1 1 0,0-1 0,0 0 0,-1 0 0,1 0 0,-1 0-1,1 1 1,-1-1 0,1 0 0,-1 1 0,0-2-89,1 3 125,-1 0 0,1 0 0,0 0 0,0 0 0,-1 0 0,1 0 0,0 0-1,0 0 1,0 0 0,0 0 0,0 0 0,0 0 0,0 0 0,1 0 0,-1 0-125,12 98 701,0-9-285,-5 18 71,-4-55-257,1-1 1,3 0-1,5 10-230,-7-32 67,-5-30-67,0 1 1,0-1-1,0 0 1,0 0-1,0 0 1,0 0-1,0 0 1,0 0-1,0 0 1,0 0-1,0 0 1,0 1 0,0-1-1,0 0 1,0 0-1,0 0 1,0 0-1,0 0 1,0 0-1,0 0 1,0 0-1,0 0 1,0 0-1,0 1 1,0-1-1,0 0 1,0 0-1,0 0 1,0 0 0,0 0-1,0 0 1,1 0-1,-1 0 1,0 0-1,0 0 1,0 0-1,0 0 1,0 0-1,0 0 1,0 0-1,0 0 1,0 0-1,0 0 1,0 0-1,1 1 1,-1-1-1,0 0 1,0 0 0,0 0-1,0 0 1,0-1-1,4-4 0,3-12-41,-3 6-6,29-107-706,6-56 753,0-16-29,-36 180 26,-3 7 0,1-1 0,0 0 1,0 1-1,0-1 0,0 1 1,1 0-1,0-1 1,-1 1-1,1 0 0,0 0 1,2-2 2,-3 4-1,-1 1 0,0 0 1,0 0-1,0-1 0,0 1 1,1 0-1,-1 0 0,0 0 1,0-1-1,1 1 0,-1 0 0,0 0 1,0 0-1,1 0 0,-1 0 1,0 0-1,0-1 0,1 1 1,-1 0-1,0 0 0,1 0 1,-1 0-1,0 0 0,0 0 0,1 0 1,-1 0-1,0 0 0,1 0 1,-1 0-1,0 0 0,0 1 1,1-1-1,-1 0 0,0 0 1,1 0-1,-1 0 0,0 0 0,0 1 1,7 11-3,1 22 37,-8-33-31,6 63 465,0 47-468,-4-37 554,4 1-554,-6-75 2,0 4 25,1 0 0,0-1 0,-1 1 1,1-1-1,2 4-27,-3-6 4,0-1 0,0 0-1,0 1 1,1-1 0,-1 1 0,0-1 0,0 0 0,1 1-1,-1-1 1,0 0 0,1 1 0,-1-1 0,0 0 0,1 1 0,-1-1-1,1 0 1,-1 0 0,0 1 0,1-1 0,-1 0 0,1 0-1,-1 0 1,1 0 0,-1 0 0,0 0 0,1 0 0,-1 0-1,1 0 1,-1 0 0,1 0 0,-1 0 0,1 0 0,-1 0-1,1 0 1,-1 0 0,1 0 0,-1 0 0,0-1 0,1 1-1,-1 0 1,1 0 0,-1 0 0,0-1 0,1 1 0,-1 0-1,0-1 1,1 1 0,-1 0 0,0-1 0,1 1-4,6-8 12,1 1-1,-2-1 1,1 0 0,-1 0 0,3-5-12,26-48-69,-2-4-392,-2-5 461,-14 28-150,2 2 1,2-1-1,1 2 0,7-5 150,-28 42 3,0 0 1,1-1-1,0 1 0,0 0 0,-1 0 1,1 0-1,0 1 0,1-1 0,-1 0 0,0 1 1,0-1-1,1 1 0,-1 0 0,2-1-3,-4 2 7,1 0-1,-1 0 1,1 0-1,-1 0 1,1 0-1,-1 0 0,1 0 1,-1 0-1,1 1 1,-1-1-1,1 0 1,-1 0-1,0 0 1,1 0-1,-1 1 1,1-1-1,-1 0 1,0 1-1,1-1 0,-1 0 1,0 1-1,1-1 1,-1 0-1,0 1 1,1-1-1,-1 1 1,0-1-7,1 2 30,0 1 0,0-1 0,0 0 0,0 1 0,-1-1 0,1 0 0,-1 1 0,0-1 0,0 1-30,2 34 438,-3 0 1,-2 21-439,0-7 208,-7 54 134,5-56-478,2 0 1,2 27 135,1-75-89,0 0 1,0 0-1,0 0 1,0 0-1,0 0 1,0 0-1,0 0 0,1 0 1,-1 0-1,0 0 1,1 0-1,-1 0 1,1 0-1,-1-1 0,1 1 1,-1 0-1,1 0 1,-1 0-1,1-1 1,0 1-1,-1 0 0,1-1 1,0 1-1,0-1 1,0 1-1,-1-1 1,1 1-1,0-1 0,0 1 1,0-1-1,0 0 1,0 1-1,0-1 1,1 0 88,8-3-1091</inkml:trace>
  <inkml:trace contextRef="#ctx0" brushRef="#br0" timeOffset="528.69">1102 785 4217,'53'-12'5633,"-44"9"-5160,0 0-1,0-1 0,0 0 1,-1 0-1,0-1 1,2 0-473,6-5 423,-9 6-274,1 0 1,-1-1-1,0-1 0,0 1 0,-1-1 1,1 0-1,-1-1-149,-4 6 12,-1-1 0,1 0 0,0 0 0,-1-1 1,0 1-1,1 0 0,-1 0 0,0-1 0,0 1 0,-1 0 0,1-1 1,0 1-1,-1-1 0,1 1 0,-1-1 0,0 1 0,0-1 0,0 1 0,0-1 1,0 0-1,-1 1 0,1-1 0,-1 1 0,1-1 0,-1 1 0,-1-2-12,-3-5 15,0 0 1,0 0-1,-1 0 0,0 1 0,0 0 0,-1 0 0,0 1-15,2 3 15,0-1 1,1 1-1,-1 1 0,-1-1 1,1 1-1,0 0 0,-1 0 1,0 0-1,0 1 0,1 0 0,-1 0 1,-1 0-16,5 2 11,0 0 0,0-1 1,1 1-1,-1 0 0,0 0 0,0 0 1,0 0-1,0 0 0,0 1 1,0-1-1,0 1 0,0-1 0,0 1 1,0 0-1,1-1 0,-1 1 0,0 0 1,1 0-1,-1 0 0,0 1 1,1-1-1,-1 0 0,1 1 0,0-1 1,-1 1-1,1-1 0,0 1 1,0-1-1,0 1 0,0 0 0,0-1 1,1 1-1,-1 0 0,0 0 0,1 0-11,-3 8 83,1-1 0,0 1 0,0-1-1,1 1 1,0 0 0,1 8-83,1 0 138,0 1 0,0 0 0,2-1 1,1 1-1,0-1 0,1 0 1,1 0-1,0 0 0,7 9-138,-9-18 11,1 0 1,0 0-1,1-1 0,0 0 0,0 0 1,1-1-1,0 1 0,0-2 0,0 1 1,1-1-1,0 0 0,1 0 0,-1-1 1,1 0-1,0-1 0,0 0 0,1 0 1,8 2-12,-12-5-159,0 0 1,0 0 0,0 0 0,0-1-1,0 0 1,5-1 158,-8 1-223,1 0 0,-1-1 0,0 1 0,0-1-1,0 0 1,0 0 0,0 0 0,0-1 0,-1 1 0,1-1 0,0 1 0,-1-1 0,3-2 222,-3 2-183,0-1 0,0 0-1,0 1 1,0-1-1,0 0 1,1-3 184</inkml:trace>
  <inkml:trace contextRef="#ctx0" brushRef="#br0" timeOffset="1095.047">1656 597 4865,'4'-3'650,"-1"1"-209,-1 0 1,1 0 0,-1-1 0,0 1-1,1 0 1,0-3-442,-2 4 80,-1 1-1,0 0 1,0-1-1,0 1 1,0-1 0,1 1-1,-1-1 1,0 1 0,0-1-1,0 1 1,0-1-1,0 1 1,0-1 0,0 1-1,0-1 1,0 1-1,0-1 1,-1 1 0,1-1-1,0 1 1,0-1 0,0 1-1,-1-1 1,1 1-1,0-1 1,0 1 0,-1 0-1,1-1 1,0 1 0,-1-1-1,1 1 1,0 0-1,-1 0 1,1-1 0,-1 1-1,1 0 1,-1-1-1,1 1 1,-1 0 0,1 0-1,0 0 1,-1 0 0,1-1-1,-1 1 1,0 0-80,-2-1 128,0 0 0,0 0 0,0 1 0,0-1 0,0 1 0,0-1 1,0 1-1,0 0 0,0 0 0,0 0 0,0 0 0,0 1 0,0 0 0,0-1 0,0 1-128,-2 1 95,0 0-1,0 0 0,0 1 1,0 0-1,1-1 0,-1 2 1,1-1-1,-2 2-94,-5 6 76,1 0 1,0 0-1,1 1 0,0 0 1,-6 13-77,4-7 145,1 0 0,1 2 0,1-1 0,-1 4-145,7-17 64,0 1 0,0 0 0,1-1 1,0 1-1,0 0 0,0 0 0,1 0 1,0 0-1,0 0 0,1 0 0,0 0 0,0 0 1,1 0-1,0 2-64,-1-7 18,0 0 1,0 0-1,-1 0 1,1 0-1,1-1 0,-1 1 1,0 0-1,0-1 1,1 1-1,-1 0 1,1-1-1,-1 0 0,1 1 1,0-1-1,-1 0 1,1 0-1,1 0-18,-2 0 8,1-1 0,-1 1 0,1-1 1,-1 0-1,1 0 0,0 1 0,-1-1 0,1 0 0,-1-1 0,1 1 0,-1 0 1,1 0-1,0-1 0,-1 1 0,1-1 0,-1 1 0,0-1 0,1 0 0,-1 1 1,1-1-1,-1 0 0,0 0 0,1 0-8,9-8-40,0 0 1,-1-1-1,0 0 0,0 0 1,-1-1-1,-1-1 1,0 1-1,0-1 0,-1-1 1,-1 0 39,2-3-192,-1 0 1,-1-1-1,-1 0 0,0 0 1,-2 0-1,0 0 0,1-16 192,-4 25-45,-2 9 26,-2 15 37,3 4 22,1 0 0,0 0 1,1 0-1,2 0 0,0 0 1,1 0-1,1-1 1,0 1-1,2-1 0,0-1 1,6 10-41,-12-25-185,0 0 1,1 0-1,0 0 1,-1 0-1,1 0 0,0-1 1,0 1-1,0-1 1,1 1-1,-1-1 1,1 0-1,-1 0 1,1 0-1,0 0 1,0 0-1,-1-1 1,1 1-1,0-1 1,4 1 184,8-3-1145</inkml:trace>
  <inkml:trace contextRef="#ctx0" brushRef="#br0" timeOffset="1495.178">1899 596 4889,'1'-1'197,"-1"0"0,1 0 1,0 1-1,-1-1 0,1 1 0,0-1 0,-1 0 1,1 1-1,0 0 0,0-1 0,0 1 0,-1-1 1,1 1-1,0 0 0,0-1 0,0 1 0,0 0 1,0 0-1,0 0 0,0 0-197,0 0 125,0 0 0,-1 1 1,1-1-1,-1 0 0,1 1 0,0-1 0,-1 0 0,1 1 0,-1-1 0,0 1 1,1-1-1,-1 1 0,1-1 0,-1 1 0,0-1 0,1 1 0,-1-1 0,0 1 1,1 0-1,-1-1 0,0 1-125,2 5 435,-1 0 1,0 0 0,0 0-1,0 0 1,-1 3-436,1 28 866,-1-22-668,0-1 0,1 0 0,0 0 1,1 0-1,1 0 0,0 0 1,2 3-199,-5-17 3,0 1 1,0-1-1,0 1 1,0 0 0,0-1-1,1 1 1,-1-1-1,0 1 1,0-1-1,1 1 1,-1-1-1,0 1 1,1-1 0,-1 1-1,1-1 1,-1 0-1,0 1 1,1-1-1,-1 1 1,1-1-1,-1 0 1,1 0 0,-1 1-1,1-1 1,-1 0-1,1 0 1,-1 1-1,1-1 1,0 0 0,-1 0-1,1 0 1,-1 0-1,1 0 1,-1 0-1,1 0 1,0 0-1,-1 0 1,1 0 0,-1 0-1,1-1 1,-1 1-1,1 0 1,-1 0-1,1 0 1,0-1-1,-1 1 1,1-1-4,2-1 4,1-1 1,-1 0-1,0 0 1,0-1-1,0 1 1,0-2-5,1 1-1,16-25-85,-1 0 0,-1-2 0,-2 0 0,-1-1 1,2-9 85,1 0-74,-17 39 71,0 0-1,0 0 0,0 1 0,0-1 1,1 0-1,-1 0 0,0 1 1,2-2 3,-2 3 1,-1-1 0,0 1 0,1 0 0,-1 0 1,0 0-1,0-1 0,1 1 0,-1 0 0,0 0 1,1 0-1,-1 0 0,0 0 0,1 0 0,-1 0 1,1 0-1,-1 0 0,0 0 0,1 0 0,-1 0 1,0 0-1,1 0 0,-1 0-1,1 0 8,-1 1-1,1-1 1,-1 0-1,1 1 1,-1-1 0,1 1-1,-1-1 1,0 1-1,1-1 1,-1 1 0,0-1-1,1 1 1,-1-1-1,0 1 1,0-1 0,1 1-1,-1-1 1,0 1-8,1 4 44,3 4 98,-1 0 0,-1 1 0,0-1 0,1 10-142,0 27 864,8 26-864,-8-55-47,0-1-1,2 0 0,0 0 0,1-1 0,1 1 0,2 2 48,6 6-748,0-13 305</inkml:trace>
  <inkml:trace contextRef="#ctx0" brushRef="#br0" timeOffset="2561.4">193 215 1632,'-19'2'836,"-80"9"4898,454-50-3330,-201 25-2109,103-11 37,588-56 68,-41 20-320,-760 58-80,-8 0-12,1 2 0,0 1-1,-1 2 1,10 3 12,-45-5 1,-1 0 0,1 0 0,0 0 1,0 0-1,0 0 0,-1 0 0,1 1 0,0-1 0,-1 0 1,1 1-1,0-1 0,-1 0 0,1 1 0,0-1 1,-1 1-1,1-1 0,-1 1 0,1-1-1,-1 1 2,0-1 0,0 0 0,0 1 0,0-1-1,0 0 1,0 1 0,0-1 0,0 0 0,0 0 0,-1 1 0,1-1 0,0 0-1,0 0 1,0 1 0,0-1 0,-1 0 0,1 0 0,0 1 0,0-1-1,0 0 1,-1 0 0,1 0 0,0 1 0,0-1 0,-1 0 0,1 0 0,0 0-1,-1 0-1,-26 12 134,23-11-109,-44 15 884,-32 5-909,68-15 198,12-6-195,0 0 0,0 1 0,0-1 0,0 0 0,0 0-1,-1 0 1,1 1 0,0-1 0,0 0 0,0 0 0,0 0 0,0 1-1,0-1 1,0 0 0,0 0 0,0 1 0,0-1 0,0 0 0,0 0-1,0 1 1,0-1 0,0 0 0,0 0 0,0 0 0,0 1 0,0-1-1,0 0 1,0 0 0,0 0 0,1 1 0,-1-1 0,0 0 0,0 0 0,0 0-1,0 1 1,0-1 0,1 0 0,-1 0 0,0 0-3,1 1 26,-1 1-19,1 1-1,-1-1 0,0 0 1,1 0-1,0 0 1,0 0-1,0 1 0,0-1 1,0 0-1,0 0 0,1 0-6,4 9 12,3 7-4,2 0 0,-2 1 0,0-1 0,-1 2 0,-1-1 0,2 15-8,32 161 36,-14-55 469,42 121-505,-63-241-315,1-1-1,1-1 1,1 0 0,0 0-1,2 0 1,10 14 315,-8-15-758</inkml:trace>
  <inkml:trace contextRef="#ctx0" brushRef="#br0" timeOffset="3580.655">1 233 2353,'0'-5'644,"0"2"-252,1 1 1,-1-1-1,0 0 1,1 1-1,-1-1 1,1 1 0,0-1-1,0 1 1,0-1-1,0 1 1,2-2-393,5 43 2951,-2-9-2728,32 177 573,-26-65-703,-7 0 0,-6 7-93,6 178 154,-3-305-140,0 14 0,4 14-14,-4-45-238,0-10-151,1-3 83,10 5 301,1 1 1,-1 0 0,1 0 0,-1 2 0,4-1 4,-6 1-1,51 0 76,-1 3 0,15 4-75,18 1 118,88 3 266,1-9-1,-1-7 0,98-19-383,299-75-916,-125 18 256,-319 62 1141,1 6 0,0 6 0,95 8-481,-167 5 21,9 0-1515,-46-7 882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0T05:26:35.25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129 101 4353,'2'-59'4569,"-1"17"-2294,4 191-773,-4-49-982,3 25 70,12 186 389,-10-261-905,-6-50-78,0 0 1,0 1-1,0-1 1,0 1-1,0-1 1,0 1-1,0-1 0,0 1 1,0-1-1,0 1 1,0-1-1,0 1 1,0-1-1,0 1 1,0-1-1,0 1 0,-1-1 1,1 1-1,0-1 1,0 0-1,0 1 1,-1 0 3,1-1-15,-1 0 0,1 0 1,0 0-1,-1 0 0,1 0 1,0 0-1,-1 0 0,1 0 1,0 0-1,-1 0 0,1 0 1,0 0-1,-1-1 0,1 1 0,0 0 1,-1 0-1,1 0 0,0 0 1,0 0-1,-1-1 0,1 1 1,0 0-1,-1-1 15,-1 0-109,0-1 0,0 0 0,1 1 0,-1-1 0,0 0 0,1-1 0,-2 0 109,-5-15-438,6 12 309,-1 1 0,1-1 0,-1 1 0,-1-1 0,1 1 0,-1-1 129,2 5-9,0-1 0,1 1 0,-1-1 0,0 1 0,0-1 0,0 1 0,0 0-1,0 0 1,0 0 0,0 0 0,0 1 0,0-1 0,0 0 0,-1 1 0,1-1 0,0 1 0,0 0 0,-1 0 0,0 0 9,1 0 1,1 0 0,-1 0 0,0 0 1,0 0-1,0 0 0,1-1 1,-1 1-1,0 0 0,1-1 0,-1 0 1,0 1-1,1-1 0,-1 0 0,0 0 1,1 0-1,-1 0-1,0-2 18,0 1-1,-1-1 1,1 0-1,1 0 1,-1 0 0,0-1-1,1 1 1,0 0-1,-1-2-17,-10-26 76,12 30-71,0 1-1,-1-1 1,1 0-1,0 0 0,0 1 1,0-1-1,0 0 1,-1 1-1,1-1 0,0 0 1,0 0-1,0 1 1,0-1-1,1 0 0,-1 1 1,0-1-1,0 0 0,0 0 1,1 1-1,-1-1 1,0 0-1,0 1 0,1-1 1,-1 0-5,2-5 117,-3 6-36,1 0 0,-1 0 0,1 0 0,-1 0 0,1 0 0,-1 0 0,1 0-1,-1 0 1,1 0 0,-1 0 0,1 0 0,-1 0 0,1 0 0,-1 0 0,1 0 0,-1 0 0,1 0 0,-1 0 0,1 1 0,0-1 0,-1 0-1,0 1-80,2 9 67,1 0-1,-1 0 1,2 0-1,-1 0 1,1-1-1,3 7-66,-3-9 28,-1 0 6,1 1 0,0-1-1,1 0 1,-1 0 0,1-1-1,1 1 1,-1-1 0,1 0-1,0 0 1,0 0 0,1-1-1,0 1 1,0-2 0,0 1-34,-2-2 29,1-1 1,0 0-1,-1 0 0,1 0 1,0 0-1,0-1 0,0 0 1,0 0-1,0 0 0,0-1 1,0 0-1,0 0 1,0 0-1,0 0 0,0-1 1,0 0-1,0 0 0,0 0 1,0-1-1,0 1 0,0-2-29,17-7 37,-1-2-1,0 0 1,-1-1-1,-1-1 1,7-7-37,-14 12 5,19-16-338,-1-1 0,1-4 333,-32 32-865,-15 5 356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0T05:26:40.23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146 127 1944,'2'-39'4026,"-2"-10"-2321,0 46-1565,0 1-1,0 0 1,-1 0-1,1-1 1,0 1-1,-1 0 1,1 0-1,-1 0 1,0 0 0,0-1-1,0 1 1,0 0-1,0 0 1,0 1-1,-1-1 1,1 0-1,-1 0-139,6 35 447,6 42-390,6 44 92,-7-5 304,-5 36-453,-4-137 23,0 1 0,-1-1 1,-1 1-1,0-1 0,-1 0 0,0 0 0,-1 0 1,-1 0-1,0-1 0,-4 8-23,9-20-28,-1 1 0,1 0-1,0-1 1,-1 1 0,1 0 0,-1-1-1,1 1 1,0 0 0,-1-1 0,0 1-1,1-1 1,-1 1 0,1-1 0,-1 1 0,0-1-1,1 0 1,-1 1 0,0-1 0,1 0-1,-1 1 1,0-1 0,1 0 0,-1 0-1,0 0 1,0 0 0,1 0 0,-1 0-1,0 0 1,0 0 0,1 0 0,-1 0-1,0 0 1,0 0 0,1 0 0,-1-1-1,0 1 1,0 0 0,1 0 0,-1-1 0,0 1-1,1-1 1,-1 1 0,1 0 0,-1-1 28,-3-3-207,-1 1 0,1-1 0,1-1 1,-1 1-1,-2-4 207,2 3-3,-6-10-106,1 0 1,-7-12 108,-11-21 130,27 48-118,-1-1 0,1 1 0,0-1 0,-1 1 0,1 0 0,0-1 0,-1 1 0,1-1 0,-1 1 0,1 0 1,0-1-1,-1 1 0,1 0 0,-1-1 0,1 1 0,-1 0 0,1 0 0,-1 0 0,1-1 0,-1 1 0,1 0 0,-1 0-12,0 0 14,1 0 1,-1 0 0,1 1-1,-1-1 1,1 0 0,0 0-1,-1 0 1,1 1 0,0-1-1,-1 0 1,1 1 0,0-1-1,-1 0 1,1 1 0,0-1-1,-1 0 1,1 1 0,0-1-1,0 0 1,0 1 0,-1-1-15,0 2 88,1 0-1,-1 0 1,0 0 0,1 0 0,0 0-1,-1 0 1,1 0 0,0 0 0,0 0-1,0 0 1,0 0 0,0 0-88,0-1 47,1 1-1,-1 0 1,1 0-1,0 0 1,-1-1-1,1 1 1,0 0 0,0-1-1,0 1 1,0-1-1,0 1 1,0-1 0,1 1-1,-1-1 1,0 0-1,1 0 1,-1 0-1,1 1 1,-1-1 0,1-1-1,0 1 1,1 1-47,3 2 54,8 6 59,-9-5-55,1-1-1,0 0 1,0 0 0,0-1-1,0 1 1,1-1 0,0-1-1,-1 1 1,3-1-58,-2 0 112,1 0 0,0-1 0,-1 0 0,1 0 0,0-1 0,0 0 0,2 0-112,-6-1 76,0 1-1,1-1 0,-1-1 0,1 1 0,-1 0 0,0-1 1,0 0-1,0 0 0,0 0 0,0-1 0,0 1 1,-1-1-1,1 0-75,8-7-109,-1-1 1,0 0 0,-1 0 0,0-1-1,5-8 109,0 1-469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0T05:26:43.2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 8266,'13'-5'3569,"-6"7"-1793,1 7-368,3 16-600,-6 9-103,3 15-305,-3 6-152,-8 4-40,6 1-432,0-10 200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0T05:26:42.5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141 23 3153,'-11'4'1076,"0"-1"0,0-1 0,0 1 0,-9-1-1076,13-1 379,-26 2 1419,-4 2 1015,37-5-2801,0 0 0,0 0 0,0 0 1,0 0-1,0 0 0,0 0 0,0 0 1,0 0-1,0 0 0,0 0 0,0 0 1,0 0-1,0 0 0,0 0 0,0 0 1,0 0-1,0 0 0,0 0 0,0 0 1,0 0-1,0 0 0,0 0 0,0 0 1,0 0-1,0 0 0,0 0 0,0 0 0,0 0 1,0 1-1,0-1 0,0 0 0,0 0 1,0 0-1,0 0-12,8 0 153,17-1-112,203-30 113,-218 29-152,19-3 11,0 1-1,24 1-12,-46 2 1,0 1 0,0 1 0,-1-1 0,1 1 0,0 0-1,0 1 1,-1-1 0,1 1 0,-1 1 0,0-1 0,1 1 0,-1 0 0,0 1 0,4 3-1,-7-5 1,-1 1 1,0 0 0,0 0-1,0 0 1,0 0 0,0 0 0,-1 0-1,1 1 1,-1-1 0,0 0-1,0 1 1,0-1 0,0 1-1,-1-1 1,0 1 0,1 0-1,-1-1 1,-1 1 0,1 0-2,-1 12 16,-1 0 1,-1 0-1,-3 12-16,-11 30 43,-3-1-1,-2-1 1,-7 7-43,-7 22 22,9-26-14,15-35-2,1 1 1,1 1 0,1-1-1,2 2 1,-2 10-7,8-32 1,0-1 1,1 0-1,0 1 0,0-1 1,0 1-1,0-1 0,1 1 1,0-1-1,0 0 0,0 1-1,0-3 2,-1-1-1,1 0 0,0 0 1,-1 1-1,1-1 0,0 0 0,0 0 1,0 0-1,0 0 0,0 0 1,0 0-1,0 0 0,0-1 0,0 1 1,1 0-1,-1 0 0,0-1 1,0 1-1,1-1 0,-1 1 0,0-1 1,1 0-1,-1 1 0,1-1 1,-1 0-1,0 0 0,1 0 0,-1 0 1,1 0-1,-1-1 0,0 1 1,1 0-1,-1-1-1,15-2 17,0-1 1,-1 0-1,1-1 1,-1-1-1,14-8-17,21-13-181,-1-2 181,-44 26-31,30-17-60</inkml:trace>
  <inkml:trace contextRef="#ctx0" brushRef="#br0" timeOffset="336.924">231 422 7466,'-42'-33'3008,"47"28"-1775,12 1-425,6-2-168,7-2-112,11 3-184,2-5-248,2 3-48,5 7-344,-8 0-464,5 6 488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0T05:26:44.5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124 204 2369,'-27'-109'1931,"25"103"-1381,0 0 1,1-1-1,0 1 1,1-1-1,-1 1 1,1-4-551,0-6 1430,-2-14 1740,2 40-3168,1 1 1,1 0 0,0-1-1,0 1 1,1-1 0,0 1-1,1-1 1,1 3-3,1 4 3,34 108 166,19 104-169,-54-208 88,-1 1-1,-1 0 1,0-1 0,-2 8-88,0-26 306,-9-9-180,-31-10-117,29 13-6,1 0 1,0-1 0,1-1-1,-1 1 1,1-1-1,-4-3-3,1-1 9,2 0-1,-1 0 1,1-1-1,0-1 1,1 1-1,-7-12-8,-8-11 23,19 28-20,3 3-2,-1 0 0,0 0 0,1 0 0,-1 0 0,1-1 0,0 1 0,0 0 0,0-1 0,0 1 0,0-1 1,0-2-2,-4-7-34,4 10-38,2 3-53,-1-1 43,1 3 76,-1-1 0,0 0-1,1 0 1,-1 0-1,1 0 1,-1 0-1,1 0 1,0-1-1,0 1 1,0 0 0,0 0-1,1 0 7,10 19-8,-3-7 5,-1 1 0,0 0 0,4 14 3,-9-21 5,0 0 0,1 0 1,0 0-1,0 0 0,1-1 1,0 1-1,0-1 0,1-1 1,5 6-6,-8-9 9,0 0 0,0-1 1,0 0-1,1 0 0,-1 0 1,1 0-1,-1 0 0,1-1 1,0 0-1,0 1 0,-1-1 1,1-1-1,0 1 0,0-1 1,0 1-1,0-1 0,0 0 1,0 0-1,0-1 0,0 1 1,0-1-1,0 0 0,0 0-9,5-2 44,0 0 0,0-1 0,0 0 0,0 0-1,-1-1 1,0 0 0,0-1 0,2-1-44,12-12 99,0-2 0,-1 0-99,18-17-457,-25 28-427,-2 6 366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0T05:26:47.4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186 85 2737,'1'-14'2353,"0"0"1,3-8-2354,-2 7 602,1-1 793,-4 16-1354,1 0-1,0 0 1,0 0 0,0 0-1,0-1 1,0 1 0,0 0-1,0 0 1,0 0 0,0 0-1,0 0 1,0 0 0,0-1-1,0 1 1,1 0 0,-1 0-1,0 0 1,0 0 0,0 0-1,0 0 1,0 0 0,0-1-1,0 1 1,0 0 0,0 0-1,0 0 1,0 0 0,0 0-1,1 0 1,-1 0 0,0 0-1,0 0 1,0 0 0,0 0-1,0-1 1,0 1 0,0 0-1,1 0 1,-1 0 0,0 0-1,0 0 1,0 0 0,0 0-1,0 0 1,1 0 0,-1 0-1,0 0 1,0 0 0,0 0 0,0 0-1,0 0 1,0 1 0,0-1-1,1 0 1,-1 0 0,0 0-1,0 0 1,0 0-41,0 0 553,5 29 287,8 64-499,5 34 825,1 108-1166,-19-143 399,-10 67-399,10-152-11,0-3-16,-1-1 0,1 1-1,-1 0 1,1-1 0,-1 1-1,0 0 28,0-3-33,1-1-1,0 1 1,-1 0-1,1-1 0,0 1 1,-1 0-1,1-1 1,-1 1-1,1-1 0,-1 1 1,1-1-1,-1 1 1,1-1-1,-1 1 1,1-1-1,-1 0 0,0 1 1,1-1-1,-1 0 1,0 1-1,1-1 1,-1 0-1,0 0 0,1 0 1,-1 0-1,0 0 1,0 0-1,1 0 1,-1 0-1,0 0 0,1 0 1,-1 0-1,0 0 34,-3-1-223,0-1 0,0 1 0,0-1 0,0 1 0,1-1 0,-1-1 0,1 1 0,0 0 0,-1-1 0,1 1 0,0-1 0,-1-2 223,-7-6-684,1-2 1,-5-6 683,-18-29 538,3-1 0,2-1 1,-20-51-539,49 99 1331,4 6-197,14 13-496,56 63 258,-53-57-589,0-1-1,1 0 1,1-2-1,1-1 1,14 8-307,-35-25 21,0 1 0,0-1 1,1-1-1,-1 1 1,1 0-1,-1-1 0,1 0 1,-1 0-1,1-1 0,3 1-21,-6-1-14,0 0 0,0 0-1,1 0 1,-1-1-1,0 1 1,0-1-1,0 1 1,0-1-1,0 0 1,0 0 0,0 1-1,0-2 1,0 1-1,-1 0 1,1 0-1,0 0 1,0-1-1,-1 1 1,1-1 0,-1 0-1,0 1 1,2-3 14,11-18-650,0-7 271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0T05:24:34.9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 5265,'45'-3'4186,"-34"2"-3425,-1 0 1,1 0 0,0 1 0,0 1 0,0 0 0,9 2-762,-19-3 22,1 0 0,-1 1 0,1-1 0,-1 0 0,1 1 1,-1-1-1,0 1 0,1 0 0,-1-1 0,0 1 0,0 0 1,0 0-1,1 0 0,-1 0 0,0 0 0,0 0 0,0 0 0,0 0 1,-1 1-1,1-1 0,0 0 0,0 0 0,-1 1 0,1-1 1,-1 1-1,1-1 0,-1 0 0,1 1 0,-1-1 0,0 1 1,0-1-1,0 1 0,0-1 0,0 1 0,0-1 0,0 1 0,-1 0-22,0 3 16,0 0 0,-1 1 0,0-1-1,-1 0 1,1 0 0,-1-1 0,0 1-1,0 0 1,-2 1-16,-13 19 20,0 0 0,-4 10-20,18-26-21,-1-1 0,1 1 0,0 0 0,1 0 1,0 1-1,1-1 0,0 1 0,0-1 0,1 5 21,0-12-8,1-1 0,0 1 0,0 0 0,0 0 0,1-1 0,-1 1 0,0 0 0,1 0 0,-1-1 0,1 1 0,-1 0-1,1-1 1,0 1 0,-1-1 0,1 1 0,0-1 0,1 2 8,-1-3-17,0 1-1,0 0 0,1 0 1,-1 0-1,0-1 0,0 1 1,0 0-1,1-1 0,-1 1 1,0-1-1,1 0 0,-1 1 1,1-1-1,-1 0 0,0 0 1,1 0-1,0 0 18,5-1-227,0 0 1,0 0-1,0-1 0,0 1 0,-1-2 1,1 1-1,5-3 227,24-11-560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0T05:27:14.63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 1 11330,'-15'80'3937,"43"-71"-3865,3 2-952,4-1 568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0T05:27:14.96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 9954,'59'22'3441,"-8"-13"-3289</inkml:trace>
  <inkml:trace contextRef="#ctx0" brushRef="#br0" timeOffset="1">898 36 10250,'36'8'3457,"3"5"-3489,9-12-160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0T05:27:15.28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 7674,'51'25'3296,"3"-17"-1503,3 5-1745,3-9-80</inkml:trace>
  <inkml:trace contextRef="#ctx0" brushRef="#br0" timeOffset="1">1228 32 5593,'35'23'2769,"-1"-25"-2097,-1-3-816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0T05:27:15.63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8098,'47'11'2720,"-6"-5"-1840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0T05:26:49.069"/>
    </inkml:context>
    <inkml:brush xml:id="br0">
      <inkml:brushProperty name="width" value="0.1" units="cm"/>
      <inkml:brushProperty name="height" value="0.1" units="cm"/>
      <inkml:brushProperty name="color" value="#5B2D90"/>
    </inkml:brush>
    <inkml:brush xml:id="br1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16162 137 3601,'-27'-22'2011,"26"22"-1893,0-1-1,1 1 1,-1-1 0,1 1 0,0-1-1,-1 1 1,1-1 0,-1 1 0,1-1-1,0 0 1,0 1 0,-1-1 0,1 0-1,0 1 1,0-1 0,0 0 0,-1 1-1,1-1 1,0 0 0,0 1 0,0-1 0,0 0-1,0 1 1,1-1 0,-1 0 0,0 1-1,0-1 1,0 0 0,1 1 0,-1-1-118,12-12 1588,-11 13-1579,16-13 814,1 1 0,0 1 0,15-6-823,-25 13 127,1 0 1,-1 1 0,1 1 0,0-1 0,0 1 0,0 1 0,0 0 0,1 0 0,7 1-128,-14 0 13,0 0 0,0 0 0,0 0 0,0 1 0,0 0 0,0 0 0,0 0 0,0 0 0,0 0 0,0 0 0,0 1 0,0-1 0,-1 1 0,1 0 0,-1 0 0,1 0 0,-1 0 0,0 0 0,0 1 0,0-1 0,0 1 0,0-1 0,0 1 0,-1 0 0,1-1 0,-1 1 0,0 0 0,0 0-1,0 0 1,0 0 0,0 0 0,-1 0 0,1 2-13,0 5 2,0 1-1,-1 0 1,0 0-1,-1-1 1,0 1-1,-1 0 0,0-1 1,0 1-1,-2 2-1,-19 55 26,-10 14-26,12-33 13,2 1-1,3 1 1,1 3-13,12-40 2,-4 16 7,1 1-1,2 2-8,3-25 3,1 1 0,0-1 0,0 0-1,0 0 1,1 1 0,1-1 0,-1 0-1,1 0 1,1 0 0,0 2-3,-2-9-1,-1 1-1,1 0 1,0-1 0,0 1-1,0-1 1,0 0 0,0 1-1,0-1 1,1 0 0,-1 1-1,0-1 1,1 0 0,-1 0-1,1 0 1,-1 0 0,1-1-1,-1 1 1,1 0 0,0 0 1,1-1-24,0 1 1,-1-1-1,1 1 1,0-1-1,0 0 1,0 0-1,0 0 1,0 0-1,0-1 1,0 1-1,0-1 24,6-2-129,-1 0-1,1 0 1,-1 0-1,0-1 1,0-1 0,0 1-1,1-3 130,10-8-610,-1 0 1,0-2-1,-1 0 0,7-11 610,-5 6-1961,1 2 0,11-10 1961,-12 14-898</inkml:trace>
  <inkml:trace contextRef="#ctx0" brushRef="#br0" timeOffset="333.358">16182 404 7842,'-17'0'3120,"9"-1"-1903,8 2-305,14-1-88,5-6 40,12-2-168,11-3-136,13 1-280,1 2-151,12 1-298,-5 1-343,-10 1-1360,2 2 1232</inkml:trace>
  <inkml:trace contextRef="#ctx0" brushRef="#br0" timeOffset="749.758">16732 472 6201,'45'-44'2713,"-39"30"-1273,0 9-464,1 5-95,-2 5-201,-8 11-208,7 14-296,0 4-72,7 20-24,-5 5 136,2 3 88,-2 3 8,-5-11-32,12-12-320,-7-17-1336,2-10 992</inkml:trace>
  <inkml:trace contextRef="#ctx0" brushRef="#br0" timeOffset="1137.859">16950 636 4089,'51'-48'1934,"-50"47"-1808,0 0 0,0 0 0,0 0 0,0 0 0,0 1 0,0-1 0,0 0 0,0 1 1,0-1-1,0 1 0,1-1 0,-1 1 0,0 0 0,0 0 0,1-1 0,-1 1 0,0 0 0,1 0-126,-2 0 67,0 0-1,0 0 0,1 0 1,-1 0-1,0 1 0,0-1 1,0 0-1,0 0 0,0 0 1,1 0-1,-1 0 0,0 0 1,0 1-1,0-1 0,0 0 1,0 0-1,0 0 0,0 0 1,0 0-1,0 1 0,0-1 1,0 0-1,0 0 0,0 0 1,1 1-1,-1-1 0,0 0 1,-1 0-1,1 0 0,0 0 1,0 1-1,0-1 0,0 0 1,0 0-1,0 0 0,0 0 1,0 1-1,0-1 0,0 0 1,0 0-1,0 0 0,0 0 1,-1 0-1,1 1 0,0-1 1,0 0-1,0 0 0,0 0 1,0 0-1,0 0 0,-1 0 1,1 0-1,0 0 0,0 0 1,0 1-1,0-1 0,-1 0 1,1 0-1,0 0 0,0 0 1,0 0-1,0 0 0,-1 0 1,1 0-1,0 0-66,-11 6 143,0 0 0,0 1 0,-1 1-143,0 1 121,-1-1 1,-9 5-122,-26 12 1674,-15 4-1674,93-32 343,-1 1 0,1 2 1,0 1-1,-1 1 0,1 1 0,-1 2 0,1 1-343,-10-1-68,0 1-1,-1 1 1,1 0-1,-1 2 0,-1 0 1,0 1-1,0 0 0,-1 2 1,0 0-1,6 6 69,2 10-278</inkml:trace>
  <inkml:trace contextRef="#ctx0" brushRef="#br0" timeOffset="24416.912">9787 427 13043,'10'7'4137,"4"3"-5818,0-4 1145</inkml:trace>
  <inkml:trace contextRef="#ctx0" brushRef="#br0" timeOffset="24749.582">10691 391 10914,'63'7'3465,"-3"-6"-5425,-7 3 1408</inkml:trace>
  <inkml:trace contextRef="#ctx0" brushRef="#br0" timeOffset="24750.582">11705 360 8866,'33'6'3521,"-1"-3"-2161,-7 4-1064,-1 0-568,-7-7 200</inkml:trace>
  <inkml:trace contextRef="#ctx0" brushRef="#br0" timeOffset="25085.149">12599 423 10298,'39'10'4265,"6"-1"-2096,7 2-2313</inkml:trace>
  <inkml:trace contextRef="#ctx0" brushRef="#br0" timeOffset="25086.149">13568 437 8010,'44'5'1776,"-25"2"-1784</inkml:trace>
  <inkml:trace contextRef="#ctx0" brushRef="#br0" timeOffset="-3670.115">3336 101 5641,'-71'-61'2598,"69"59"-2307,0 0 0,0 0 0,0 0-1,0 0 1,0-1 0,0 1 0,0-1 0,0-1-291,2 3 32,0 1 1,-1 0 0,1-1-1,0 1 1,0 0 0,0-1-1,0 1 1,0 0 0,0-1-1,0 1 1,0 0 0,0 0-1,0-1 1,0 1 0,0 0 0,0-1-1,0 1 1,0 0 0,0-1-1,0 1 1,1 0 0,-1-1-1,0 1 1,0 0 0,0-1-1,1 1 1,-1 0 0,0 0-1,0-1 1,0 1 0,1 0-1,-1 0 1,0 0 0,0-1-1,1 1-32,2-1 58,-1 1-1,1-1 1,-1 1-1,1-1 1,0 1-1,0 0 1,-1 0-1,1 0 1,2 1-58,-2-1 45,13 3 80,0 0-1,0 1 1,-1 0 0,1 1-1,-1 1 1,14 8-125,-23-11 19,4 1 11,80 38 167,-72-32-163,-1 1 0,0 0-1,0 1 1,-1 1-34,-8-7 12,-2 0 0,1 1 0,-1 0 0,0 0 0,0 0 0,-1 1 0,0 0 0,-1 0 0,2 3-12,-3-4 9,-1 0 1,1 0 0,-2 0 0,1 1-1,-1-1 1,0 0 0,0 1 0,-1-1-1,0 0 1,-1 1 0,1-1 0,-3 7-10,-1 3 15,0-1 1,-1 1-1,-1-1 1,-1-1-1,-3 6-15,-45 76 40,35-66-29,0 2-2,-3 5-1,1 1 1,2 0 0,1 2 0,1 3-9,17-42 2,0 0 1,1 1-1,-1-1 1,1 1-1,-1 0 1,1-1-1,0 1 1,0-1-1,0 1 1,0-1-1,0 1 1,1 0-3,-1-2 1,0-1 0,0 1 1,1-1-1,-1 0 0,0 1 0,0-1 0,0 1 1,1-1-1,-1 0 0,0 1 0,1-1 0,-1 0 1,0 1-1,1-1 0,-1 0 0,0 0 0,1 1 1,-1-1-1,1 0 0,-1 0 0,1 0 0,-1 0 1,1 1-2,0-1 2,0 0 1,0 0 0,0 0-1,0 0 1,1-1 0,-1 1 0,0 0-1,0 0 1,0-1 0,0 1 0,0 0-1,0-1 1,1 0-3,20-11 27,-1-2 0,0 0 0,-1-1 0,11-12-27,19-13 19,86-59-1480,-122 91 843</inkml:trace>
  <inkml:trace contextRef="#ctx0" brushRef="#br0" timeOffset="-3320.624">3265 510 6377,'25'-22'3481,"7"2"-424,20 4-2137,5 1-512,-1 8-272,-6 5-72,-8 11-408,-2 4-744,-15 11 728</inkml:trace>
  <inkml:trace contextRef="#ctx0" brushRef="#br0" timeOffset="-2980.809">3918 514 7634,'20'-6'1988,"0"1"1,0 1 0,2 0-1989,-12 3 160,-1 1-1,1-1 1,0 1 0,-1 1-1,1 0 1,0 0 0,4 2-160,-12-3 11,0 1 1,1-1-1,-1 1 1,0 0-1,1 0 1,-1 0 0,0 0-1,0 0 1,0 1-1,0-1 1,0 1-1,0-1 1,0 1-1,-1 0 1,1 0-1,0-1 1,-1 1-1,1 1-11,-1 0 6,0-1 0,0 0 0,-1 1 0,1-1 0,0 1 0,-1-1 0,0 1 0,0-1 1,0 1-1,0-1 0,0 0 0,0 1 0,0-1 0,-1 1 0,0 0-6,-3 9 12,0-1 0,-1 0 1,0 1-1,-1-2 1,0 1-1,-3 3-12,9-14 1,-21 33 44,-5 16-45,19-35 4,1-1-1,1 1 1,1-1 0,0 1 0,-1 8-4,4-18 2,1-1-1,-1 0 1,1 1-1,0-1 1,0 1-1,0-1 1,1 1-1,-1-1 1,1 1-2,-1-2 1,1-1 1,-1 0-1,1 0 1,-1 0-1,1 1 0,0-1 1,0 0-1,-1 0 1,1 0-1,0 0 0,0 0 1,0 0-1,0-1 1,0 1-1,0 0 1,0 0-1,0-1 0,0 1 1,1-1-1,-1 1 1,0-1-1,0 1 1,0-1-1,1 0 0,-1 1 1,1-1-2,10 1-27,-1 0 0,0-1 0,1-1 0,-1 0 1,0 0-1,8-3 27,20-5-1546,9-4 1546,-1-2-632</inkml:trace>
  <inkml:trace contextRef="#ctx0" brushRef="#br1" timeOffset="10700.353">4589 2140 2056,'1'-31'1582,"4"7"2428,-4 22-3754,-1 1 1,1-1 0,-1 1-1,0-1 1,1 0-1,-1 1 1,0-1 0,0 1-1,0-1 1,0 0-1,0 1 1,0-1-1,0 0 1,-1 1 0,1-1-1,-1 0-256,0-6 1787,3 17-1045,2 23-566,7 23-176,1 1 97,35 235 334,-45-280-412,4 26 25,-5-35-38,-1 0 0,1 0 0,-1 0 0,1 0 0,0 0 0,0-1 0,0 1 0,0 0 0,0 0 0,0-1 0,1 1 0,-1-1 0,1 1 0,-1-1 0,1 1-6,-2-2 2,1 0-1,-1 0 1,0 0-1,0 0 1,1 0-1,-1 0 1,0 0-1,0 0 1,1 0-1,-1 0 1,0 0-1,0 0 1,1 0-1,-1 0 1,0 0-1,0 0 1,1 0-1,-1 0 1,0 0 0,0 0-1,1 0 1,-1 0-1,0 0 1,0-1-1,1 1 1,-1 0-1,0 0 1,0 0-1,0 0 1,0-1-1,1 1 1,-1 0-1,0 0 1,0-1-1,0 1 1,0 0-1,0 0-1,5-7 12,-2 0 0,1-1 0,-1 1 1,0-1-1,0 0 0,-1 1 0,0-1 0,-1 0 0,1-2-12,4-21 9,14-64-1,-5 0 0,-2-26-8,-9 85 8,-2 10-3,7-23-5,-7 41 1,0 0 0,1 0 1,0 0-1,0 0 0,1 0 0,0 0 0,3-2-1,-7 9 2,1 0 0,-1 0 0,1 0 0,0 0 0,0 0 0,0 0 0,0 0 0,-1 0 1,1 1-1,0-1 0,0 0 0,0 1 0,1-1 0,-1 0 0,0 1 0,0-1 0,0 1 0,1 0-2,-1 0 4,0 0 0,-1 0 0,1 0 0,0 0 0,0 0 0,0 0 0,-1 1 0,1-1 0,0 0 0,-1 0 0,1 1 0,0-1 0,0 1 0,-1-1 0,1 1 0,-1-1 0,1 1 1,0-1-1,-1 1 0,1 0 0,-1-1-4,4 5 27,-1 1 0,0-1 0,0 1 0,0 0 0,-1-1 0,1 3-27,15 51 115,-2 0 0,-3 1-1,0 17-114,-1-6 243,-7-37-51,-3-19-22,1 1 1,0-1-1,1 0 0,1 1-170,-5-14 23,1-1-1,0 1 1,0 0-1,-1-1 1,1 1-1,0-1 0,0 1 1,0-1-1,2 2-22,-3-3 4,0 0 0,0 0 0,1 0 0,-1 0 0,0 1 0,0-1 0,1 0 0,-1 0 0,0 0 0,0 0 0,1 0 0,-1 0 0,0 0 0,0 0 0,1 0 0,-1 0 0,0 0 0,1 0 0,-1 0 0,0 0 0,0 0 0,1 0 0,-1 0 0,0 0 0,1 0-4,7-9 68,-6 2-53,1 1 1,-1 0 0,0-1-1,0-1-15,5-15 16,32-76-29,-15 15-50,-4-1 63,-10 40-13,-5 27 6,0-1-1,1 1 1,6-11 7,-9 23-3,0-1 1,1 1-1,-1-1 0,1 1 1,1 1-1,-1-1 1,1 0-1,0 1 1,1 0-1,3-3 3,-7 7 1,-1 0 0,1 0 0,-1 0 0,1-1 0,0 2 0,-1-1 0,1 0 0,0 0-1,0 1 1,-1-1 0,1 1 0,0-1 0,0 1 0,0 0 0,0-1 0,0 1 0,0 0 0,0 1 0,0-1 0,-1 0 0,1 0 0,0 1 0,0-1 0,0 1-1,0 0 1,-1-1 0,1 1 0,0 0 0,0 0 0,-1 0 0,1 0 0,-1 1 0,1-1 0,-1 0 0,0 0 0,1 1 0,-1-1 0,0 1 0,0 0-1,5 6 28,-1 1 1,0 0 0,0 1 0,-1-1 0,0 1-1,2 8-28,3 14 115,-2 0-1,0 1 1,-1 12-115,5 100 254,-9-116-217,1 45 4,3 29 168,-1-71-104</inkml:trace>
  <inkml:trace contextRef="#ctx0" brushRef="#br1" timeOffset="11250.823">5496 2201 3033,'39'58'2059,"-37"-55"-1648,0 0 0,0 1 0,1-1 0,-1 0 0,1-1-1,0 1 1,0 0 0,0-1 0,0 1 0,0-1 0,1 0 0,-1 0 0,4 1-411,3 2 483,-5-2-355,1-1 0,-1 0 0,0 0 0,1-1 0,-1 0 0,1 0 0,-1 0 1,1 0-1,0-1 0,-1 0 0,1 0 0,0 0 0,-1-1 0,1 0 0,-1 0 0,1 0 0,-1-1 0,1 0 0,-1 0 0,0 0 0,0-1 1,0 0-1,3-2-128,-1 1 46,0-1 0,-1 0 0,0-1 0,0 1 1,0-1-1,-1 0 0,0-1 0,0 1 0,0-1 1,-1 0-1,0 0 0,0 0 0,-1-1 0,0 1 1,0-1-1,-1-1-46,-1 6 5,-1 1 0,1 0 1,-1-1-1,0 1 0,0 0 0,0-1 0,0 1 1,-1 0-1,1-1 0,-1 1 0,1 0 1,-1 0-1,0-1 0,0 1 0,0 0 1,-1-2-6,0 1 3,0 0 1,-1-1 0,1 1-1,-1 1 1,0-1 0,0 0 0,0 1-1,0-1 1,0 1 0,-1 0-4,-1-1 1,0 0 0,0 0 0,0 1 0,-1 0 0,1 0 0,-1 0 0,1 1 0,-1 0 0,0 0 0,0 0 1,1 1-1,-1 0 0,0 0 0,-1 0-1,2 1 0,0 0 0,0 1 0,0-1 1,0 1-1,1 0 0,-1 0 0,1 0 0,-1 1 1,1 0-1,0 0 0,0 0 0,0 0 0,0 0 1,-2 3-1,2 0 32,-1 0 0,1 0 0,0 0 0,0 0 0,1 1 1,-1 0-1,1 0 0,1 0 0,-2 5-32,2-2 82,-1 1 0,1 0 0,1 0 0,0 1 0,1-1 0,0 0 0,0 0 0,1 0 0,1 0 0,0 0 0,1 0-1,0 0 1,1 3-82,0-6 53,0 0-1,0 0 0,1 0 1,0-1-1,1 1 0,0-2 0,0 1 1,0 0-1,1-1 0,0 0 1,0-1-1,0 0 0,1 0 0,-1 0 1,1-1-1,1 0 0,-1 0 0,0-1 1,1 0-1,3 0-52,4 1-151,0-1 1,1-1-1,-1 0 1,1-1-1,0 0 1,-1-2-1,1 0 0,0-1 1,-1 0-1,10-4 151,7-4-488</inkml:trace>
  <inkml:trace contextRef="#ctx0" brushRef="#br1" timeOffset="11789.972">6308 2230 7282,'-2'-18'3437,"2"16"-3266,0 1-1,0-1 0,0 1 1,0-1-1,-1 0 1,1 1-1,0-1 0,-1 1 1,1 0-1,-1-1 1,1 1-1,-1-1 0,0 1 1,0 0-1,1-1 0,-1 1 1,0 0-1,0 0 1,0 0-1,-1-1-170,-1-1 136,-1 0 1,0 0-1,0 1 0,-1-1 1,1 1-1,-1 0 0,1 0 1,-1 0-1,1 1 0,-1-1 1,0 1-1,-4 0-136,5 0 29,1 1 1,-1 0-1,1 0 1,-1 0-1,1 1 0,-1-1 1,1 1-1,0 0 0,-1 0 1,1 0-1,0 0 0,0 1 1,0-1-1,0 1 0,0 0 1,0 0-1,0 0 0,0 0 1,0 1-30,-2 1 27,1 1 0,-1 1 1,1-1-1,0 1 0,1-1 1,-1 1-1,1 0 0,1 0 1,-1 0-1,1 1 0,-1 3-27,0 0 43,1 0 0,1-1 0,0 1 0,1 0 0,-1 0 0,2-1 0,1 10-43,-1-7 58,1 0 0,1-1-1,0 0 1,1 0 0,0 0 0,0 0 0,2 0 0,-1-1 0,1 0 0,0 0 0,1 0 0,0-1-1,8 7-57,-12-13 26,1 1-1,-1-1 1,1 0-1,0 0 1,0 0-1,0-1 0,0 0 1,1 0-1,-1 0 1,0 0-1,1 0 1,0-1-1,-1 0 1,1 0-1,0 0 0,0-1 1,0 1-1,-1-1 1,1 0-1,0-1 1,0 1-1,0-1 0,-1 0 1,1 0-1,0 0 1,-1-1-1,1 0 1,0 0-26,4-3 14,-1 0 1,0 0 0,1-1 0,-2 0-1,1 0 1,-1-1 0,0 0 0,0 0 0,-1-1-1,0 0 1,0 0 0,-1 0 0,1-3-15,3-5-27,-1 0 0,-1-1 1,-1 0-1,0 0 0,-1 0 1,2-19 26,-3 10-70,-2 0 1,-1-1-1,-1 1 1,-1-1 0,-2 1-1,0-1 1,-2-1 69,-14-53-23,-17-45 23,9 35 50,25 80-44,-2 0 0,1 0 0,-2 0 0,1 0 1,-5-7-7,9 38 66,24 270 193,-17-230-169,3-1 0,6 14-90,-11-55-78,0-1 0,1 1 0,1-2-1,0 1 1,2-1 0,0 0 0,0 0 0,2-1 0,8 9 78,-13-17-344,0 0 0,1-1 0,7 5 344,20 9-606</inkml:trace>
  <inkml:trace contextRef="#ctx0" brushRef="#br1" timeOffset="12133.975">6890 2123 6353,'10'8'3233,"-7"-2"-1024,5 8-937,-8-3-272,5 16-464,9 6-192,-6 7-240,3 4-56,-3-6-24,-2-7-128,1-12-1192,3-7 944</inkml:trace>
  <inkml:trace contextRef="#ctx0" brushRef="#br1" timeOffset="12467.934">6870 1826 10618,'1'-14'4241,"-1"16"-2737,-8 6-543,6 9-513,-3 3-152,7 4-336,10 1-472,6-5 360</inkml:trace>
  <inkml:trace contextRef="#ctx0" brushRef="#br1" timeOffset="12800.093">7447 1997 5649,'0'0'216,"-32"0"6411,29 0-6498,0 0 0,0 1 0,0-1 0,0 1 0,1 0 0,-1 0 0,0 0 0,0 0 0,1 1 0,-1-1 0,1 1 0,-1-1 0,1 1 0,0 0 0,0 0 0,-1 0-1,1 1-128,-3 5 148,0 0-1,0 0 1,0 1-1,1 0 1,1 0-1,-1 0 1,2 0-1,-1 0 1,1 1-1,0 1-147,0 7 123,0 0 0,1 0-1,1 1 1,1-1 0,0 0-123,0-10 58,0 0-1,1 0 1,0 0 0,0 0-1,1-1 1,0 1 0,0-1-1,0 0 1,1 0 0,5 7-58,-7-11 26,0 0 0,1 0 1,-1 0-1,1 0 1,0-1-1,0 1 0,0-1 1,0 0-1,1 0 1,-1 0-1,1 0 0,-1 0 1,1-1-1,0 1 1,-1-1-1,1 0 0,0 0 1,0-1-1,0 1 1,0-1-1,0 0 0,3 0-26,-3 0 11,0-1-1,-1 1 1,1-1-1,-1 0 0,1 0 1,-1-1-1,1 1 0,-1-1 1,0 1-1,1-1 0,-1 0 1,0-1-1,0 1 1,-1 0-1,1-1 0,0 0 1,-1 1-1,0-1 0,1 0 1,-1 0-1,0 0 0,-1-1 1,1 1-1,0 0 0,-1-1-10,3-6 15,0-1 0,-1 0-1,0 0 1,-1 0 0,-1 0-1,1 0 1,-1-8-15,-2-4 23,0 0 1,-1 0-1,-1 1 0,-6-22-23,17 81 4,1 2 11,1-1 1,14 32-16,-17-53-126,0-1 0,4 4 126,-8-15-201,1 0 0,-1 0 1,1 0-1,0-1 0,0 1 1,0-1-1,1 0 0,3 3 201,18 5-639</inkml:trace>
  <inkml:trace contextRef="#ctx0" brushRef="#br1" timeOffset="13129.708">7940 2057 8794,'2'-1'359,"-1"1"1,1-1-1,0 1 1,-1-1-1,1 1 1,0 0-1,0-1 1,-1 1-1,1 0 1,0 0-1,0 0 1,-1 0-1,1 1 0,1-1-359,-2 1 92,0-1 0,0 1 0,0 0 0,0-1-1,0 1 1,0 0 0,0 0 0,0 0 0,-1 0-1,1 0 1,0 0 0,-1 0 0,1 0-1,0 0 1,-1 0 0,1 0 0,-1 1 0,0-1-1,1 0 1,-1 0 0,0 1-92,7 27 2065,3 29-2065,-7-34 548,1 0-1,1 0 0,7 18-547,-11-39 47,0-1 0,0 1 0,0-1 0,1 0-1,-1 1 1,1-1 0,-1 0 0,1 0 0,0 0-1,0 0 1,0 0 0,0-1 0,0 1-1,2 1-46,-3-3 13,1 1-1,-1 0 1,0-1-1,1 1 1,-1-1-1,1 0 1,0 1-1,-1-1 1,1 0-1,-1 0 0,1 0 1,-1 0-1,1 0 1,-1 0-1,1 0 1,0-1-1,-1 1 1,1 0-1,-1-1 1,0 0-1,1 1 1,-1-1-1,1 0 0,-1 1 1,0-1-1,1 0-12,1-2 7,1-1 0,-1 1 0,1-1 0,-1 1 0,0-1 0,-1 0 0,1 0 0,1-2-7,7-11 3,44-63-18,29-38 2,-81 114 16,0 0 0,1 0-1,-1 1 1,1-1 0,-1 1 0,5-3-3,-8 5 3,1 1 0,0 0 1,0-1-1,-1 1 0,1-1 1,0 1-1,0 0 0,0 0 1,0-1-1,-1 1 0,1 0 1,0 0-1,0 0 0,0 0 0,0 0 1,0 0-1,0 0 0,-1 0 1,1 1-1,0-1 0,0 0 1,0 0-1,0 1 0,-1-1 1,1 0-1,0 1 0,0-1 1,-1 1-1,1-1 0,0 1 1,-1 0-1,1-1 0,0 1 0,-1-1 1,1 1-1,-1 0 0,1 0 1,0 0-4,4 7 48,-1 1-1,1 0 1,-1 0 0,-1 0 0,0 0 0,0 0 0,1 6-48,9 31 140,-7-30-154,1 0 1,0 0 0,1-1-1,1 1 1,0-2-1,1 1 1,0-1 0,2 0 13,25 26-66</inkml:trace>
  <inkml:trace contextRef="#ctx0" brushRef="#br1" timeOffset="13735.617">4223 1664 5625,'5'-22'2777,"0"2"-1073,4 5-656,-1 12-231,0 18-105,0 20-16,9 40-168,-2 34-104,2 49-176,3 15 0,-5 21 8,0-16 24,-2-31-104,-6-19-416,-4-48-1208,5-27 992</inkml:trace>
  <inkml:trace contextRef="#ctx0" brushRef="#br1" timeOffset="14418.035">4179 1565 3457,'-1'-2'143,"-3"-2"324,1 0 0,-1 0 0,1-1 0,1 1 0,-1-1-1,0-2-466,2 6 86,1 0 0,-1 0 0,1 0 0,0-1 0,0 1 0,-1 0 0,1-1 0,0 1 0,0 0-1,0 0 1,1-1 0,-1 1 0,0 0 0,0 0 0,1-1 0,-1 1 0,0 0 0,1 0 0,0 0-1,-1 0 1,1 0 0,0 0 0,-1-1 0,1 1 0,0 1 0,0-1 0,0 0 0,0 0 0,0 0-86,5-4 274,1 1 1,-1 0 0,1 0 0,0 0 0,0 1 0,1 0 0,-1 0 0,1 1-275,-3 0 132,36-11 623,1 2-1,0 1 1,1 2-755,133-15 888,-109 16-676,114-13 151,97 0 90,208 15-453,285 54 166,-604-33-126,295 26 53,0-25-343,-87-38-582,-8-19-1444,-310 33 1674,84-7-888,-7 5 1929,6 7-439,-125 2 196,0 1 0,0 1 0,13 2-196,-27-3 35,0-1 1,0 0 0,0 1 0,0-1-1,0 0 1,0 1 0,0-1-1,0 1 1,0-1 0,0 1 0,0 0-1,-1-1 1,1 1 0,0 0 0,0 0-1,0 0-35,-1-1 23,0 1 1,0-1-1,0 1 0,1-1 0,-1 1 1,0-1-1,0 1 0,0 0 0,0-1 0,0 1 1,0-1-1,0 1 0,0-1 0,0 1 1,0-1-1,-1 1 0,1-1 0,0 1 0,0-1 1,0 1-1,-1 0-23,-1 2 104,0 0 0,0 0 0,0-1 0,-1 1 0,1-1 0,-1 1 0,-1 0-104,0 1 149,-18 17 756,-20 13-905,7-6 688,33-25-616,-1-1 1,1 1-1,-1 0 1,1 0-1,0 0 1,0 0-1,1 0 1,-1 1-1,0-1 1,1 1-1,0-1 1,0 1-1,0-1 1,1 1-1,-1 0-72,-1 9 155,1-1-1,1 1 1,1 11-155,1 4 170,2 0 1,1 0 0,1-1-1,1 0 1,4 8-171,8 15 372,1-1 0,12 16-372,-5-15 165,3-1-1,1-2 0,3-1 1,1-2-1,29 27-164,-18-26-425,1-2 0,3-1 0,1-3-1,48 27 426,-75-52-1401,1-1 0,4 0 1401,-19-10-1603,-10-4 1556,0 1-1,0 0 1,0 0-1,0 0 1,0 0-1,0-1 1,0 1-1,0 0 1,0 0-1,0 0 0,0 0 1,0-1-1,0 1 1,0 0-1,0 0 1,0 0-1,-1 0 1,1-1-1,0 1 1,0 0-1,0 0 1,0 0-1,0 0 1,0 0-1,0 0 0,-1 0 1,1-1-1,0 1 1,0 0-1,0 0 1,0 0-1,-1 0 1,1 0-1,0 0 1,0 0-1,0 0 1,0 0-1,-1 0 1,1 0-1,0 0 0,0 0 1,0 0 47,-24-12-939</inkml:trace>
  <inkml:trace contextRef="#ctx0" brushRef="#br1" timeOffset="15035.298">4560 2969 3825,'-87'2'2253,"36"-1"486,-32-4-2739,111 1 808,105 3 400,1575-70 2167,-669-26-3213,-107-27 39,-684 89-160,-60 11-27,-165 20-14,15-3 3,-1 2-1,0 2 1,1 1-1,13 3-2,-51-3 1,6 1 0,-1 0 1,1 0 0,0 0 0,-1 0 0,1 1 0,-1 0-2,-4-1 1,0-1 0,0 1 0,0-1-1,0 1 1,0-1 0,0 1 0,0 0 0,-1-1 0,1 1 0,0 0 0,-1 0 0,1 0-1,0 0 1,-1-1 0,1 1 0,-1 0 0,1 0 0,-1 0 0,0 0 0,1 0 0,-1 0 0,0 0-1,0 0 1,0 1 0,0-1 0,0 0 0,0 0 0,0 0 0,0 0 0,0 0 0,0 0-1,0 0 0,-1 2-9,0 0-1,0 0 0,0 0 1,0 0-1,-1 0 0,1 0 1,-1-1-1,1 1 0,-1 0 1,0-1-1,0 0 1,-1 1 9,-29 25-491,29-26 435,-14 10-498,0 0 1,-2 0 553,-49 22-640</inkml:trace>
  <inkml:trace contextRef="#ctx0" brushRef="#br1" timeOffset="16546.773">1 1005 4537,'58'13'1588,"250"66"-634,-131-23-890,-90-28-67,355 113 23,7-23 211,49-35 514,2-25 577,-81-4 155,-236-20-132,47 20-1345,-230-54 2,31 8 94,-2 1-1,8 5-95,-30-9 75,-9-2 8,-10-1 61,9-2-120,1 0 0,0-1 0,-1 0 0,1 1 0,0-1 0,-1 0 0,1 0 0,0 0 0,0 0 0,0 0 0,0-1 0,0 1 0,0 0 0,0-1 0,1 0 0,-1 1 0,0-1 0,1 0 0,-1 0 0,1 0 0,-1-1-24,-4-8 57,1 1-1,0-1 1,1 1 0,0-4-57,-7-13 16,5 14-3,0 1 0,-1 0 0,0 0-1,-1 0 1,0 1 0,-8-8-13,8 11 22,0 1 0,-1 0 0,0 0 0,0 0-1,0 1 1,-1 1 0,0 0 0,-8-4-22,-38-12 186,0 3 0,-17-2-186,57 18 5,16 2-4,0 0-1,0 0 0,0 0 0,0 0 0,-1 0 0,1 0 1,0 0-1,0 0 0,0 0 0,0 0 0,0 0 0,0 0 1,0 0-1,0 1 0,0-1 0,0 0 0,0 0 0,0 0 0,0 0 1,0 0-1,0 0 0,0 0 0,0 0 0,0 1 0,0-1 1,0 0-1,0 0 0,0 0 0,0 0 0,0 0 0,0 0 1,0 0-1,0 0 0,0 0 0,0 1 0,0-1 0,0 0 1,0 0-1,0 0 0,0 0 0,0 0 0,0 0 0,1 0 0,-1 0 1,0 0-1,0 0 0,0 0 0,0 0 0,0 0 0,0 0 1,0 1-1,0-1 0,0 0 0,0 0 0,1 0 0,-1 0 1,0 0-1,0 0 0,0 0 0,0 0 0,0 0 0,0 0 0,29 15 54,87 25 278,13-2-332,63 22 104,-173-54-97,-1 1 0,0 1-1,-1 1 1,0 0 0,0 1 0,2 3-7,-14-9 4,-1 0 1,1 0-1,-1 0 1,0 1-1,0-1 1,0 1-1,-1 0 1,1 0-1,-1 1 1,0 0-5,-2-2 6,1 0 1,-1 0 0,0 0 0,0 0-1,0 0 1,-1 0 0,0 0 0,1 0-1,-1 0 1,-1 0 0,1 0 0,-1 1-1,1-1 1,-1 0 0,-1 3-7,-4 6 13,0-1 0,-1 1 0,0-1 0,0-1-1,-2 1 1,-8 9-13,15-19-8,-22 26-887,-11 8 895,16-16-480,-5 7-41</inkml:trace>
  <inkml:trace contextRef="#ctx0" brushRef="#br1" timeOffset="17585.227">4496 771 1184,'-2'-2'111,"0"2"-14,-1-2 1,1 1-1,0 0 1,0 0-1,0-1 1,0 1-1,0-1 1,0 0-1,0 0 1,0 1-1,1-1 1,-1 0 0,1-1-1,0 1 1,-1 0-1,1 0 1,-1-2-98,0-4 2968,8 18-798,28 25 248,17 11-2418,3 5 325,31 30-71,17 17 95,6 16-349,-103-109 15,-1 0 7,-1-1-1,1 0 1,-1 1 0,1-1-1,-2 1 1,1 0 0,1 2-22,-4-6 6,0-1-1,0 1 1,1-1 0,-1 1-1,0-1 1,0 1 0,0-1 0,0 1-1,0 0 1,0-1 0,0 1-1,0-1 1,0 1 0,0 0 0,0-1-1,0 1 1,0-1 0,-1 1-1,1-1 1,0 1 0,0-1 0,0 1-1,-1-1 1,1 1 0,0-1-1,-1 1 1,1-1 0,-1 1 0,1-1-6,-2 1 9,1 0 1,0 0 0,-1 0-1,1-1 1,-1 1 0,1 0-1,-1-1 1,1 0 0,-1 1 0,1-1-1,-2 0-9,-5 1 23,1-1-1,-1 0 1,1 0 0,-5-1-23,3-1 6,1 0 1,-1-1-1,1 1 1,0-1-1,0-1 1,0 0-1,0 0 1,-4-3-7,-5-5 11,0 0 0,-14-15-11,10 2 2,18 21-2,0 0 0,-1 0 0,1 0 0,-1 1 0,-3-4 0,5 6 0,-1-1 0,0 1 0,1 0 0,-1 0-1,0 0 1,1 0 0,-3 0 0,-10-3 2,12 2 0,0 1 0,0 0 0,0 0 0,0 1 0,0-1 0,0 1 1,0-1-1,0 1 0,0 0 0,0 0 0,0 1 0,0-1 0,-1 1 0,1-1-2,3 0 5,-1 0-1,1 1-1,-1-1 1,0 0 0,1 0 0,-1 0 0,1 0 0,-1 0 0,1 0 0,-1 0 0,1 0 0,-1-1 0,0 1-1,1 0 1,-1 0 0,1 0 0,-1-1 0,1 1 0,-1 0 0,1 0-4,0-1 29,-1 0 49,8 2 527,9 3-436,0 0 0,0 1 1,0 0-1,-1 2 0,0 0 0,6 3-169,24 15 419,-17-9-194,0-1 0,1-1 0,1-2 0,18 5-225,-42-16 13,0 0 0,0 0 0,0 0 0,1-1 0,-1 0-1,0 0 1,0-1 0,0 1 0,0-1 0,0-1 0,0 1 0,-1-1 0,1 0 0,0 0 0,-1-1 0,1 1 0,-1-1-1,3-2-12,9-8-79,1-1-1,-2 0 1,0-1 0,7-9 79,-9 10-130,113-123-1968,-57 55 1400</inkml:trace>
  <inkml:trace contextRef="#ctx0" brushRef="#br0" timeOffset="23349.034">7298 100 3801,'-1'-1'351,"0"1"1,0-1 0,0 1-1,0-1 1,0 0-1,0 0 1,0 1 0,0-1-1,0 0 1,0 0 0,0 0-1,1 0 1,-1 0-1,0 0-351,1 0 54,0 1-1,-1-1 0,1 1 1,0-1-1,0 1 1,0-1-1,0 1 0,-1-1 1,1 1-1,0-1 0,0 1 1,0-1-1,0 1 1,0-1-1,0 0 0,0 1 1,1-1-1,-1 1 0,0-1 1,0 1-1,0-1 1,0 1-1,1-1 0,-1 1 1,0-1-1,0 1 1,1 0-1,-1-1 0,0 1 1,1-1-1,-1 1 0,1 0 1,-1-1-1,0 1 1,1 0-1,-1-1 0,1 1 1,0 0-54,38-17 562,-15 8-392,-8 1-6,1 1-1,0 2 0,0-1 0,0 2 0,15-2-163,-8 3 260,1 0 1,4 2-261,-22 1 19,-1 0-1,0 0 1,0 1-1,1 0 1,-1 0 0,0 1-1,0-1 1,0 1-1,0 1 1,0-1-1,0 2-18,-3-3 1,0 1 1,-1 0-1,0 0 0,1 1 0,-1-1 0,0 0 0,0 1 0,0-1 0,-1 1 0,1 0 0,0 0 0,-1 0 0,0-1 0,0 1 0,0 0 0,0 1 0,0-1 0,-1 1-1,2 8 2,0 0-1,-2 0 1,1 0 0,-2 1-2,1-10 1,-1 20 7,-1 0 0,-1 0 0,-1-1 0,-2 1 0,-4 14-8,-14 30 25,-8 10-25,8-20 249,-13 50-249,33-92 67,0 1 1,2 0 0,0-1 0,0 1-1,2 6-67,-1-18 15,1-1 0,1 0 0,-1 0 0,0 0 0,1 0 0,-1 0 0,1 0 0,0 0 0,0 0 0,1 2-15,-1-4 5,-1 0-1,1-1 0,-1 1 1,1 0-1,-1-1 0,1 1 1,-1-1-1,1 1 0,0-1 1,-1 1-1,1-1 1,0 1-1,0-1 0,-1 0 1,1 0-1,0 1 0,0-1-4,1 0 6,0 0 0,0 1 0,0-1 0,-1-1-1,1 1 1,0 0 0,0 0 0,-1-1 0,1 1 0,0-1-1,1 0-5,7-3 17,-1 0-1,1-1 1,-1-1 0,0 1-1,0-2 1,0 0-17,51-44-10,-52 43-4,86-86-1264,-58 56-207,-6 8 590</inkml:trace>
  <inkml:trace contextRef="#ctx0" brushRef="#br0" timeOffset="23701.272">7243 540 6969,'15'-15'2609,"11"2"-1905,26-2-368,2 0-104,6 2-56,-5 2-64,-2 1-224,3 1-544,-13 0 456</inkml:trace>
  <inkml:trace contextRef="#ctx0" brushRef="#br0" timeOffset="24036.395">7970 363 5625,'14'0'1839,"1"-1"0,9-2-1839,-17 2 327,0 0 0,1 0 0,-1 0 0,0 1 0,1 0 0,-1 1 0,1 0 0,-1 0 0,0 0 0,1 1 0,3 2-327,-9-3 56,0 0 0,0 0 1,0 0-1,0 0 0,0 1 0,0-1 0,0 1 1,0-1-1,0 1 0,0 0 0,-1 0 0,1 0 1,-1 0-1,0 0 0,1 0 0,-1 0 0,0 0 1,0 2-57,0 0 47,0-1 0,0 1 1,-1-1-1,0 1 1,1-1-1,-1 1 0,-1-1 1,1 1-1,0-1 1,-1 1-1,0-1 0,0 1-47,-2 6 87,-1 0-1,0 0 1,0-1-1,-1 1 1,0-1 0,-1 0-1,0-1 1,-3 3-87,3-4 58,3-4-19,1 0 0,-1 1 0,0-1 0,1 1 0,0-1 0,0 1 0,0 0 0,0 0 0,-1 3-39,3-6 4,0-1-1,0 1 1,0-1-1,0 1 1,0-1 0,0 1-1,0-1 1,0 1-1,0-1 1,0 1 0,0-1-1,0 1 1,0-1 0,0 0-1,1 1 1,-1-1-1,0 1 1,0-1 0,1 1-1,-1-1 1,0 0-1,1 1 1,-1-1 0,0 1-1,1-1-3,13 7 56,25-2-5,-26-4-35,-9 0 1,-1 0 0,1 0 0,0 0 0,-1 0 0,1 0 0,-1 1 0,0 0 0,1 0 0,-1 0 0,0 0 0,0 0-1,0 0 1,0 1 0,0 0-17,-2-2 24,1 1 0,-1 0 0,0 0 0,1 0 0,-1 0 0,0 0 0,0 0 0,-1 0 0,1 1-1,0-1 1,-1 0 0,1 0 0,-1 1 0,0-1 0,1 0 0,-1 1 0,0-1 0,-1 0 0,1 0-1,0 1 1,-1-1 0,1 0 0,-1 2-24,-1 0 17,1 0 1,-1-1-1,0 1 0,0-1 0,0 1 1,-1-1-1,1 0 0,-1 0 0,0 0 1,1 0-1,-1 0 0,-1-1 0,1 0 1,0 1-1,0-1 0,-1 0 0,0 0 1,0-1-18,-1 2-110,-1-1 0,0 0 1,0 0-1,0-1 0,0 1 0,0-2 1,0 1-1,0 0 0,0-1 1,0 0-1,-3-1 110,-19-5-499</inkml:trace>
  <inkml:trace contextRef="#ctx0" brushRef="#br1" timeOffset="29071.527">8078 993 2224,'-1'-3'223,"1"0"-1,-1 0 1,1 0-1,0 0 0,-1-1 1,2 1-1,-1 0 0,0 0 1,1 0-1,-1-1 0,1 1 1,0 0-1,0 0 0,0 0 1,1 0-1,0-1-222,9-26 2748,-9 22-1684,-2 6-812,1 1-1,-1-1 1,1 1-1,-1-1 1,0 0-1,0 1 1,1-1-1,-1 0 1,0 1-1,-1-1-251,-2 5 264,0 0 0,0 0 0,0 0 0,1 0-1,-1 1 1,-1 1-264,-21 28 7,17-23-10,1-1 1,-1 1-1,1 2 3,-38 77-8,29-55 18,-1-1 0,-2-1 1,-3 3-11,22-35-7,-1 1 0,1 0 1,-1-1-1,1 1 0,-1-1 1,1 1-1,-1-1 0,0 1 1,1-1-1,-1 1 0,0-1 0,1 0 1,-1 1-1,0-1 0,1 0 1,-1 1-1,0-1 0,0 0 1,1 0-1,-1 0 0,0 0 1,0 0-1,1 0 0,-1 0 1,0 0 6,-1 0-37,0-1-1,1 1 1,-1-1 0,1 1 0,-1-1 0,1 0-1,-1 0 1,1 0 0,0 0 0,-1 0 0,0-1 37,-3-3-103,0-1 1,0 0-1,0 0 1,1 0-1,0-1 103,-1-1 45,1-1 0,0 0 0,1 0 0,0 0 0,0 0 0,1 0 0,0-1 0,1 1 0,0-1 0,1 1 0,0-1-1,0 0 1,1 1 0,0-1 0,0 1 0,2-2-45,-3 11 18,0 0-1,0 0 1,0 0-1,0 0 1,1 0-1,-1 0 1,0 0 0,0-1-1,0 1 1,0 0-1,0 0 1,1 0-1,-1 0 1,0 0-1,0 0 1,0 0 0,0 0-1,0 0 1,1 1-1,-1-1 1,0 0-1,0 0 1,0 0-1,0 0 1,0 0 0,1 0-1,-1 0 1,0 0-1,0 0 1,0 0-1,0 0 1,0 1-1,0-1 1,0 0-1,0 0 1,1 0 0,-1 0-1,0 0 1,0 0-1,0 1 1,0-1-1,0 0 1,0 0-1,0 0 1,0 0 0,0 0-1,0 1 1,0-1-1,0 0 1,0 0-1,0 0 1,0 0-1,0 0-17,5 9 281,-3-4-256,0 0 0,1 0 0,0 0 0,0 0 1,0-1-1,0 1 0,1-1 0,0 0 0,2 2-25,7 7 46,14 23 144,-17-22-56,0-2-1,7 7-133,-14-16 25,0 0-1,0 0 1,0-1-1,1 1 0,-1-1 1,1 0-1,0 0 0,0 0 1,-1 0-1,1-1 1,2 1-25,-3-1-6,0-1 1,-1 1 0,1-1 0,0 0 0,0 0 0,0 0-1,0 0 1,0-1 0,0 1 0,-1-1 0,1 0 0,0 0-1,0 0 6,7-3-134,-1-1 0,0 0-1,2-1 135,-9 5-21,46-29-197</inkml:trace>
  <inkml:trace contextRef="#ctx0" brushRef="#br1" timeOffset="30398.399">15973 1050 4441,'-378'34'2310,"235"-19"-1526,-1352 123 2626,-540 92-2889,1205-112-58,722-102-378,-897 117 1276,678-109-1230,307-23-122,16 0-5,-1 0 0,1-1 0,-1 0-1,1 0 1,-1 0 0,1 0 0,-1-1 0,0 1 0,1-1 0,0-1 0,-1 1 0,-1-1-4,6 2 0,0 0 0,0 0 0,-1-1 0,1 1 0,0 0 0,0 0 0,-1 0 0,1-1 0,0 1 0,0 0 0,-1 0 1,1 0-1,0-1 0,0 1 0,0 0 0,0 0 0,0-1 0,-1 1 0,1 0 0,0-1 0,0 1 0,0 0 0,0 0 0,0-1 1,0 1-1,0 0 0,0-1 0,0 1 0,0 0 0,0-1 0,0 1 0,0 0 0,8-9-16,12-4-36,95-37-1676,-114 50 1662,0-1 0,0 0 0,0 0 0,0 1 0,0-1 0,0 0 0,0 0 0,-1 0 0,1 0-1,0 0 1,0 0 0,-1 0 0,1 0 0,-1 0 0,1-1 0,-1 1 0,0 0 0,1 0 0,-1 0 0,0-1 0,0 1 0,0 0 0,0 0 0,0 0 0,0-1 0,0 1 0,0 0 0,0 0 0,-1-1 0,1 1 0,0 0 66,-2-7-246,-1 1 1,1 0 0,-1-1 0,-1-2 245,3 8-3,-3-5 30,2 0 0,-1 0 1,1 0-1,0-1 0,0 1 1,0-7-28,2 12 43,0 0 0,0 1 1,0-1-1,0 1 1,0-1-1,0 0 0,0 1 1,0-1-1,1 1 0,-1-1 1,1 1-1,-1-1 1,1 1-1,0-1 0,0 1 1,-1-1-1,1 1 0,0 0 1,0 0-1,0-1 1,0 1-1,1 0 0,-1 0 1,0 0-1,0 0 1,1 0-1,-1 0 0,0 1 1,1-1-1,-1 0 0,1 1 1,-1-1-1,1 1 1,1-1-44,-3 1 5,1 0 0,-1 0 0,1-1 0,-1 1 0,1 0 0,-1 0 0,1 0 0,0 0 0,-1 0 0,1 0 0,-1 1 0,1-1 0,-1 0 0,1 0 0,-1 0 0,1 0 0,-1 1 0,1-1 0,-1 0 0,1 0 0,-1 1 0,1-1 0,-1 0 0,0 1 0,1-1 0,-1 1 0,1-1 1,-1 0-1,0 1 0,1-1 0,-1 1 0,0-1 0,0 1 0,1-1 0,-1 1 0,0-1 0,0 1 0,0-1 0,0 1 0,0-1 0,0 1 0,0 0 0,0-1-5,1 2 1,-1 1 0,0-1 0,0 0 0,0 0 0,-1 1 0,1-1 0,-1 0 0,1 0 0,-1 2-1,-1-1 3,0 0-1,1 0 1,-1 0 0,0 0-1,-1-1 1,1 1 0,0-1-1,-1 1 1,1-1 0,-4 2-3,-30 19 26,29-19-22,-7 5 27,0 0 0,0 1 0,1 1 0,-5 4-31,12-9 117,0 0 0,0 1 1,1 0-1,0 0 0,0 0 0,0 0 1,1 1-1,0 0 0,0 2-117,3-8 20,0 0 0,0-1 0,1 1 0,-1-1 0,1 1 0,0 0-1,-1 0 1,1-1 0,0 1 0,0 0 0,0-1 0,0 1 0,0 0 0,0 0 0,0-1-1,1 1 1,-1 0 0,1-1 0,-1 1 0,1 0 0,0-1 0,0 1 0,-1-1 0,1 1 0,0-1-1,0 1 1,0-1 0,1 0 0,-1 0 0,0 1 0,0-1 0,1 0 0,-1 0 0,1 0-1,-1 0 1,1 0-20,5 1 45,-1 1-1,1-1 0,0 1 0,0-2 0,0 1 0,0-1 1,0 0-1,5-1-44,14 1 207,19-3-207,-37 1 19,87-7-55,-28 2 302,41 2-266,-87 4-426,0 1 0,0 1 0,0 1-1,-1 1 1,1 1 0,-1 1 0,5 3 426,22 10-1082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0T05:27:23.69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72 820 5057,'-62'-18'2345,"52"18"-1240,11 3-10,12 4 833,-7-7-1563,-1 1 0,1-1-1,0-1 1,-1 1 0,1-1-1,-1 0 1,1 0 0,-1-1-1,0 0 1,1 0 0,-1 0-1,0 0 1,0-1-1,-1 0 1,1 0 0,4-3-365,10-9 422,-1 0 1,-1-1 0,5-7-423,-18 19 114,49-54 296,-3-2 1,-2-3 0,35-60-411,-74 108 10,-1 1 0,0-1 0,-1-1-1,-1 0 1,0 0 0,-1 0 0,-1 0 0,0-1 0,-1 1 0,-1-7-10,10-90 22,-12 110-23,0 2 1,0 1-1,0-1 0,0 0 1,0 1-1,0-1 0,0 0 0,0 1 1,0-1-1,0 0 0,1 1 1,-1-1-1,0 1 0,0-1 0,1 0 1,-1 1-1,0-1 0,1 1 1,-1-1-1,0 0 0,1 1 0,-1-1 1,1 1-1,0-1 1,-1 1-2,0 0 1,0 0 0,1 0-1,-1 0 1,0 0-1,1 0 1,-1 0-1,0 0 1,0 0-1,1 0 1,-1 0-1,0 0 1,0 0-1,1 0 1,-1 1-1,0-1 1,0 0-1,1 0 1,-1 0-1,0 0 1,0 1-1,0-1 1,1 0 0,-1 0-1,0 0 1,0 1-1,0-1 1,0 0-1,1 0 1,-1 1-1,0-1 1,0 0-1,0 0 1,0 1-1,0-1 1,0 0-1,0 1 2,4 11-17,-3-10 12,6 27-2,2-1 0,1 0 0,1 0 0,1-2 0,2 1 0,7 10 7,-18-32 2,0-1-1,1 1 0,0 0 0,0-1 0,0 0 1,0 0-1,1 0 0,0 0 0,4 2-1,-7-5 2,0 0-1,1 0 0,-1 0 0,1 0 1,-1 0-1,1-1 0,-1 1 0,1-1 1,-1 0-1,1 1 0,-1-1 0,1 0 1,-1-1-1,1 1 0,0 0 0,-1-1 1,1 1-1,-1-1 0,0 0 1,1 0-1,-1 0 0,1 0 0,-1 0-1,6-4 2,0 0 0,-1-1 0,0 1 0,0-1 0,0-1 0,0 0 0,-1 1 0,3-7-2,6-8 0,-1 0 0,5-13 0,-13 23-1,-1-1 0,0 1 0,-1-1 0,0-1 0,-1 1 0,0 0 0,-1-1 0,0 1 0,-1-1 0,-1 0 0,0 1 0,0-1 0,-1 0 0,-1 1 0,0-1 0,-1 1 0,0 0 1,0 5-24,2 11-6,2 14-9,6 7-128,2 1 0,0-1 0,1 0 0,1-1 0,2 0 0,0-1 1,2 0-1,0-1 0,14 14 167,-5-9-516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0T05:27:22.50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221 139 2593,'3'-75'1781,"-3"73"-1659,0 1-1,0-1 0,0 1 0,0-1 0,0 0 1,0 1-1,-1-1 0,1 1 0,0-1 1,-1 1-1,1-1 0,-1 1 0,0-1 1,1 1-1,-1-1 0,0 1 0,0 0 1,0-1-1,0 1 0,0 0 0,-1-1-121,-2-2 514,-4-11 933,1 4-65,7 11-1334,0 0-1,0 0 1,0 0 0,0 0 0,0 0-1,0 0 1,0 0 0,0 0-1,0 0 1,0 0 0,0 0 0,0 1-1,0-1 1,0 0 0,0 0-1,-1 0 1,1 0 0,0 0 0,0 0-1,0 0 1,0 0 0,0 0-1,0 0 1,0 0 0,0 0-1,0 0 1,0 0 0,0 0 0,0 0-1,0 0 1,0 0 0,-1 0-1,1 0 1,0-1 0,0 1 0,0 0-1,0 0 1,0 0 0,0 0-1,0 0 1,0 0 0,0 0 0,0 0-1,0 0 1,0 0 0,0 0-1,0 0-47,23 329 40,-23-326-52,1 10-40,0 0 0,-1 0 0,-1 0 0,0 0 0,0 0 0,-2 0 0,-1 7 52,3-19-127,1 0 1,0 0-1,0 0 0,0-1 0,-1 1 0,1 0 1,0 0-1,-1-1 0,1 1 0,-1 0 0,1 0 0,-1-1 1,1 1-1,-1-1 0,1 1 0,-1 0 0,0-1 1,1 1-1,-1-1 0,0 0 0,1 1 0,-1-1 0,0 1 1,0-1-1,0 0 0,1 0 0,-1 1 0,0-1 0,0 0 1,0 0-1,0 0 0,1 0 0,-1 0 0,0 0 1,0 0-1,0 0 0,1 0 0,-1-1 0,0 1 0,0 0 1,0 0-1,1-1 0,-1 1 0,0 0 0,0-1 1,1 1-1,-1-1 0,0 1 0,1-1 0,-1 0 127,-1-1-165,-1 0-1,1 0 0,0 0 0,0 0 1,0 0-1,0-1 0,0 1 1,1-1-1,-1 0 0,1 1 1,0-1-1,0 0 0,-1-2 166,-2-25 654,3 22-228,0 1 0,0-1 0,0 1 0,-1-1 0,0 1 0,-2-4-426,-6-15 2926,9 24-2705,1 1-1,0-1 1,0 1 0,0-1-1,0 0 1,0 1 0,0-1-1,0 0 1,1 1 0,-1-1-1,0 1 1,1-1 0,-1 1-1,1-1 1,0 0-221,-1 2 107,0-1-1,1 1 1,-1-1 0,0 0-1,0 1 1,0-1-1,0 0 1,0 1 0,0-1-1,0 0 1,0 0-1,0 1 1,0-1 0,0 0-1,0 1 1,0-1 0,-1 0-107,9 16 18,-2 1 0,0 0 0,2 13-18,-2-9 83,0 0 1,7 13-84,-11-29 45,1 1 0,-1-1 0,1 1 1,0-1-1,0 0 0,0 0 0,0 0 0,1-1 1,-1 1-1,1-1 0,0 0 0,3 2-45,-4-4 42,0 1-1,0 0 1,1-1-1,-1 1 0,1-1 1,-1 0-1,1 0 1,0-1-1,-1 1 1,1-1-1,0 1 1,0-1-1,-1 0 0,1-1 1,0 1-1,-1-1 1,2 0-42,2-1 33,0 0 0,0-1 0,0 1 0,-1-2 0,1 1 0,-1-1 0,0 0 1,0 0-1,0-1 0,2-2-33,10-10-375,-2 0 0,8-11 375,-21 23-108,23-26-259</inkml:trace>
  <inkml:trace contextRef="#ctx0" brushRef="#br0" timeOffset="1787.575">7 975 3113,'-4'-5'8595,"2"0"-4484,8-2-3362,30-24-503,7-10-246,-7 8 47,56-64 195,-58 59-111,1 3 1,1 0-1,7-1-131,-38 32 1,-1 1 1,0 0-1,1 0 0,0 1 0,-1 0 1,1-1-1,0 1-1,-3 2 0,-1 0 0,0-1-1,0 1 1,0 0 0,1 0 0,-1 0 0,0 0-1,0 0 1,1 0 0,-1 0 0,0 0 0,0 0-1,1 1 1,-1-1 0,0 0 0,0 1 0,0-1-1,0 1 1,1-1 0,-1 1 0,0 0 0,0-1-1,0 1 1,0 0 0,0 0 0,-1 0 0,1 0-1,0 0 1,0 0 0,-1 0 0,1 0 0,43 74 10,-28-45 0,2-1 0,4 4-10,-13-20-16,0-1-1,1 0 1,1-1-1,-1 0 1,2-1-1,-1 0 1,2-1-1,-1 0 0,1-1 1,0 0-1,1-1 1,1-1 16,29 6-104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0T05:41:27.028"/>
    </inkml:context>
    <inkml:brush xml:id="br0">
      <inkml:brushProperty name="width" value="0.1" units="cm"/>
      <inkml:brushProperty name="height" value="0.1" units="cm"/>
      <inkml:brushProperty name="color" value="#008C3A"/>
    </inkml:brush>
    <inkml:brush xml:id="br1">
      <inkml:brushProperty name="width" value="0.1" units="cm"/>
      <inkml:brushProperty name="height" value="0.1" units="cm"/>
    </inkml:brush>
    <inkml:brush xml:id="br2">
      <inkml:brushProperty name="width" value="0.1" units="cm"/>
      <inkml:brushProperty name="height" value="0.1" units="cm"/>
      <inkml:brushProperty name="color" value="#5B2D90"/>
    </inkml:brush>
    <inkml:brush xml:id="br3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7745 180 3441,'13'-22'3364,"-1"5"-2591,-3 4-168,-8 13-550,-1-1 0,1 1 0,-1-1 0,1 1 0,-1-1 0,0 1 0,1-1 0,-1 0 0,0 1-1,1-1 1,-1 1 0,0-1 0,0 0 0,0 1 0,0-1 0,1 0 0,-1 1 0,0-1 0,0 0 0,0 0 0,0 1 0,-1-1 0,1 0 0,0 1 0,0-1 0,0 1-1,0-1 1,-1 0 0,1 1 0,0-1 0,-1 0 0,1 1 0,0-1 0,-1 1 0,1-1 0,-1 1 0,1-1-55,-7-2 725,7 3-718,1 0-1,-1 0 0,0 0 1,0 0-1,0 0 1,0 0-1,0 0 1,0 0-1,0 1 1,0-1-1,0 0 1,0 0-1,0 0 0,0 0 1,0 0-1,0 0 1,0 0-1,0 0 1,0 0-1,0 0 1,1 0-1,-1 0 1,0 0-1,0 0 0,0 0 1,0 0-1,0 0 1,0 0-1,0 0 1,0 0-1,0 0 1,0 1-1,0-1 0,0 0 1,0 0-1,0 0 1,0 0-1,0 0 1,0 0-1,0 0 1,0 0-1,0 0 1,0 0-1,0 0 0,0 0 1,0 0-1,0 0 1,0 0-1,0 0 1,0 0-1,0 1 1,-1-1-1,1 0 0,0 0 1,0 0-1,0 0 1,0 0-1,0 0 1,0 0-1,0 0 1,0 0-1,0 0-6,1 1 159,-1 1 21,5 45 369,-5-38-488,1 0 0,0 0 1,0 0-1,1 0 0,0 0 0,2 3-61,20 60 452,-24-55-359,0-17-65,0 1-1,0 0 1,0-1-1,0 1 0,0 0 1,0-1-1,0 1 1,-1 0-1,1-1 0,0 1 1,-1-1-1,1 1 1,0 0-1,-1-1 0,1 1 1,-1-1-1,1 1 1,-1-1-1,1 1 0,-1-1 1,1 0-1,-1 1-27,-1-2 787,1-5-291,0-8-442,1-1-1,0 1 0,0 0 1,2-5-54,-1 13 7,1 0 0,-1 0 0,1 0 1,0 0-1,0 0 0,1 1 0,-1-1 0,1 1 1,1 0-1,2-5-7,2-2 8,-1 1-5,1 0-1,0 1 1,0 0 0,1 0 0,1 1 0,0 0 0,0 0 0,0 1 0,1 0 0,0 1 0,1 1-1,0 0 1,0 0 0,0 1 0,1 0 0,-1 2 0,4-2-3,13-2-36,1 2 0,-1 0 0,1 2 0,-1 1 0,14 2 36,-5 0-75</inkml:trace>
  <inkml:trace contextRef="#ctx0" brushRef="#br1" timeOffset="-175690.923">20847 2899 2016,'-15'-49'1446,"14"44"-786,-1-1-1,1 0 1,1 1-1,-1-1 1,1 0-1,0 0 1,1-4-660,0-7 2587,-3 102 2346,-8 50-4262,4-51-169,0 3-417,-10 194 415,16-208-1108,3 0 1,10 62 607,-10-119-2278,-2 0 0,1 8 2278,-1-14-1712</inkml:trace>
  <inkml:trace contextRef="#ctx0" brushRef="#br1" timeOffset="-175136.844">20591 2938 1896,'2'-93'3825,"-5"160"4925,-18 144-7662,-21 71-261,-7 70-159,45-321-659,2 1-1,2-1 1,1 5-9,2-11-393,-2-24 346,-1 0 1,0-1 0,0 1-1,0 0 1,0 0-1,1-1 1,-1 1 0,0 0-1,1-1 1,-1 1-1,0 0 1,1-1 0,-1 1-1,1-1 1,-1 1-1,1 0 1,-1-1 0,1 1-1,0-1 1,-1 0-1,1 1 1,0-1 46,0 0-32,-1 0 1,1 0-1,-1 0 1,1 0-1,0-1 1,-1 1-1,1 0 0,-1-1 1,1 1-1,-1 0 1,1-1-1,-1 1 0,1-1 1,-1 1-1,1-1 1,-1 0 31,1 1-6</inkml:trace>
  <inkml:trace contextRef="#ctx0" brushRef="#br1" timeOffset="-174420.892">20630 3021 3545,'21'-66'2332,"-19"52"199,-5 13-1182,3 1-1304,0 0 0,0 0 0,0 0 0,-1 0 0,1 0 0,0 0 0,0 0 0,0 0 0,0 0 0,0 0 0,0 0 0,0 0 0,0 0 0,-1 0 0,1 0 0,0 0 0,0 0 0,0 0 0,0 0 0,0 0 0,0 0 0,0-1 0,0 1 0,-1 0 0,1 0 0,0 0 0,0 0 0,0 0 1,0 0-1,0 0 0,0 0 0,0 0 0,0 0 0,0-1 0,0 1 0,0 0 0,0 0 0,0 0 0,0 0 0,0 0 0,0 0 0,0 0 0,0-1 0,0 1 0,0 0 0,0 0 0,0 0 0,0 0 0,0 0 0,0 0 0,0 0 0,0 0 0,0-1 0,0 1 0,0 0 0,0 0 0,0 0 0,0 0 0,0 0 0,0 0 1,0 0-1,0 0 0,1 0 0,-1 0 0,0-1 0,0 1 0,0 0 0,0 0-45,1-3 298,-1 1-229,1 0-1,0 0 1,-1 0 0,1 0-1,0 0 1,0 0 0,0 0-1,1 0 1,-1 0 0,0 0-1,1 0 1,-1 1 0,1-1-69,21-21 339,0 0 0,1 2 0,1 1 0,1 1 0,20-11-339,-26 20 101,-1 1 0,1 1 0,0 1 0,0 1 0,1 0 0,0 2 0,0 0 0,0 1 0,1 1 0,-1 2 0,1 0 0,-1 1 0,2 1-101,-15-1 16,0 1-1,0-1 1,-1 2-1,1-1 1,-1 1 0,1 0-1,-1 1 1,0-1-1,0 1 1,-1 1-1,1-1 1,-1 1-1,0 1 1,0-1-1,2 4-15,-2-2 7,0 1-1,0 0 0,-1 1 0,0-1 1,-1 1-1,0 0 0,0 0 0,-1 1 1,0-1-1,0 1 0,-1-1 0,0 6-6,-1-1 13,0 1 0,0-1 0,-1 0-1,-1 0 1,-1 1 0,0-1 0,0 0-1,-2 0 1,0-1 0,0 1-13,-3 3 21,0 0 0,-1-1 0,-1 0 0,0 0 1,-2-1-1,1-1 0,-8 7-21,-3 2 24,-1-2 0,-1-1 0,0 0 0,-2-2 0,0-1 0,-1-1 0,-1-1 0,0-1 0,-10 2-24,-32 12 32,-33 9-32,98-36-2,0 0 0,1 0 0,-1 0 0,1-1 0,-1 1-1,0-1 1,1 0 0,-2 0 2,5 0-1,-1 0-1,0-1 1,1 1-1,-1 0 1,1 0-1,-1-1 1,0 1-1,1 0 1,-1 0-1,1-1 1,-1 1-1,1-1 1,-1 1-1,1 0 1,-1-1-1,1 1 1,0-1-1,-1 1 1,1-1-1,0 0 1,-1 1-1,1-1 1,0 1-1,-1-1 1,1 0-1,0 1 1,0-1-1,0 1 1,0-1-1,0 0 1,0 1-1,0-1 1,0 0-1,0 1 1,0-1-1,0 1 1,0-1-1,0 0 1,0 1-1,0-1 1,1 0 1,-1-2-2,1 0 0,0 0 0,0 0 0,0 0 1,1 0-1,-1 0 0,0 0 0,1 1 0,0-1 0,0 0 0,0 1 1,0-1-1,0 1 0,0 0 0,1 0 0,-1 0 0,1 0 0,0 0 1,-1 0-1,1 1 0,0-1 0,0 1 0,0 0 0,0 0 0,0 0 1,0 0-1,0 1 0,0-1 0,1 1 2,5-1 37,0 0-1,0 0 1,0 1 0,0 1 0,0 0-1,0 0 1,0 0 0,-1 1-1,1 1 1,1 0-37,17 7 260,1 2 0,-2 1 0,16 11-260,75 51 703,-58-35-452,-22-15-187,133 82 295,-134-87-1004,2-1 1,0-1-1,28 7 645,-56-22-658,0-1-1,0 0 1,6 1 658,22 0-1218</inkml:trace>
  <inkml:trace contextRef="#ctx0" brushRef="#br1" timeOffset="-160254.971">9929 3281 3777,'-16'85'1539,"12"-68"-818,3-7 164,3-10-123,1-1-451,0-1-123,1 0 1,-1-1-1,0 1 0,0-1 0,0 0 1,-1 1-1,1-1 0,-1 0 1,1-1-1,-1 1 0,2-4-188,3-3 292,58-77 604,-25 37-641,-3-2 0,-2-1 0,15-34-255,5-37 316,12-52-316,-59 154 29,0 2 171,-1 0 1,-1-1-1,-1 1 1,-1-1-1,-1 0 1,-1 0-1,0-14-200,-2 34 19,0 1-1,0-1 1,0 0-1,0 0 1,0 0 0,0 1-1,0-1 1,0 0 0,0 0-1,-1 0 1,1 1-1,0-1 1,-1 0 0,1 0-1,0 1 1,-1-1-1,1 0 1,-1 1 0,1-1-1,-1 1 1,1-1 0,-1 0-1,0 1-18,1 0 10,-1-1 0,0 1 0,0 0 0,1 0 0,-1 0 0,0 0 0,0 0 0,1 0 0,-1 0 0,0 0 0,0 0 0,1 0 0,-1 1 0,0-1 0,0 0 0,1 0 0,-1 1 0,0-1 0,0 1-10,-5 2 9,1 1 1,-1 0-1,1 0 0,0 1 0,0 0-9,2-2 5,0-1-1,0 0 0,0 1 0,1-1 0,-1 1 0,1 0 0,0 0 0,0 0 0,0 0 0,0 0 0,0 0 0,1 0 0,-1 1 0,1-1 0,0 1 0,0-1 0,0 1-1,1-1 1,-1 1 0,1-1 0,0 1 0,0 0 0,0-1 0,0 1 0,1 3-4,9 48 8,-1 0 8,12 41-16,-19-90 0,0 0-1,0 0 1,1 0-1,-1-1 1,1 1 0,0-1-1,1 1 1,-1-1-1,1 0 1,3 3 0,-5-7 0,0 1-1,0 0 1,0-1 0,0 0-1,0 1 1,0-1-1,1 0 1,-1 0 0,0 0-1,1 0 1,-1-1 0,1 1-1,-1-1 1,1 1-1,-1-1 1,1 0 0,-1 0-1,1 0 1,-1 0-1,1-1 1,-1 1 0,1-1-1,-1 1 1,1-1 0,-1 0-1,1 0 1,-1 0-1,1-1 1,5-2 4,-1 0-1,0-1 0,0 0 0,0 0 1,-1-1-1,1 0 0,-1 0 0,-1 0 1,2-3-4,13-17 23,12-22-23,-29 43 1,18-28 12,-1-1 0,11-27-13,-27 50 19,1 0 0,-2 0-1,1-1 1,-2 1 0,1-1-1,-1 1 1,-1-1 0,0 0-1,-1 1 1,0-1 0,-1-2-19,-6-12 130,2 22 9,4 4-128,1 0 0,0 1 1,-1-1-1,1 0 0,0 1 0,-1-1 0,1 1 0,0-1 0,0 1 0,-1-1 0,1 0 0,0 1 0,0-1 1,0 1-1,-1-1 0,1 1 0,0-1 0,0 1 0,0 0-11,-1 7 107,0 1-1,0-1 1,1 1 0,0-1 0,0 1-1,1-1 1,0 1 0,1-1 0,1 5-107,5 14 254,1 0 1,3 5-255,5 9 127,2-1 0,2 1-127,-10-22-128,0-1 0,2 0 0,0-1-1,0-1 1,5 4 128,2-4-1087,-2-7 476</inkml:trace>
  <inkml:trace contextRef="#ctx0" brushRef="#br1" timeOffset="-180656.726">273 1916 3737,'6'3'278,"1"0"0,0 0 1,1-1-1,-1 0 0,0 0 1,1-1-1,3 0-278,20 5 159,47 12 1990,0-3 0,35 0-2149,22-4 1969,4-6-1969,198 14 1737,-56-1-815,180-6-165,3-21-422,209-32 460,-55 2-419,-415 28-337,46-5-3,-126 10-20,-14 0-10,737-33 26,24 32 14,-18 27-12,-212-3-10,2406-16 98,-2266-14-110,416-11 24,-929 16-26,1448-32 52,-1235 35-54,2016-2 78,-1978 14-70,678 4 3,-816-15-8,128-1 15,-4 17 8,-209 8 245,-292-21-5,-6-1-145,-6-3-30,1 3-100,0 1-1,-1 0 1,1 0-1,0 0 1,-1 1 0,1 1-1,-1-1 1,-3 2 1,-27 1-1380,15-3-585,1-2 779</inkml:trace>
  <inkml:trace contextRef="#ctx0" brushRef="#br1" timeOffset="-178275.312">20927 1624 4073,'-16'-5'746,"13"4"-438,-1 0 0,1 0 1,-1 0-1,1 1 0,-1-1 1,1 1-1,-1 0 0,0 0 1,-2 0-309,6 0 148,-1 0 1,0 0 0,1 0 0,-1 0-1,0 0 1,0 0 0,1 0 0,-1 0-1,0 0 1,0 1 0,1-1 0,-1 0 0,0 1-1,1-1 1,-1 0 0,0 1 0,1-1-1,-1 1 1,1-1 0,-1 0 0,1 1-149,0 0 61,0-1 0,0 0 1,0 1-1,0-1 0,0 1 0,0-1 1,0 0-1,0 1 0,1-1 1,-1 1-1,0-1 0,0 0 1,1 1-1,-1-1 0,0 0 0,0 1 1,1-1-1,-1 0 0,0 1 1,1-1-1,-1 0 0,1 0 1,-1 0-1,1 1-61,28 14 796,81 17 343,-5-1-695,-84-24-374,59 22 125,-68-23-162,1-1 0,-1 2 0,-1 0 0,11 8-33,-20-14 11,-1 0 1,1 0 0,-1 0 0,1 1 0,-1-1 0,0 0-1,0 1 1,1-1 0,-1 1 0,0 0 0,0-1 0,-1 1-1,1 0 1,0 0 0,-1-1 0,1 1 0,-1 0 0,1 0-1,-1 0 1,0 0 0,0 0 0,0-1 0,0 1 0,0 0-1,0 0 1,0 0 0,-1 0 0,1 0 0,-1 0 0,1-1-1,-1 1 1,0 0 0,0 0-12,-3 6 130,-1 0-1,0-1 1,-1 0-1,0 0 1,0 0 0,-3 2-130,-3 4 188,-24 25 329,16-18-375,2 1 0,0 0 0,1 2 0,-9 14-142,23-31-91,0 0-1,0 1 0,0-1 1,-1 7 91,-1 27-212</inkml:trace>
  <inkml:trace contextRef="#ctx0" brushRef="#br1" timeOffset="-177088.02">309 1755 3697,'65'-8'1887,"-63"8"-1660,0 0 0,0-1 0,1 0-1,-1 1 1,0-1 0,0 0 0,0 0 0,0 0 0,0 0 0,0 0 0,0-1 0,-1 1 0,1 0 0,0-1-1,-1 0 1,1 1 0,-1-1 0,1 0 0,-1 0 0,0 0 0,1 0-227,-1 0 230,0 1-1,0-1 1,0 0 0,0 1 0,0-1-1,1 1 1,-1 0 0,0-1 0,1 1-1,0 0 1,1-1-230,3 1 791,-6 5-188,-8 11 128,-6 3 209,-13 14-940,-2 2 302,-16 22-69,-3-2 0,-1-3 0,-29 22-233,43-45 33,14-11-23,0 0 0,2 1 0,0 1 1,-1 3-11,20-22-2,0 0 0,-1 1 0,1-1 0,0 0 0,0 1 0,-1-1-1,1 0 1,0 1 0,0-1 0,0 0 0,0 1 0,-1-1 0,1 1 0,0-1 0,0 0 0,0 1 0,0-1 0,0 1 0,0-1 0,0 0 0,0 1 0,0-1 2,7 3-24,18-9 4,-16 4 11,7-1-32,0 0 0,0 2 1,0-1-1,0 2 0,0 0 0,0 1 0,0 1 0,0 0 0,-1 1 0,1 1 0,0 0 1,-1 1-1,0 1 0,0 1 0,-1 0 41,45 25-294</inkml:trace>
  <inkml:trace contextRef="#ctx0" brushRef="#br1" timeOffset="-162634.363">10449 1898 928,'1'8'675,"3"12"-1210,-2-17 2183,-2-9 3342,0 6-4931,0 0 0,0 0 0,0-1 0,-1 1 1,1 0-1,0-1 0,0 1 0,-1 0 1,1 0-1,0 0 0,-1-1 0,1 1 0,0 0 1,-1 0-1,1 0 0,0 0 0,-1 0 0,1-1 1,0 1-1,-1 0 0,1 0 0,0 0 0,-1 0 1,1 0-1,-1 0 0,1 0 0,0 0 1,-1 0-60,-15 1-10,10-1 242,6 0-231,-1 0 1,1 0-1,-1 1 1,1-1-1,0 0 0,-1 0 1,1 1-1,0-1 0,-1 0 1,1 1-1,0-1 1,-1 0-1,1 1 0,0-1 1,0 1-1,0-1 1,-1 1-1,1-1 0,0 0 1,0 1-1,0-1 0,0 1 1,0-1-1,0 1 1,0-1-1,0 1 0,0-1 1,0 0-1,0 1 0,0-1 1,0 1-1,0-1-1,2 17 151,-1-17-126,-1 1 1,1 0-1,-1 0 0,0-1 1,1 1-1,0 0 1,-1-1-1,1 1 0,-1 0 1,1-1-1,0 1 0,-1-1 1,1 1-1,0-1 1,0 1-1,-1-1 0,2 1-25,19 4 212,10-2-66,-29-3-134,-1-1 0,1 1 0,-1-1 0,1 1 0,-1-1 0,1 0 0,-1 1 0,1-1 0,-1 0 0,1 0 0,-1 0 0,0 0 0,0 0 0,1-1 0,-1 1 0,0 0 1,0 0-1,0-1 0,-1 1 0,1-1 0,0 1 0,0-1-12,3-4 75,-3 4-40,0 0-1,1 1 1,-1-1 0,0 0-1,0 0 1,0 0-1,-1 0 1,1-1 0,0 1-1,-1 0 1,0 0-1,1 0 1,-1-1-1,0 1 1,0 0 0,0 0-1,0-2-34,-1 3 20,1 0 0,0 0 0,-1-1-1,1 1 1,-1 0 0,0 0 0,1 0 0,-1 0 0,0-1-1,0 1 1,1 0 0,-1 0 0,0 1 0,0-1 0,0 0-1,0 0 1,0 0 0,0 1 0,-1-1 0,1 0 0,0 1-1,0-1 1,0 1 0,-1-1 0,1 1 0,0 0 0,-1 0-1,1-1 1,-1 1-20,-1 0 9,-1-1 0,1 1 0,0 0-1,-1 0 1,1 0 0,0 0 0,-1 0 0,1 1-1,0 0 1,-1-1 0,1 1 0,0 0 0,0 1-1,0-1 1,0 1 0,0-1 0,0 1 0,0 0-1,0 0 1,1 0 0,-1 0 0,1 1 0,-1-1 0,1 1-1,-1 1-8,-8 9 13,7-9-2,1 1 1,-1-1-1,1 1 0,-1 0 1,-1 5-12,4-8 7,1 0 0,-1 1 0,0-1 0,1 1-1,-1 0 1,1-1 0,0 1 0,0-1 0,0 1 0,0 0 0,0-1 0,1 1 0,-1-1 0,1 1 0,0 1-7,0-1 13,0 0-1,1 0 1,-1 0 0,1 0 0,0 0 0,0 0 0,0 0 0,0-1 0,0 1 0,1-1 0,-1 0 0,1 0 0,-1 0-1,1 0 1,0 0 0,0 0 0,0-1 0,0 1 0,0-1 0,0 0 0,0 0 0,1 0 0,-1 0 0,0 0-1,0-1 1,1 0 0,-1 0 0,1 0 0,-1 0 0,0 0 0,1 0 0,-1-1 0,0 0 0,0 0 0,1 0-1,-1 0 1,0 0 0,0 0 0,0-1 0,0 0 0,0 1 0,-1-1 0,1 0 0,0-1 0,-1 1 0,1 0-1,1-3-12,-1 0 28,1 0 0,-1 0-1,0 0 1,-1 0-1,1-1 1,-1 1-1,0-2-27,-1 5 10,-1 0 0,1 1 1,-1-1-1,0 0 0,1 0 0,-1 0 0,0 1 0,0-1 0,-1 0 0,1 0 0,0 0 0,0 1 0,-1-1 0,1 0 0,-1 0 0,0 1 0,1-1 0,-1 0 0,0 1 0,0-1 0,0 1 0,0-1 0,0 1 0,-2-2-10,-30-24 180,30 24-165,-1 1 0,1 0 0,-1 0 0,0 0 0,0 0 0,0 0 0,0 1 0,-4-1-15,6 2 0,0 0 0,0 0 1,0 1-1,0-1 0,0 1 0,0-1 0,0 1 1,0 0-1,0 0 0,0-1 0,1 1 0,-1 1 1,0-1-1,0 0 0,1 0 0,-1 1 0,1-1 1,-1 1-1,1-1 0,-1 2 0,-2 2-3,0 0 1,0 0 0,1 0-1,0 0 1,0 1-1,-1 3 3,3-5 0,0 0 0,0 0 1,0 0-1,0 0 0,1 1 0,0-1 0,0 0 0,0 1 0,1-1 0,-1 0 0,1 0 0,0 1 0,0-1 0,1 1 0,-2-3 7,1 0 1,0-1-1,-1 1 0,1 0 0,0 0 0,0-1 0,0 1 0,0-1 0,0 1 0,1-1 0,-1 1 0,0-1 0,1 0 0,-1 1 0,1-1 0,-1 0 0,1 0 0,0 0 0,-1 0 0,1 0 0,0-1 1,0 1-1,0 0 0,0-1 0,-1 0 0,1 1 0,0-1 0,0 0 0,0 0 0,0 0 0,0 0 0,1 0-7,2-2 28,0 1 0,0-1-1,-1 0 1,1 0 0,0 0 0,-1-1 0,1 0 0,-1 1-1,0-2 1,0 1 0,0 0 0,-1-1 0,1 0 0,-1 0-1,1-1-27,-1 1 16,1 0 0,-1-1-1,0 1 1,0-1 0,-1 0-1,0 0 1,1 0-1,-2 0 1,1 0 0,0-1-1,-1 1 1,0 0 0,-1-1-1,1-2-15,-1 5 14,-1 0 1,0 0-1,0 0 0,1 0 0,-2 0 1,1 1-1,0-1 0,-1 0 0,1 1 0,-1-1 1,1 1-1,-1 0 0,0-1 0,0 1 1,-1 0-1,1 0 0,0 0 0,-1 0 0,1 1 1,-1-1-15,1 0 4,-1 1 0,1-1 1,0 1-1,-1 0 0,0 0 1,1 0-1,-1 0 1,0 0-1,1 1 0,-1-1 1,0 1-1,0 0 0,1-1 1,-1 1-1,0 1 0,0-1 1,1 0-1,-1 1 0,0-1 1,0 1-1,-2 1-4,-3 2-1,1 0-1,-1 1 0,1 0 1,0 1-1,0 0 1,1 0-1,0 0 1,0 1-1,0 0 0,1 0 1,0 0-1,0 1 1,1 0-1,0-1 0,0 2 1,0 1 1,3-9-1,1 0 0,0 0 1,0 0-1,-1 0 0,1 0 0,0 0 0,0 0 1,0 0-1,0 0 0,0 0 0,1 0 1,-1 0-1,0 0 0,0 0 0,1 0 0,-1 0 1,0 0-1,1 0 0,-1 0 0,1-1 1,-1 1-1,1 0 0,0 0 0,-1 0 1,2 0 1,-1 0-1,1 0 1,-1 0-1,1 0 1,0 0-1,-1 0 1,1-1-1,0 1 1,-1-1-1,1 1 1,0-1-1,0 1 1,0-1-1,4 0 6,0 1 1,0-1-1,1 0 1,-1-1-1,0 0 1,0 0-1,4-1-6,-4 1 9,1-2-1,-1 1 0,0-1 1,0 0-1,0 0 0,0-1 1,0 0-1,-1 0 1,1 0-1,-1-1 0,3-4-8,-6 7 6,0 0-1,0 0 1,0-1-1,0 0 0,-1 1 1,1-1-1,-1 0 1,0 1-1,0-1 1,0 0-1,0 0 0,0 0 1,0 0-1,-1 0 1,0 0-1,0 0 1,1 0-1,-2 0 0,1 0 1,0-1-1,-1 1 1,1 0-1,-1 0 1,0 1-1,0-1 1,0 0-1,0 0-5,-3-3 11,1 0 0,-1 0 0,0 0 0,0 1 0,-1 0-1,1-1 1,-1 2 0,0-1 0,-1 0 0,1 1 0,-1 0-11,4 2-1,-1 1 0,1-1-1,-1 1 1,0-1 0,1 1 0,-1 0-1,0 0 1,0 0 0,0 0 0,0 0-1,0 1 1,0 0 0,0-1 0,0 1 0,0 0-1,0 0 1,0 1 0,-1-1 0,1 1-1,0-1 1,1 1 0,-1 0 0,0 0 0,0 0-1,-1 1 2,-4 3-7,1 1 0,0 0-1,0 0 1,1 0 0,-1 1-1,1 0 1,1 0 0,-1 1-1,-3 6 8,6-8-1,0-1 0,0 1 0,0 0 0,0 0-1,1 1 1,0-1 0,1 0 0,-1 1 0,1-1-1,0 1 1,1-1 0,0 1 0,0 6 1,0-11-1,1 0 1,-1 1 0,1-1-1,-1 0 1,1 0-1,0 0 1,0 0-1,0 0 1,0 0-1,0 0 1,0 0-1,1 0 1,-1 0 0,2 1 0,-2-2 2,1 0-1,-1 0 1,0-1 0,1 1 0,-1 0 0,1 0 0,-1-1 0,1 1 0,-1-1 0,1 1 0,0-1 0,-1 0 0,1 0 0,-1 1 0,1-1 0,0 0 0,-1 0 0,1-1 0,0 1 0,-1 0 0,1-1-2,6-1 8,-1 0 1,-1-1-1,1 1 1,0-2-1,-1 1 1,1-1-1,-1 0 1,0 0-1,0-1 1,-1 1-1,1-1 1,-1-1 0,0 1-1,-1-1 1,1 0-1,-1 0 1,3-5-9,-3 4 5,-1 1 0,0-1 1,0 0-1,0 0 1,-1 0-1,0 0 1,0-1-1,-1 1 1,0-1-1,0 1 0,-1-1 1,1 1-1,-2-1 1,1 1-1,-1-1 1,-1 1-1,0-3-5,1 6 4,0 0-1,0 1 1,-1-1-1,0 1 1,-1-4-4,2 7 0,1-1 0,0 0 0,-1 1 0,1-1 0,-1 1 0,1-1 0,-1 1 0,1-1 1,-1 1-1,1-1 0,-1 1 0,0-1 0,1 1 0,-1 0 0,0-1 0,1 1 0,-1 0 1,0-1-1,1 1 0,-1 0 0,0 0 0,0 0 0,1 0 0,-1 0 0,0 0 0,0 0 0,1 0 1,-1 0-1,0 0 0,0 0 0,1 0 0,-1 0 0,0 1 0,1-1 0,-1 0 0,-2 2-4,0 1 1,0-1-1,1 0 0,-1 1 0,1-1 0,0 1 0,0-1 1,0 1-1,0 0 0,0 0 0,0 0 0,1 0 0,-2 4 4,0 1-7,0 0 0,1 1-1,-1-1 1,1 1 0,1 1 7,0-5-67,1 0 1,0 0-1,0 0 1,0 1-1,1-1 1,0 0 0,0 0-1,0 0 1,1 0-1,-1 0 1,1 0-1,0 0 1,1-1 0,-1 1-1,1-1 1,1 2 66,15 14-487</inkml:trace>
  <inkml:trace contextRef="#ctx0" brushRef="#br2" timeOffset="-144189.893">6939 1901 928,'18'1'335,"-17"0"66,-2-1 517,-10 0 3255,9 0-3575,0-1-1,0 0 1,0 0 0,0 0 0,0 0-1,0 0 1,0 0 0,0 0 0,-1-2-598,10-19 2141,4-6-1849,-4 3-165,-7 22-99,0-1-1,0 1 0,0-1 1,-1 1-1,1-1 1,-1 1-1,0 0 0,0-1 1,-1 1-1,1 0 1,0 0-1,-1-1 1,0 1-1,0 0 0,0 1 1,0-1-1,0 0 1,-2-1-28,4 4 0,-1 0 0,1 0 0,-1-1 0,1 1 0,0 0 0,-1 0 0,1 0 0,-1 0 0,1-1 0,-1 1 0,1 0 0,-1 0 0,1 0 0,-1 0 0,1 0 0,-1 0 0,1 0 0,-1 0 1,1 1-1,0-1 0,-1 0 0,1 0 0,-1 0 0,1 0 0,-1 1 0,1-1 0,-12 11-9,-3 16-1,5-5 11,4-11 2,1-1 0,1 1-1,0 0 1,0 0 0,1 1 0,0-1 0,1 1 0,0 8-3,2-17 7,0-1 0,0 1-1,1 0 1,0 0 0,-1-1 0,1 1-1,0 0 1,0-1 0,1 1-1,-1-1 1,0 1 0,1-1-1,0 1 1,-1-1 0,1 0 0,2 2-7,-2-3 8,-1 1 1,1-1-1,0 1 1,-1-1-1,1 0 1,0 0-1,0 0 1,0 0-1,0 0 1,0-1-1,0 1 1,0 0-1,0-1 1,0 0-1,0 1 1,0-1-1,0 0 1,1 0-1,-1 0 0,0 0 1,0-1-1,0 1 1,1-1-9,4-1 33,1-1 0,-1-1-1,1 0 1,-1 0 0,0 0 0,5-5-33,39-34 98,-49 42-96,4-5 9,0 0-1,0 0 0,-1-1 0,0 1 0,0-1 0,0 0 1,-1 0-1,0-2-10,-1 4 8,-1 0 0,0 0-1,-1 0 1,1-1 0,-1 1 0,0-1 0,0 1 0,-1-1 0,0 1 0,0-1 0,0 1-1,-1-5-7,1 9 2,0-1-1,-1 1 1,1 0-1,-1 0 1,1-1-1,-1 1 1,1 0 0,-1 0-1,0 0 1,1 0-1,-1 0 1,0 0-1,0 0 1,0 0-1,0 0 1,0 0-1,0 0 1,0 0-1,0 0 1,0 1-1,0-1 1,0 1-1,-1-1 1,1 1-1,0-1 1,0 1-1,-1-1 1,1 1-1,0 0 1,-1 0-1,1 0 1,0 0-1,0 0 1,-1 0-1,1 0 1,0 0-1,-2 1-1,-4 0 7,0 0 0,-1 1-1,1 0 1,0 1 0,0-1-1,-2 3-6,-1 0 1,1 0-1,0 1 1,0 0-1,1 1 1,-1 0-1,1 0 1,1 0-1,-7 9 0,9-10 1,0 0-1,1 0 0,0 1 1,0-1-1,1 1 1,-1 0-1,1 0 1,1 0-1,0 0 0,0 0 1,0 1-1,1-1 1,-1 5-1,2-11 3,0 1 0,0 0 1,0-1-1,0 1 0,0 0 0,0 0 1,1-1-1,-1 1 0,1 0 0,-1-1 1,1 1-1,0-1 0,-1 1 0,1 0 1,0-1-1,0 0 0,0 1 0,0-1 1,0 0-1,0 1 0,1-1 0,-1 0 0,2 1-2,-2-1 9,1 0 0,0-1 0,0 1 0,0 0 0,0-1 0,0 0 0,0 1 1,0-1-1,0 0 0,-1 0 0,1 0 0,0 0 0,0 0 0,0-1 1,0 1-1,0-1 0,0 1 0,0-1 0,0 0 0,1 0-10,4-2 16,-1 0 0,0 0 0,0 0 0,0-1 1,-1 0-1,1 0 0,-1-1 0,0 1 0,0-1 0,0 0 0,-1 0 0,0-1 0,0 0 0,0 1 0,0-1 0,-1-1 1,0 0-17,-2 5 3,0-1-1,0 1 1,-1 0 0,1 0 0,-1-1 0,0 1 0,1 0 0,-1 0 0,0-1 0,0 1 0,-1 0 0,1-1 0,0 1 0,-1 0 0,1 0 0,-1-1 0,0 1 0,0 0 0,0 0 0,0 0 0,0 0 0,0 0 0,0 0 0,-1 0 0,1 1 0,-1-1 0,0 0 0,-1-1-3,-2-1 3,-1 0 1,0 0-1,0 0 1,0 1 0,-1 0-1,1 0 1,-1 1 0,-6-2-4,10 3 1,-2-1-5,-1 1-1,1-1 1,-1 1 0,0 1 0,-5-1 4,10 1-3,-1 0-1,1 0 1,-1 0 0,1 0 0,-1 1 0,1-1 0,-1 0 0,1 1-1,0-1 1,-1 1 0,1 0 0,0-1 0,-1 1 0,1 0 0,0 0 0,0 0-1,0 0 1,0 0 0,0 0 0,0 0 0,0 0 0,0 1 0,0-1 0,0 0-1,1 0 1,-1 1 3,-1 2-18,1 0-1,-1 0 1,1 1 0,0-1-1,0 0 1,1 1-1,-1-1 1,1 1-1,0-1 1,0 0 0,1 1-1,-1-1 1,1 1-1,0-1 1,0 0-1,0 1 1,1-1 0,-1 0-1,1 0 1,0 0-1,0 0 1,1-1 0,-1 1-1,1 0 1,0-1-1,0 0 1,0 1-1,0-1 1,1-1 0,-1 1-1,1 0 1,0-1 18,14 7-270</inkml:trace>
  <inkml:trace contextRef="#ctx0" brushRef="#br2" timeOffset="-141863.833">8268 1867 944,'50'12'527,"-48"-11"-483,-1-1 0,0 0 0,0 0 0,1 1 0,-1-1 0,0 0 0,0 0 0,1 0 0,-1-1 0,0 1 0,1 0 0,0 0-44,-2-1 47,0 1 1,1 0 0,-1 0 0,0 0 0,0 0-1,0-1 1,1 1 0,-1 0 0,0 0 0,0 0-1,0-1 1,0 1 0,1 0 0,-1 0 0,0-1-1,0 1 1,0 0 0,0 0 0,0-1 0,0 1-1,0 0 1,0 0 0,1-1 0,-1 1 0,0 0-1,0 0 1,0-1 0,-1 1 0,1 0 0,0-1-48,0 0 451,-1-1 0,1 1 0,-1-1 0,1 1 0,-1-1 0,0 1 0,0-1 0,0 1 0,0 0 0,-1-1-451,1 1 229,0 0 0,0 1 0,0-1 0,0 1 0,0-1 0,0 1 0,0-1 0,0 1 1,-1-1-1,1 1 0,0 0 0,0 0 0,0 0 0,-1 0 0,1 0 0,0 0 0,0 0 0,0 0 0,-2 1-229,0-1-10,-1 1 0,1 0 0,-1 0 0,1 1 0,-1-1 0,1 1 0,0-1 0,-1 2 10,-9 5 34,1 1-1,0 0 1,1 1 0,-3 3-34,9-8 24,1 0 0,0 0 0,0 0 0,0 0 0,1 1 0,0 0-24,1-4 23,1 1 0,0 0 0,0-1 0,0 1 0,1 0 0,-1 0 0,0-1-1,1 1 1,0 0 0,0 0 0,0 0 0,0-1 0,1 3-23,-1-3 22,0 0 1,1-1-1,-1 1 1,1 0-1,-1-1 1,1 1-1,0-1 0,-1 1 1,1-1-1,0 1 1,0-1-1,0 0 0,0 1 1,1-1-1,-1 0 1,0 0-1,0 0 1,1 0-1,0 1-22,1-1 25,-1 0 1,0 0-1,1 0 0,0-1 1,-1 1-1,1 0 0,-1-1 0,1 0 1,0 1-1,-1-1 0,3-1-25,1 1 36,0-1 0,0 0-1,-1 0 1,1-1-1,0 1 1,-1-1 0,0 0-1,1-1 1,-1 0-1,4-2-35,-5 2 39,0 0 0,0-1 0,0 1 0,-1-1 0,0 0 0,0 0 0,0 0 0,0 0 0,-1 0 0,1-1 0,-1 1 0,0-1 0,0 0 0,-1 1 0,1-1 0,-1 0 0,0 0 0,-1 0 0,1 0 0,-1 0 0,0 0 0,0 0 0,-1 0 1,1 0-1,-1 0 0,0 0 0,0 0 0,-2-2-39,3 7 1,0-1 0,0 0 0,-1 1 0,1-1 0,0 1 0,-1 0 0,1-1 0,0 1 0,-1-1 0,1 1 0,-1-1 0,1 1 0,0 0 0,-1-1 0,1 1 0,-1 0 0,1 0 0,-1-1 0,1 1 0,-1 0 0,0 0 0,1 0 0,-1 0 0,1-1 0,-1 1 0,1 0 0,-1 0 0,1 0 0,-1 0 0,0 0 0,1 1 0,-1-1 0,1 0 0,-1 0 1,1 0-1,-1 0 0,1 1 0,-1-1 0,1 0 0,-1 0 0,1 1 0,-1-1 0,1 0 0,-1 1 0,1-1 0,-1 1 0,1-1 0,0 0-1,-4 3 5,0 0 0,1 1 0,0-1 0,0 0 0,-2 2-5,-10 13 3,10-12 0,-1 0 1,1 1-1,0-1 1,1 1-1,-1 0 1,-1 4-4,6-9 1,-1-1 0,0 1 0,1-1 0,0 1 0,-1 0 0,1-1 0,0 1 0,0 0 0,0-1 0,0 1 0,0 0 0,0-1 0,0 1 1,1 0-1,-1-1 0,0 1 0,1-1 0,0 1 0,-1 0 0,1-1 0,0 1 0,0-1 0,0 0 0,0 1 0,0-1 0,0 0 0,0 0 1,0 1-1,0-1 0,1 0 0,-1 0 0,0 0 0,2 0-1,-1 0 11,0 0 1,0 0-1,0 0 1,1 0-1,-1 0 1,0-1-1,0 1 1,1-1-1,-1 0 1,0 1-1,1-1 1,-1 0-1,0 0 1,1-1-1,-1 1 1,0 0-1,0-1 1,1 0-1,-1 1 1,0-1-1,0 0 1,0 0-1,0 0 1,0 0-1,0-1 0,0 1 1,0 0-1,1-2-11,2-1 23,1-1-1,-1 0 0,0 0 1,0 0-1,0-1 0,-1 0 1,1 0-1,0-3-22,-2 3 16,-1 0 0,-1-1 0,1 1-1,-1-1 1,0 0 0,0 1 0,-1-1 0,0 0 0,0-4-16,-1 7 3,1 0 1,-1 0-1,0 1 1,0-1-1,-1 0 1,1 1-1,-1-1 1,0 1 0,0-1-1,0 1 1,0 0-1,0 0 1,-1 0-1,1 0 1,-3-2-4,4 4-3,0 0 0,-1 0 1,1-1-1,0 1 0,-1 0 1,1 0-1,-1 1 0,1-1 0,-1 0 1,1 0-1,-1 1 0,1-1 1,-1 1-1,0-1 0,1 1 1,-1 0-1,0 0 0,0 0 1,1 0-1,-1 0 0,0 0 0,1 0 1,-1 0-1,0 1 0,1-1 1,-1 1-1,0-1 0,1 1 1,-1 0-1,1-1 0,-1 1 0,1 0 1,-1 0-1,1 0 0,0 0 1,-1 1 2,-2 2-3,1 0 0,-1 0 0,1 1 1,0-1-1,0 1 0,0 0 0,0 0 1,1 0-1,0 0 0,0 0 0,1 0 1,-1 1-1,1-1 0,0 1 0,1 1 3,-1-4-20,1-1 0,0 1 0,0 0 0,0-1 0,0 1 0,1 0 0,-1-1 0,1 1 0,-1 0 0,1-1-1,0 1 1,0-1 0,0 1 0,0-1 0,1 0 0,-1 1 0,1-1 0,-1 0 0,1 0 0,0 0-1,0 0 1,0 0 0,0 0 0,0-1 0,0 1 0,1-1 0,-1 1 0,0-1 0,1 0 0,-1 0 0,3 1 20,6-2-2641,-1-5 1239</inkml:trace>
  <inkml:trace contextRef="#ctx0" brushRef="#br2" timeOffset="-137207.236">11159 1873 2208,'36'-4'1374,"-35"4"-1176,0-1 1,0 1-1,0 0 0,0-1 1,0 1-1,0-1 0,0 1 1,-1-1-1,1 1 0,0-1 1,0 1-1,0-1 0,-1 0 1,1 0-1,0 1 0,-1-1 1,1 0-1,-1 0 0,1 0 0,-1 0 1,1 1-1,-1-1 0,0 0 1,1 0-1,-1 0 0,0 0 1,0 0-1,0 0 0,0 0 1,0 0-1,0 0 0,0 0 1,0 0-1,0 0 0,0 0 1,0 0-1,-1 0 0,1 0 1,0 0-1,-1 0 0,1-1-198,-2 1 650,-12-12 939,14 13-1583,0 0 0,-1 0 0,1 0 0,0-1 0,0 1 0,-1 0 0,1 0 0,0 0 0,-1 0 0,1 0 0,0 0 0,-1 0 0,1-1 0,0 1 0,-1 0 0,1 0 1,0 0-1,-1 1 0,1-1 0,0 0 0,-1 0 0,1 0 0,0 0 0,-1 0 0,1 0 0,0 0 0,0 0 0,-1 1 0,1-1 0,0 0 0,-1 0 0,1 0 0,0 1 0,0-1 0,-1 0 0,1 0 0,0 1 0,0-1 0,0 0 0,0 0 0,-1 1 0,1-1 0,0 0 0,0 1 0,0-1 0,0 0 1,0 1-1,0-1 0,0 0 0,0 1 0,0-1 0,0 0-6,-15 38 63,6-13-29,8-24-30,1 0 0,0 0 0,-1 1 0,1-1-1,0 0 1,0 0 0,0 1 0,0-1 0,1 0 0,-1 0 0,0 0-1,0 1 1,1-1 0,-1 0 0,0 0 0,1 0 0,0 0 0,-1 0 0,1 1-1,-1-1 1,1 0 0,0 0 0,0-1 0,0 1 0,0 0 0,-1 0-1,1 0 1,0-1 0,0 1 0,1 0 0,-1-1 0,0 1 0,1 0-4,0 0 13,1 0 0,-1 0 1,0-1-1,1 1 0,-1-1 1,1 1-1,-1-1 1,1 0-1,-1 0 0,1 0 1,0 0-1,-1 0 0,1-1 1,-1 1-1,1-1-13,3-1 30,0-1-1,1 0 1,-1 0 0,-1-1-1,1 0 1,0 0-1,-1 0 1,0 0 0,2-3-30,-4 4 16,0 0 0,-1 0 0,1 0 0,-1-1 0,0 1 0,0 0 0,0-1 0,0 0 1,-1 1-1,1-1 0,-1 0 0,0 0 0,0 0 0,0 0 0,-1 0 0,1-2-16,-1 5 14,0-1 0,-1 0 0,1 1 0,0-1 0,-1 1-1,1-1 1,-1 0 0,1 1 0,-1-1 0,0 1 0,1 0 0,-1-1 0,0 1-1,0 0 1,0-1 0,0 1 0,0 0 0,-1 0 0,1 0 0,0 0 0,0 0-1,-1 0 1,1 0 0,-1 0 0,1 1 0,-1-1 0,1 0 0,-1 1-1,1-1 1,-2 1-14,0-1 20,-1 0-1,0 0 1,1 1-1,-1 0 1,0 0-1,0 0 0,0 0 1,1 0-1,-1 1 1,0-1-1,0 1 1,-1 1-20,-3 1 27,1 0 1,-1 1-1,1 0 1,0 0-1,0 1 0,0 0 1,1 0-1,0 1 1,0-1-1,0 1 1,0 1-1,-2 3-27,7-8 27,0 0 0,-1 0-1,1 0 1,1 0 0,-1 0 0,0 0 0,0 0-1,1 1 1,-1-1 0,1 0 0,0 0 0,0 0-1,0 1 1,0-1 0,0 0 0,0 0 0,0 1-1,1-1 1,-1 0 0,1 0 0,0 0-1,-1 0 1,1 1 0,0-1 0,0 0 0,0-1-1,1 1 1,-1 0 0,0 0 0,1 0 0,0 0-27,3 3 41,0 0-1,1 0 1,0 0 0,0-1 0,0 0 0,0 0 0,0 0 0,1-1 0,1 1-41,-1-1 14,-1-1 1,1 1-1,-1-1 1,1-1-1,0 1 0,0-1 1,0 0-1,0 0 0,0-1 1,0 0-1,0-1 1,0 1-1,0-1 0,0 0 1,0-1-1,-1 0 1,1 0-1,0 0 0,-1-1 1,0 0-1,1 0 0,-1-1 1,3-2-15,-7 5 6,-1-1 0,1 1 0,0-1 0,-1 1 1,0-1-1,1 0 0,-1 0 0,0 1 0,0-1 0,0 0 0,0 0 1,0 0-1,0 0 0,-1 0 0,1 0 0,-1-1 0,1 1 0,-1 0 1,0 0-1,0 0 0,0 0 0,0-1 0,0 1 0,0 0 1,-1 0-1,1 0 0,-1 0 0,1 0 0,-1 0 0,0 0 0,0 0 1,0 0-1,0 0 0,-1-2-6,-2-2 14,-1 0 0,1 0 0,-1 0 0,0 0 0,0 1 0,-1 0 0,1 0 0,-1 0 0,-4-2-14,7 5 2,-1 0 0,0 0 0,0 0 0,0 0 0,0 1 0,0-1 0,0 1 0,0 0 0,-1 0 0,1 0 0,0 1 0,-1 0-2,2 0-1,1 0 0,-1 0 0,1 1 0,-1-1-1,0 1 1,1 0 0,0 0 0,-1 0 0,1 0 0,-1 0 0,1 0 0,0 1 0,0-1 0,0 1 0,0 0 0,0-1-1,0 1 1,0 0 0,0 0 0,0 1 1,-2 2 2,1 1 0,0-1 0,0 1-1,0 0 1,0 0 0,1 0 0,0 0-1,0 0 1,1 1 0,-1 5-2,2-10 9,0 0-1,0 1 1,0-1-1,0 0 1,0 0-1,0 1 1,1-1-1,-1 0 1,1 0 0,0 1-1,0-1 1,-1 0-1,1 0 1,1 0-9,-1 0 11,0-1 1,0 0-1,0 1 1,1-1-1,-1 0 1,0 0-1,1 0 0,-1 0 1,1 0-1,-1 0 1,1-1-1,-1 1 1,1 0-1,0-1 1,-1 1-1,1-1 1,0 0-1,0 0 0,-1 1 1,2-1-12,4 0 15,-1 0 1,1 0-1,-1-1 1,0 1-1,1-1 1,-1-1-1,0 1 1,1-1-1,-1 0 1,0-1-1,-1 1 1,1-1-1,0 0-15,-4 2 5,-1 0 0,0 0 0,0 0 0,0 0 0,0 0 0,-1 0 0,1 0 0,0 0-1,0-1 1,-1 1 0,1 0 0,0 0 0,-1 0 0,1-1 0,-1 1 0,0 0 0,1-1 0,-1 1-1,0-1 1,0 1 0,0 0 0,0-1 0,0 0-5,0 1 3,0 0 0,0 1 0,-1-1 0,1 0 0,0 0 0,0 1 0,0-1 0,-1 0 0,1 1 0,-1-1 0,1 0 1,0 1-1,-1-1 0,1 0 0,-1 1 0,1-1 0,-1 1 0,1-1 0,-1 1 0,0-1 0,1 1 0,-1-1 0,0 1 0,1 0 0,-1-1 0,0 1 0,0 0 0,1 0 0,-1 0 0,0-1 0,0 1 0,1 0 0,-1 0 0,0 0 0,0 0 0,1 0 1,-1 0-1,0 0 0,0 1 0,1-1 0,-2 0-3,-2 2-52,-1-1 0,1 1 0,-1 0 0,1 0 0,0 0 0,0 1 0,0-1 0,0 1 0,0 0 0,1 0 0,-3 3 52,-14 13-211</inkml:trace>
  <inkml:trace contextRef="#ctx0" brushRef="#br2" timeOffset="-135415.037">13459 1893 1648,'35'7'1273,"21"2"-1273,-54-9 80,0 0 1,0 0 0,0 0 0,-1 0-1,1 0 1,0-1 0,0 1 0,-1 0 0,1-1-1,0 1 1,0-1 0,0 0-81,7-9 1149,-5 3-464,-3 5-460,1 0 1,-1 0-1,0 0 0,1-1 0,-1 1 1,0-1-1,-1 1 0,1-1 1,0-1-226,3-10 552,3 6-222,-6 8-285,-1 0 0,0-1 0,0 1 0,0 0 0,0 0 0,0 0-1,0 0 1,1 0 0,-1 0 0,0 0 0,0 0 0,0 0 0,0 0 0,0-1 0,0 1-1,0 0 1,1 0 0,-1 0 0,0 0 0,0 0 0,0-1 0,0 1 0,0 0-1,0 0 1,0 0 0,0 0 0,0 0 0,0-1 0,0 1 0,0 0 0,0 0 0,0 0-1,0 0 1,0-1 0,0 1 0,0 0 0,0 0 0,0 0 0,0 0 0,0 0-1,0-1 1,0 1 0,-1 0 0,1 0 0,0 0 0,0 0 0,0 0 0,0 0-1,0 0 1,0-1 0,0 1 0,-1 0 0,1 0-45,-2-2 434,-1 0 1,0 0-1,1 0 0,-1 0 0,0 0 0,0 1 1,-2-1-435,-1-1 50,0 1 1,0 0-1,-1 1 1,0-1-1,1 1 0,-1 1 1,1-1-1,-1 1-50,5 0 4,1 0 0,0 0 0,-1 1 0,1-1 0,0 1 0,0-1 0,0 1 0,-1-1 0,1 1 0,0-1 0,0 1 0,0 0 0,0 0 0,0 0 0,0 0 0,0 0 0,0-1 0,1 2 0,-1-1 0,0 0 0,0 0 0,1 0 0,-1 0 0,0 1-4,0 1 13,0 0-1,0 0 1,0-1 0,1 1 0,-1 0-1,1 0 1,-1 0 0,1 3-13,0-4 21,1 1 0,-1-1 0,1 1 1,-1-1-1,1 1 0,0-1 0,0 1 0,0-1 0,0 1 1,0-1-1,1 0 0,-1 0 0,1 0 0,-1 0 1,1 0-1,0 0 0,0 0 0,0 0 0,0-1 0,0 1 1,0-1-1,0 0 0,1 1 0,-1-1 0,0 0 1,1 0-1,-1 0 0,1-1 0,0 1-21,1 0 26,0 0 0,0 0 1,0-1-1,0 0 0,0 1 0,0-1 0,0 0 1,0-1-1,0 1 0,0-1 0,0 0 0,0 0 0,0 0 1,0-1-1,-1 1 0,1-1 0,0 0 0,0 0-26,0-1 18,-1 0-1,1 0 0,0-1 0,-1 1 0,0-1 1,0 0-1,0 0 0,0 0 0,-1-1 0,1 0-17,-3 4 6,1 0-1,0 0 0,-1 0 1,1 0-1,-1 0 0,0-1 1,1 1-1,-1 0 0,0 0 1,0 0-1,0-1 0,1 1 1,-1 0-1,-1 0 0,1-1 1,0 1-1,0 0 0,0 0 1,-1-1-1,1 1 0,-1 0 1,1 0-1,-1 0 0,1 0 1,-1 0-1,1-1 0,-1 1 1,0 0-1,0 1 0,0-1 1,0 0-1,1 0 0,-1 0 1,0 0-1,0 1 0,-1-1 1,1 0-1,0 1 0,0-1 1,0 1-1,-1-1-5,-3-1 17,0 0 1,0 1-1,0-1 0,0 1 1,0 0-1,0 0 0,-1 1 0,1-1 1,0 1-1,-4 1-17,5-1 28,0 1 0,0 0 0,0 0 0,0 0 0,0 1 0,1-1 0,-1 1 0,0 0-1,1 0 1,-1 1 0,1-1 0,0 1 0,0-1 0,-2 2-28,0 1 85,1 0 1,-1 1-1,1-1 0,0 1 0,0 0 0,0 0 0,-1 4-85,4-7 52,-1 0-1,1 0 1,0 0-1,0 1 0,1-1 1,-1 0-1,1 0 0,-1 1 1,1-1-1,0 0 0,0 1 1,0-1-1,1 0 0,-1 1 1,1-1-1,1 3-51,-1-4 15,-1-1-1,1 1 1,0 0 0,0-1 0,0 1-1,0-1 1,0 1 0,1-1 0,-1 0-1,0 1 1,1-1 0,-1 0-1,1 0 1,-1 0 0,1 0 0,-1 0-1,1 0 1,0-1 0,-1 1 0,1 0-1,0-1 1,0 1 0,0-1 0,-1 0-1,1 0 1,0 0 0,0 1-1,0-2 1,0 1 0,0 0 0,-1 0-1,1-1 1,0 1 0,0-1-15,5 0 17,-1-1-1,1 0 1,-1 0 0,0-1 0,0 0-1,0 0 1,-1 0 0,6-4-17,-9 5 7,0 1 0,0-1 0,0 0 0,0 0 0,0 0 1,0 0-1,0 0 0,-1 0 0,1 0 0,-1-1 0,1 1 0,-1-1 1,0 1-1,0-1 0,0 1 0,0-1 0,-1 0-7,0 0 8,1 0-1,-2-1 0,1 1 1,0 0-1,-1 0 0,1-1 1,-1 1-1,0 0 1,0 0-1,0 0 0,-1 0 1,1 0-1,-2-2-7,-28-59 79,30 63-78,1 1 1,0-1-1,-1 0 0,1 1 1,-1-1-1,1 0 1,-1 1-1,1-1 1,-1 1-1,0-1 0,1 1 1,-1-1-1,0 1 1,1-1-1,-1 1 0,0-1 1,1 1-1,-1 0 1,0 0-1,0-1 1,0 1-1,1 0 0,-1 0 1,-1 0-2,1 0 2,0 0 1,-1 0 0,1 1-1,0-1 1,0 1-1,-1-1 1,1 1 0,0-1-1,0 1 1,0 0-1,-1-1 1,1 1 0,0 0-1,0 0-2,-3 2 9,1 1-1,-1 0 0,1 0 1,0 0-1,0 0 1,0 1-1,-1 1-8,1 1 9,0 0-1,1-1 1,0 1-1,0 0 1,0 0-1,0 5-8,2-8-39,-1-1 0,1 1 0,0-1 0,0 1 0,0-1 0,1 1 0,-1-1 0,1 1-1,0-1 1,0 0 0,0 1 0,0-1 0,1 0 0,1 2 39,-3-4-41,1 0 1,-1 0-1,1 0 1,0 0-1,0 0 1,-1-1-1,1 1 1,0 0-1,0 0 1,0-1-1,0 1 1,0-1-1,0 1 1,0-1-1,0 1 1,0-1 40,1 0-48,1 1 0,-1-1 0,0 0 0,0 0 0,1-1 0,-1 1 0,0 0 0,0-1 48</inkml:trace>
  <inkml:trace contextRef="#ctx0" brushRef="#br2" timeOffset="-134070.212">12442 1829 3113,'82'21'1785,"-67"-20"-445,-15-1-1295,0 0 1,1 0 0,-1 0-1,0 0 1,0 0 0,0 0-1,1 0 1,-1 0 0,0 0-1,0 0 1,0 0-1,0-1 1,0 1 0,1 0-1,-1 0 1,0 0 0,0 0-1,0 0 1,0 0 0,0-1-1,0 1 1,1 0 0,-1 0-1,0 0 1,0 0 0,0-1-1,0 1 1,0 0 0,0 0-1,0 0 1,0 0 0,0-1-1,0 1-45,0 0 269,0-1 0,0 1 0,0-1 0,-1 1-1,1 0 1,0-1 0,0 1 0,0-1 0,0 1 0,-1 0-1,1-1 1,0 1 0,-1 0 0,1-1 0,0 1 0,-1 0-1,1 0 1,0-1 0,-1 1 0,1 0 0,0 0 0,-1 0 0,1-1-1,-1 1-268,0 0 43,-1 0 0,1-1 0,-1 1 0,1 0 0,-1 0 0,1 0 0,-1 1 0,1-1 0,-1 0 0,1 0 0,-1 1 0,1-1 0,-1 1-1,1-1 1,-1 1 0,1 0 0,0 0 0,-1 0 0,1-1 0,0 1 0,0 0 0,0 0 0,0 1 0,0-1 0,0 0 0,0 0 0,0 0 0,0 1-1,0-1 1,1 0 0,-1 1 0,0-1 0,1 1 0,0-1 0,-1 1 0,1 0-43,-10 32 239,9-33-226,1 0 0,0 0 0,0 0 0,-1 0 0,1 0 0,0 0 0,0 0 0,0 0 0,0 0 0,0 0 0,0 0 0,1 0 0,-1 0 0,0 0 0,0 0 0,1 0 1,-1 0-1,1 0 0,-1 0 0,1 0 0,-1-1 0,1 1 0,-1 0 0,1 0 0,0 0 0,-1-1 0,1 1 0,0 0 0,0-1 0,0 1 0,-1 0 0,1-1 0,0 1 0,0-1 0,0 0 0,0 1 0,0-1 0,0 0 0,0 1 1,0-1-1,0 0-13,2 0 19,0 0 0,0 0 0,0 0 0,0 0 1,0 0-1,0-1 0,0 0 0,0 1 1,0-1-1,0 0 0,-1 0 0,1-1-19,6-2 39,0-2-1,-1 1 0,0-1 0,0 0 1,0 0-1,-1-1 0,5-6-38,-10 11 7,-1 0 0,1 1-1,-1-1 1,0 0 0,0 0-1,0 0 1,0 1 0,0-1-1,0 0 1,0 0 0,-1-1-1,1 1 1,-1 0 0,1 0-1,-1 0 1,0 0 0,0 0-1,0-1 1,0 1 0,0 0-1,0 0 1,-1 0 0,1 0-1,-1 0 1,0 0 0,1-1-1,-1 1 1,0 1 0,0-1-1,0 0 1,0 0 0,-1 0-1,1 0 1,0 1 0,-1-1-1,1 1 1,-1-1 0,-1 0-7,1 0 9,-1 1 1,1-1-1,-1 1 1,0-1-1,1 1 1,-1 0-1,0 0 1,0 1-1,0-1 0,1 1 1,-1-1-1,0 1 1,0 0-1,0 0 1,0 0-1,0 0 1,0 0-1,0 1 1,0 0-1,1-1 1,-1 1-1,0 0 1,0 0-1,1 1 1,-1-1-1,-1 1-9,-1 1 20,-1 0 1,1 0-1,-1 1 0,1 0 0,1 0 1,-1 0-1,0 0 0,1 1 1,0 0-1,0 0 0,-3 5-20,6-8 17,0 0 0,0 1-1,0-1 1,0 0 0,0 0 0,1 1-1,-1-1 1,1 0 0,-1 1 0,1-1-1,0 1 1,0-1 0,0 0 0,0 1-1,1-1 1,-1 0 0,1 1 0,-1-1-1,1 0 1,0 1 0,0-1 0,0 0-1,0 0 1,0 0 0,1 0 0,-1 0-1,0 0 1,1 0 0,0 0 0,-1-1-1,1 1 1,0 0 0,0-1 0,0 0-1,1 2-16,1-1 26,0 1 0,0-1 0,1 0-1,-1 0 1,0 0 0,1-1 0,-1 0 0,1 1-1,0-2 1,-1 1 0,1 0 0,0-1-1,-1 0 1,1 0 0,0 0 0,-1-1-1,5 0-25,-6 0 9,0 0 0,0 0-1,0 0 1,0 0 0,-1 0-1,1-1 1,-1 1-1,1-1 1,-1 1 0,1-1-1,-1 0 1,0 0 0,0 0-1,0-1 1,0 1 0,0 0-1,0-1 1,0 1 0,-1-2-9,1 0 13,-1 0 0,0 0 0,0 0 0,0-1 0,-1 1 0,1 0 0,-1-1 0,0 1 0,0 0 1,-1-1-1,1 1 0,-2-4-13,1 0 13,-1 0 0,0 0 0,0 0 1,-1 0-1,1 0 0,-2 1 0,1-1 1,-1 1-1,0 0 0,-1 0 0,0 1 0,-2-3-13,7 8 2,-1 1-1,0-1 0,0 0 0,1 1 0,-1-1 1,0 1-1,0-1 0,0 1 0,0-1 0,0 1 0,0 0 1,0-1-1,0 1 0,0 0 0,0 0 0,0 0 0,0 0 1,0-1-1,0 1 0,0 1 0,0-1 0,0 0 1,0 0-1,0 0-1,-1 1 5,0 0 0,0 0 0,-1 0 0,1 0 0,0 0 0,0 1 0,0-1 0,0 1 0,1-1 0,-2 2-5,-3 3 34,0 1-1,0 1 1,0-1 0,-3 9-34,2-5 64,1 1 0,1 0-1,-2 5-63,5-11 30,1-1-1,-1 0 1,1 0-1,0 0 0,0 1 1,1-1-1,0 0 1,0 1-1,0 3-29,0-8 3,0 0 1,1 0-1,-1 0 0,0 0 1,0 0-1,1 0 0,-1 0 1,1 0-1,-1 0 1,1 0-1,-1 0 0,1-1 1,-1 1-1,1 0 0,0 0 1,-1-1-1,1 1 0,0 0 1,0-1-1,0 1 1,-1-1-1,1 1 0,0-1 1,0 1-1,0-1 0,0 0 1,0 1-1,0-1 0,0 0 1,0 0-1,0 0 0,0 0 1,0 1-1,0-1 1,0-1-1,0 1 0,0 0 1,0 0-1,0 0 0,0 0 1,0-1-1,0 1 0,0-1-3,4 0 7,0-1-1,-1 0 0,1 0 0,0 0 1,-1-1-1,0 0 0,4-3-6,-3 3 7,0-1 1,-1 0-1,0-1 1,1 1-1,-2-1 0,1 1 1,0-1-1,-1-1 1,1-2-8,-3 7 2,-1 1 1,0-1-1,0 1 1,0-1-1,0 1 1,0-1 0,0 1-1,0-1 1,0 1-1,0-1 1,0 1-1,0-1 1,0 1 0,0-1-1,0 1 1,0 0-1,-1-1 1,1 1-1,0-1 1,0 1-1,-1-1 1,1 1 0,0-1-1,0 1 1,-1 0-1,1-1 1,0 1-1,-1 0 1,1-1 0,-1 1-1,1 0 1,-1 0-1,1-1 1,0 1-1,-1 0 1,1 0-1,-1 0 1,1-1 0,-1 1-1,1 0 1,-1 0-1,1 0 1,-1 0-1,1 0 1,-1 0-3,0 0-38,1 0 1,-1 0-1,0 0 1,1-1-1,-1 1 1,0 0-1,1 1 1,-1-1-1,0 0 1,1 0-1,-1 0 1,0 0-1,1 0 1,-1 1-1,0-1 0,1 0 1,-1 1-1,1-1 1,-1 0-1,1 1 1,-1-1-1,0 1 1,1-1-1,-1 1 38,1-1-1084,0 0-151,0 0 505</inkml:trace>
  <inkml:trace contextRef="#ctx0" brushRef="#br2" timeOffset="-131095.369">15134 1765 1616,'9'23'1002,"-8"-24"-625,0-1-1,1 1 1,-1 0 0,0 0-1,0 0 1,0-1 0,0 1-1,0 0 1,0-1 0,0 1-1,-1-1 1,1 1 0,0-1-1,-1 0 1,1 1 0,-1-2-377,0 2 103,0 1 0,0-1 0,0 1 0,-1 0 0,1-1 0,0 1 1,-1 0-1,1-1 0,0 1 0,-1 0 0,1-1 0,0 1 0,-1 0 1,1-1-1,0 1 0,-1 0 0,1 0 0,-1 0 0,1-1 1,-1 1-1,1 0 0,-1 0 0,1 0 0,0 0 0,-1 0 0,1 0 1,-1 0-1,1 0 0,-1 0 0,1 0 0,-1 0 0,1 0 0,-1 0 1,1 0-1,0 1 0,-1-1 0,1 0 0,-1 0 0,1 0 1,-1 1-1,1-1 0,0 0 0,-1 0 0,1 1 0,0-1 0,-1 0 1,1 1-104,-3 2 75,0 1 0,0 0 1,0 0-1,1 0 1,-2 3-76,-14 30 188,17-34-155,0-1 0,0 1 0,0-1 0,1 1 0,-1-1 0,1 1 0,0 0 0,0-1 0,0 1 0,0-1 0,0 1 0,0 0 0,1 0-33,0 7 117,0 4 92,1 1 0,0-1-1,2 4-208,-3-14 26,0-1 0,0 1 0,1 0 0,-1 0-1,1 0 1,0-1 0,0 1 0,0-1 0,0 1 0,1-1-1,-1 0 1,1 0 0,3 2-26,-5-4 5,0 0 1,0 0-1,0 0 0,1-1 1,-1 1-1,0 0 0,1-1 1,-1 1-1,0-1 0,1 0 1,-1 1-1,1-1 1,-1 0-1,0 0 0,1 0 1,-1 0-1,1 0 0,-1 0 1,1 0-1,-1 0 0,1-1-5,0 1 9,0-1 1,0 0-1,0 0 0,0 0 0,0-1 0,0 1 0,0 0 0,0-1 0,0 0 1,-1 1-1,1-1 0,0-1-9,2-2 28,0-1 0,0 0 0,-1 0 0,0 0 0,0 0 1,0 0-1,-1-1 0,2-5-28,-3 6 30,-1 0-1,1 0 1,-1 0 0,0 0 0,0 0 0,-1 0-1,0 0 1,0 0 0,0 0 0,-1 0 0,0 0-1,-2-5-29,-1 1 60,0-1-1,0 1 0,-1 0 1,-1 0-1,0 1 0,-2-3-59,9 12 4,-1-1-1,0 0 0,1 1 0,-1-1 1,0 0-1,0 1 0,1-1 0,-1 1 1,0-1-1,0 1 0,0 0 1,1-1-1,-1 1 0,0 0 0,0-1 1,0 1-1,0 0 0,0 0 0,0 0 1,0 0-1,0 0 0,0 0 1,1 0-1,-1 0 0,0 0 0,0 0 1,0 1-1,0-1 0,0 0 0,0 1 1,0-1-1,1 1 0,-1-1 1,0 0-1,0 1 0,0 0 0,1-1-3,-3 2 4,1 0 0,0 0 0,0 0 0,0 0 0,0 1 0,0-1 0,1 0-1,-1 1 1,1-1 0,-2 3-4,-1 7 70,0-1-1,1 1 1,0 0-1,1-1 1,-1 10-70,3-15 66,-1 0 0,1 1 1,0-1-1,1 0 0,0 1 0,0-1 1,0 0-1,0 0 0,1 0 0,0 0 1,2 3-67,-3-7 12,0-1 1,0 1-1,0-1 1,0 0-1,0 1 1,0-1 0,1 0-1,-1 0 1,0 0-1,1 0 1,-1 0 0,1 0-1,-1 0 1,1 0-1,0-1 1,-1 1 0,1-1-1,-1 1 1,1-1-1,0 0 1,0 1 0,-1-1-1,1 0 1,0 0-1,-1 0 1,1 0-1,0-1 1,1 1-13,-1-1 9,0 1-1,0 0 1,1-1-1,-1 0 0,0 0 1,0 0-1,0 0 1,0 0-1,0 0 1,-1 0-1,1 0 1,0-1-1,0 1 1,-1-1-1,1 1 1,-1-1-1,1 0 1,-1 0-1,0 1 1,0-1-1,1-2-8,1-5 21,0 0 0,-1 0 0,-1-1 0,1 1 0,-1 0 0,-1-1 0,0 1 0,0-1 0,-1 1 0,0-1 0,-1 1 0,0 0 0,0 0 0,-1 0 0,-3-6-21,6 13 1,-1 0 0,0 1 0,0-1 1,0 1-1,0 0 0,0-1 0,0 1 0,0 0 0,0-1 1,-1 1-1,1 0 0,0 0 0,-1 0 0,1 0 0,-1 0 0,1 1 1,-1-1-1,0 0-1,1 1 0,0 0 0,0 0 1,0 0-1,0 0 0,0 0 0,-1 0 1,1 1-1,0-1 0,0 0 1,0 1-1,0-1 0,0 0 0,0 1 1,0-1-1,0 1 0,0 0 1,0-1-1,0 1 0,0 0 0,0 0 1,0-1-1,1 1 0,-1 0 0,0 0 1,1 0-1,-1 0 0,-2 4 0,-1 1 0,2-1 0,-1 0 0,1 1 0,-1 0 0,2-1 0,-1 1 0,1 0 0,-1 0 0,2 0 0,-1 0 0,1 0 0,0 0 0,0 0 0,0 0 0,2 4 0,-2-9 0,0 0 1,0-1-1,0 1 1,0 0-1,0-1 0,0 1 1,0 0-1,0-1 1,0 1-1,1 0 0,-1-1 1,0 1-1,1-1 0,-1 1 1,0 0-1,1-1 1,-1 1-1,1-1 0,-1 1 1,1-1-1,-1 1 1,1-1-1,-1 0 0,1 1 1,-1-1-1,1 0 1,-1 1-1,1-1 0,0 0 1,-1 0-1,1 1 0,0-1 1,-1 0-1,1 0 1,0 0-1,-1 0 0,1 0 1,0 0-1,-1 0 1,1 0-1,0 0 0,-1 0 1,1 0-1,0-1 1,-1 1-1,1 0 0,-1 0 1,1-1-1,0 1 0,-1 0 1,1-1-1,0 1 0,3-3 2,0 0 0,0 0-1,0 0 1,-1 0 0,1-1 0,1-1-2,1-3 7,0 1 0,0-2 0,-1 1 0,3-5-7,-6 9-29,0-1 1,0 1-1,0-1 0,0 0 1,-1 1-1,0-1 1,0 0-1,0 0 0,0-3 29,-1 8-34,0 0 0,0 0-1,0 0 1,0-1 0,0 1-1,0 0 1,0 0-1,0 0 1,0 0 0,0-1-1,0 1 1,0 0 0,0 0-1,0 0 1,0-1 0,0 1-1,0 0 1,0 0 0,0 0-1,0 0 1,0-1-1,-1 1 1,1 0 0,0 0-1,0 0 1,0 0 0,0 0-1,0-1 1,0 1 0,-1 0-1,1 0 1,0 0-1,0 0 1,0 0 0,0 0-1,0 0 1,-1 0 0,1 0-1,0 0 1,0 0 0,0-1-1,0 1 1,-1 0 0,1 0-1,0 0 1,0 0-1,0 0 1,-1 0 0,1 0-1,0 0 1,0 1 0,0-1-1,0 0 1,-1 0 0,1 0 34,-9 6-697</inkml:trace>
  <inkml:trace contextRef="#ctx0" brushRef="#br2" timeOffset="-129953.683">14335 1765 1720,'75'47'723,"-74"-47"-684,0 1 1,0-1-1,-1 1 0,1-1 0,0 1 0,0-1 1,0 0-1,0 1 0,-1-1 0,1 0 0,0 0 1,0 0-1,0 1 0,0-1 0,0 0 1,0 0-1,-1 0 0,1-1 0,0 1 0,0 0 1,0 0-1,0 0 0,0-1 0,0 1 0,0 0-39,-1-1 77,1 0-1,0 0 0,-1 1 0,1-1 0,-1 0 1,1 0-1,-1 0 0,1 1 0,-1-1 0,1 0 1,-1 0-1,0 0 0,0-1-76,2-2 435,1 0 0,1 0 0,-1 0 1,1 0-1,0 0 0,0 1 0,1-1 0,3-1-435,16-15 1430,-20 10-854,-4 11-513,0-1 0,0 0 0,0 0 0,0 0 0,0 0 1,0 0-1,0 0 0,0 0 0,0 0 0,-1 1 0,1-1 0,0 0 0,0 0 0,0 0 0,0 0 0,0 0 0,0 0 0,-1 0 0,1 0 0,0 0 0,0 0 0,0 0 1,0 0-1,0 0 0,-1 0 0,1 0 0,0 0 0,0 0 0,0 0 0,0 0 0,0 0 0,0 0 0,-1 0 0,1 0 0,0 0 0,0 0 0,0-1 0,0 1 0,0 0 0,0 0 1,0 0-1,-1 0 0,1 0 0,0 0 0,0 0 0,0 0 0,0-1 0,0 1 0,0 0 0,0 0 0,0 0 0,0 0 0,0 0 0,0 0 0,0-1 0,0 1 0,0 0 1,0 0-1,0 0 0,0 0 0,0 0 0,0-1 0,0 1 0,0 0 0,0 0 0,0 0-63,-1 1 32,0 0 1,0 0-1,0 0 0,0 0 1,0 0-1,1 0 1,-1 0-1,0 0 0,1 1 1,-1-1-1,1 0 0,-1 0 1,1 1-1,-1-1-32,-2 9 92,0-4-45,0 2 41,-1 1-1,1-1 1,1 1 0,0 0 0,0 0 0,0 7-88,1-8 109,0 0-1,1 0 1,0 0-1,1 0 1,0 0 0,0 1-1,1 1-108,-2-9 11,1 1 0,-1-1 0,1 1 0,-1-1 0,1 1 0,0-1-1,0 1 1,-1-1 0,1 0 0,0 0 0,0 1 0,0-1 0,0 0 0,0 0 0,1 0-1,-1 0 1,0 0 0,0 0 0,1 0 0,-1-1 0,1 1 0,-1 0 0,0-1 0,1 1 0,-1-1-1,1 1 1,0-1 0,-1 0 0,1 0 0,-1 0 0,1 0 0,-1 0 0,1 0 0,-1 0-1,1 0 1,0-1 0,-1 1 0,1 0 0,-1-1 0,0 1 0,2-2-11,0 1 10,-1 0 1,1 0 0,0 0-1,-1-1 1,1 0-1,0 1 1,-1-1 0,0 0-1,1 0 1,-1 0-1,0-1 1,0 1 0,0 0-1,-1-1 1,1 1-1,-1-1 1,1 0 0,-1 1-1,0-1 1,0 0-1,0 0-10,3-9 39,-2 0 0,1 1-1,-2-1 1,1-9-39,-1 8 28,0 5-3,-1 0-1,0-1 1,-1 1-1,0 0 1,0 0-1,0-1 0,-1 1 1,-1 0-1,-2-6-24,5 13 5,0 1-1,0-1 1,0 1-1,0-1 1,-1 1-1,1 0 1,0-1-1,0 1 0,0-1 1,-1 1-1,1-1 1,0 1-1,0 0 1,-1-1-1,1 1 1,0 0-1,-1-1 1,1 1-1,-1 0 1,1-1-1,0 1 1,-1 0-1,1 0 0,-1 0 1,1-1-1,-1 1 1,1 0-1,-1 0 1,1 0-1,0 0 1,-1 0-1,1 0 1,-1 0-1,1 0 1,-1 0-1,1 0 0,-1 0 1,1 0-1,-1 0 1,1 0-1,-1 0 1,1 1-1,-1-1 1,1 0-1,0 0 1,-1 0-1,1 1 1,-1-1-1,1 0 1,0 1-1,-1-1 0,1 0 1,0 1-1,-1-1 1,1 0-1,0 1 1,0-1-5,-3 4 36,0 0 0,0-1 1,1 1-1,-1 0 0,0 3-36,-2 5 78,1-1-1,0 1 0,-1 10-77,-6 16 147,10-35-138,-5 14 100,1 1 0,0 0 1,0 7-110,4-21 27,1 1 1,-1-1 0,1 1 0,0 0 0,0-1-1,1 1 1,-1 0 0,1-1 0,0 1 0,0-1-1,1 1 1,-1-1 0,1 0 0,0 1 0,2 2-28,-3-6 5,-1 0 0,1-1 0,0 1 0,0 0 0,-1 0 0,1-1 0,0 1 0,0-1 0,0 1 0,0-1 0,0 1 0,0-1 0,0 0 0,0 1 0,0-1 0,0 0 0,0 0 0,0 1 0,0-1 0,0 0 0,0 0-1,0 0 1,0 0 0,0-1 0,0 1 0,0 0 0,0 0 0,0-1 0,0 1 0,0 0 0,0-1 0,-1 1 0,1-1 0,0 1 0,0-1 0,0 0-5,6-3 15,-1 0-1,1-1 0,-1 0 0,3-3-14,-4 3 10,-1 2-3,-1 0 0,1 0 0,-1-1 0,0 0 0,0 0 0,-1 0 0,1 0-1,-1 0 1,0 0 0,0-1 0,0 1 0,-1-1 0,1 1 0,-1-1 0,0 0 0,0-1-7,0-8 29,-1 0 1,0-1-1,-1 1 1,-2-11-30,0 4 26,3 20-24,0-7 9,-1 0 1,0 1-1,-1-1 0,1 0 1,-1 1-1,-1 0 0,1-1 1,-2 1-1,0-3-11,4 10 1,-1-1 0,1 1-1,0-1 1,0 1 0,-1-1 0,1 1 0,0-1-1,-1 1 1,1 0 0,-1-1 0,1 1-1,0-1 1,-1 1 0,1 0 0,-1-1-1,1 1 1,-1 0 0,1 0 0,-1-1 0,1 1-1,-1 0 1,0 0 0,1 0 0,-1 0-1,1 0 1,-1 0 0,1 0 0,-1 0-1,0 0 1,1 0 0,-1 0 0,1 0 0,-1 0-1,1 0 1,-1 0 0,1 0 0,-1 1-1,0-1 1,1 0 0,-1 0 0,1 1 0,-1-1-1,1 0 1,0 1 0,-1-1 0,1 1-1,-1-1 1,1 1 0,0-1 0,-1 0-1,1 1 1,0-1 0,-1 1-1,-3 5 9,1-1 1,0 1-1,-1-1 0,0 5-9,3-8 5,-7 14 50,1 1-1,1 0 1,-1 5-55,5-15 19,1-1-1,0 1 1,0-1 0,0 1-1,1-1 1,0 1 0,0 0-1,1-1 1,-1 1 0,2 3-19,-2-9-7,1 0 0,-1 0 0,0 1 0,1-1 0,-1 0 0,0 0 0,1 0 0,-1 0 0,1 0 1,0 0-1,-1 0 0,1 0 0,0 0 0,-1-1 0,1 1 0,0 0 0,0 0 0,0-1 1,0 1-1,0 0 0,0-1 0,0 1 0,0-1 0,0 1 0,0-1 0,0 0 0,0 1 0,0-1 1,1 0 6,1 0-135,0 0 0,0 0 1,0-1-1,0 1 1,0-1-1,0 0 1,0 0-1,0 0 0,0 0 1,2-1 134,23-12-528</inkml:trace>
  <inkml:trace contextRef="#ctx0" brushRef="#br2" timeOffset="-128618.421">14233 1747 4849,'0'0'2146,"0"0"-577,0 0-312,0 0-1178,0 0 1,0 0 0,1 0-1,-1 0 1,0 0-1,0-1 1,0 1-1,0 0 1,0 0 0,0 0-1,0 0 1,0 0-1,-1 0 1,1 0-1,0 0 1,0-1 0,0 1-1,0 0 1,0 0-1,0 0 1,0 0 0,0 0-1,0 0 1,0 0-1,0 0 1,0 0-1,0-1 1,0 1 0,0 0-1,-1 0 1,1 0-1,0 0 1,0 0 0,0 0-1,0 0 1,0 0-1,0 0 1,0 0-1,0 0 1,-1 0 0,1 0-1,0 0 1,0 0-1,0 0 1,0 0 0,0 0-1,0 0 1,0 0-1,-1 0-79,-7 17 178,1 1 1,0 0-1,1 0 0,1 1 0,0 2-178,0-5 223,3-12-167,1 0 0,-1 0 0,1 0 0,0-1 0,1 1 0,-1 0 0,1 0 0,0 0 0,0 0 0,0 3-56,0-6 3,0-1 0,0 0 0,1 1 0,-1-1-1,0 0 1,0 1 0,1-1 0,-1 0 0,0 0 0,0 1 0,1-1 0,-1 0 0,0 0 0,0 1-1,1-1 1,-1 0 0,0 0 0,1 0 0,-1 0 0,0 0 0,1 1 0,-1-1 0,0 0 0,1 0-1,-1 0 1,1 0 0,-1 0 0,0 0 0,1 0 0,-1 0 0,0 0 0,1 0 0,-1-1 0,0 1-1,1 0 1,-1 0 0,0 0 0,1 0 0,-1 0-3,13-7 63,-6 1-40,-1 1 1,0-1-1,-1 0 0,1-1 1,-1 0-1,-1 0 0,3-4-23,4-7 43,-2-1 0,3-9-43,-9 22 14,-1-1-1,0 1 1,-1-1-1,0 1 0,0-1 1,0-3-14,0 7 15,-1 0 0,0 1 0,0-1 0,0 1 0,-1-1 0,1 0 0,-1 1 0,1-1 0,-1 1 0,0-1 0,0 1 0,0-1 0,0 1 0,0 0 0,-1 0 0,1-1 0,-2 0-15,2 2 9,0 0 0,0 1 0,0-1-1,1 1 1,-1 0 0,0-1-1,0 1 1,0-1 0,0 1-1,0 0 1,0 0 0,0 0 0,0 0-1,0 0 1,0 0 0,0 0-1,0 0 1,0 0 0,0 0-1,0 0 1,0 0 0,0 1-1,0-1 1,0 0 0,0 1 0,1-1-1,-1 1 1,0-1 0,0 1-1,0 0 1,1-1 0,-1 1-1,0 0-8,-3 2 15,0 1 1,0-1-1,1 1 0,-1 0 0,1 0 0,-1 1-15,-13 20 54,2 0 0,-2 6-54,13-24 72,0 1 0,1 0 0,0 0 0,0 0 0,1 0 0,0 0 0,1 1 0,0-1 0,0 0 0,0 3-72,1-8 24,0-1 0,1 1 0,-1-1 0,0 0 0,1 1 0,-1-1 0,1 0 0,0 1-1,-1-1 1,1 0 0,0 0 0,1 0 0,-1 0 0,0 0 0,1 0 0,-1 0 0,1 0 0,-1 0 0,1-1 0,0 1 0,0 0 0,0-1 0,0 0 0,1 1-24,0-1 7,0 0 0,0 0 1,0 0-1,0-1 0,0 1 1,0-1-1,0 0 1,0 0-1,0 0 0,0 0 1,0-1-1,0 1 1,-1-1-1,1 0 0,0 0 1,0 0-1,0 0 0,-1 0 1,3-1-8,0-1 8,0 0 0,1 0 0,-1 0 0,0-1 0,-1 0 0,1 0 0,-1 0 0,0 0 0,1-1 0,-2 1 0,1-1 0,-1 0 0,1 0 0,-2-1 0,1 1 0,0-1 0,-1 1 0,0-1 0,0 0 0,-1 0 0,0 0 0,0 0 0,0 0 0,-1 0 0,1 0 0,-2 0 0,1 0 0,-1 0 0,1 0 0,-2 0 0,1 0 0,-1 0 0,0-1-8,0 2 7,1 0 0,-1 0 0,0 0 1,-1 0-1,1 0 0,-1 0 0,0 1 0,0-1 1,-1 1-1,1 0 0,-1 0 0,0 0 0,-2-1-7,5 5 0,0-1 1,0 1-1,0-1 0,1 1 0,-1 0 1,0 0-1,0-1 0,-1 1 0,1 0 1,0 0-1,0 0 0,0 0 0,0 0 0,0 0 1,0 0-1,0 0 0,0 1 0,0-1 1,0 0-1,0 1 0,0-1 0,0 0 0,1 1 1,-1-1-1,0 1 0,0 0 0,0-1 1,0 1-1,1 0 0,-1-1 0,0 1 1,0 0-1,1 0 0,-1 0 0,-3 4-4,0 1-1,0 0 1,0 0-1,-1 5 5,3-7-2,-7 15 2,1 0 0,0 1 0,2 0 0,0 0-1,2 1 1,0-1 0,1 7 0,3-26-9,-1 0 0,1 0 0,0 1 0,0-1 1,0 0-1,1 0 0,-1 1 0,0-1 0,0 0 0,1 0 0,-1 1 1,1-1-1,-1 0 0,1 0 0,0 1 9,-1-2-23,1 1-1,-1-1 1,1 1 0,0-1-1,-1 0 1,1 1 0,0-1-1,-1 0 1,1 0 0,0 1 0,-1-1-1,1 0 1,0 0 0,0 0-1,-1 0 1,1 0 0,0 0-1,-1 0 1,1 0 0,0 0-1,0 0 1,-1 0 0,1-1 0,0 1-1,-1 0 1,1 0 0,0-1-1,-1 1 1,1 0 0,-1-1-1,1 1 1,0-1 23,23-17-321</inkml:trace>
  <inkml:trace contextRef="#ctx0" brushRef="#br3" timeOffset="-113467.765">2078 2100 1712,'6'-12'1122,"18"-16"-83,-23 27-921,0-1 1,0 0 0,0 1-1,-1-1 1,1 0-1,0 0 1,-1 1 0,1-1-1,-1 0 1,1 0-1,-1 0 1,0 0 0,0 0-1,0 0 1,0 0-1,0 0 1,0 0 0,0 1-1,-1-1 1,1 0-1,-1 0 1,0-1-119,-1-3 384,-1 0 0,0 0 1,0 0-1,0 0 0,-1 0-384,3 4 140,1 2-119,0 0-1,-1 0 1,1-1 0,0 1-1,0 0 1,0 0-1,0 0 1,0-1 0,0 1-1,0 0 1,-1 0-1,1 0 1,0 0-1,0 0 1,0-1 0,0 1-1,-1 0 1,1 0-1,0 0 1,0 0 0,0 0-1,-1 0 1,1 0-1,0 0 1,0 0 0,0 0-1,-1 0 1,1 0-1,0 0 1,0 0 0,-1 0-1,1 0 1,0 0-1,0 0 1,0 0 0,-1 0-1,1 0 1,0 0-1,0 0 1,0 0 0,-1 0-1,1 0 1,0 1-1,0-1 1,0 0-1,0 0 1,0 0 0,-1 0-1,1 0 1,0 1-1,0-1 1,0 0 0,0 0-1,0 0 1,0 0-1,-1 1 1,1-1 0,0 0-1,0 0-20,-8 19 258,4-10-211,0 5 14,1-8 0,0 1-1,1-1 0,-2 0 1,1 1-1,-4 3-60,6-8 52,0-1-1,0 0 0,0 1 0,1-1 1,-1 0-1,0 1 0,1-1 1,-1 1-1,1-1 0,0 1 1,0-1-1,-1 1 0,1-1 1,0 1-1,0-1 0,0 1 1,1 1-52,-1-3 36,0 1 1,0-1 0,0 1 0,1-1-1,-1 0 1,0 1 0,0-1 0,1 1-1,-1-1 1,0 0 0,1 1 0,-1-1 0,1 1-1,-1-1 1,0 0 0,1 0 0,-1 1-1,1-1 1,-1 0 0,1 0 0,-1 0-37,2 1 53,-1-1 0,0 0 1,1 0-1,-1 1 0,0-1 1,1 0-1,-1 0 0,0-1 1,0 1-1,1 0 0,-1 0 1,0-1-54,8-1 162,-1-1 0,-1 0 0,1 0-1,0-1 1,-1 0 0,1 0 0,-1-1-162,-3 3 15,-1 0-1,0-1 0,0 1 1,0-1-1,0 0 0,0 0 0,-1 0 1,1 0-1,-1 0 0,0-1 1,0 1-1,0-1 0,0 1 1,-1-1-1,2-3-14,11-51 144,-14 57-139,0-1 0,1 1-1,-1-1 1,0 1 0,0-1 0,0 1-1,0-1 1,0 1 0,0-1 0,-1 1-1,1-1 1,0 1 0,-1 0 0,1-1-1,-1 1 1,0-2-5,-4-12 35,5 13-35,0 1 0,-1-1 1,1 1-1,-1 0 1,1-1-1,-1 1 0,1-1 1,-1 1-1,0 0 0,0 0 1,0-1-1,0 1 1,0 0-1,0 0 0,0 0 1,0 0-1,0 0 0,0 0 1,-1 0-1,1 0 1,0 1-1,0-1 0,-1 1 1,1-1-1,-1 0 0,0 1 0,0-1-3,0 1-1,0 0 1,-1-1-1,1 1 1,0 0-1,0 0 1,0 0-1,0 1 1,-1-1-1,1 0 1,0 1-1,0 0 1,0-1-1,0 1 1,0 0-1,0 0 1,0 0-1,0 0 4,-4 4-9,0 0 0,0 1-1,0-1 1,1 1-1,0 0 1,0 1 0,0-1-1,1 1 1,0 0-1,-2 4 10,4-7 7,0 1-1,0-1 0,0 1 1,1-1-1,0 1 0,-1 0 1,2 0-1,-1-1 0,1 1 1,-1 0-1,1 0 0,0 0 0,1 0 1,-1 0-1,1-1 0,0 1 1,2 3-7,-2-5 32,0-1 1,1 1-1,0-1 1,0 1-1,-1-1 1,1 1-1,1-1 0,-1 0 1,0 0-1,0 0 1,1-1-1,0 1 1,-1 0-1,1-1 1,0 0-1,-1 1 1,1-1-1,0 0 1,0-1-1,1 1-32,0 0 39,0 0-1,-1 0 1,1-1 0,0 0-1,0 0 1,0 0 0,0 0 0,-1 0-1,1-1 1,0 0 0,0 1-1,-1-1 1,1-1 0,0 1-1,2-2-38,1-2 34,1 0 0,-1-1 0,0 1 1,-1-2-1,1 1 0,-1-1 0,0 0 0,-1 0 0,0 0 0,0-1 0,-1 0 0,1 0 0,-2 0 0,1 0 0,-1-1 0,0 0 0,0-3-34,-3 8 9,0 0-1,1 0 0,-2 0 1,1 1-1,0-1 1,-1 0-1,1 0 1,-1 0-1,0 0 0,-1 1 1,1-1-1,0 0 1,-1 1-1,0-1 1,0 1-1,0 0 0,-2-3-8,2 4 2,0 0 0,1 0-1,-1 1 1,0-1 0,0 0-1,0 1 1,0 0 0,0-1-1,-1 1 1,1 0 0,0 0-1,-1 0 1,1 1-1,0-1 1,-1 0 0,1 1-1,-1 0 1,1-1 0,-1 1-1,1 0 1,-1 0 0,1 1-1,-1-1 1,1 0 0,0 1-1,-1-1 1,1 1-1,-2 1-1,-1 0-4,0 1 0,0 0 0,0 0-1,1 0 1,0 1 0,-1-1-1,1 1 1,1 0 0,-1 1 0,0-1-1,1 1 1,0-1 0,-1 3 4,-7 13-27,0 0 0,-4 12 27,12-25-10,0-1 0,1 1 0,0-1 1,0 1-1,1 0 0,-1 0 0,1-1 0,1 7 10,0-11 0,0 1 0,0-1 0,0 1 0,1-1 1,-1 1-1,1-1 0,0 0 0,0 1 0,0-1 0,0 0 0,0 0 0,0 0 1,1 0-1,-1 0 0,1 0 0,-1 0 0,1 0 0,0-1 0,0 1 0,-1 0 1,1-1-1,0 0 0,1 1 0,-1-1 0,0 0 0,2 1 0,-1-1 11,1 0-1,-1 1 1,1-1-1,-1 0 1,1-1 0,0 1-1,-1-1 1,1 0-1,0 1 1,0-2-1,-1 1 1,2 0-11,-3-1 8,0 1 1,1-1-1,-1 1 0,0-1 1,0 0-1,1 0 0,-1 0 1,0 0-1,0-1 0,0 1 1,0 0-1,0-1 0,-1 0 1,1 1-1,0-1 0,-1 0 1,1 0-1,-1 0 1,1-1-9,4-6 26,2-5 22,0 0-1,0 0 0,-2-1 0,4-11-47,-8 21 8,-1 0 1,0 0-1,0-1 1,0 1 0,-1 0-1,0-1 1,0 1-1,0 0 1,-1-1-1,0 1 1,0 0-1,0-1 1,-1 1-1,1 0 1,-1 0 0,-1-1-9,2 3 4,-1-1 0,0 1 0,1 0 0,-1 0 0,-1 0 0,1 0 1,0 0-1,-1 1 0,1-1 0,-1 1 0,0 0 0,1-1 0,-3 1-4,4 1-1,-1 0 0,0 0-1,0 1 1,1-1-1,-1 1 1,0 0-1,0-1 1,0 1-1,0 0 1,1 0-1,-1 0 1,0 1 0,0-1-1,0 0 1,0 1-1,0-1 1,1 1-1,-1-1 1,0 1-1,0 0 1,1 0-1,-1 0 1,1 0 0,-1 0-1,1 0 1,-1 0-1,1 0 2,-3 3-8,-1 0-1,2 0 0,-1 0 1,0 1-1,1 0 1,0-1-1,0 1 1,0 0-1,1 0 0,-1 1 1,0 2 8,-4 14-39,1 0 0,-1 7 39,3-12-16,2-7 8,-4 14-36,-2 24 44,7-43 2,1 0-1,0 0 0,0 1 1,0-1-1,0 0 0,1 1 1,0-1-1,0 0 0,0 0 1,1 0-1,1 4-1,-3-8 4,1 0 0,-1 0 0,1 0 0,-1 0 0,1 0 0,0-1 0,-1 1 0,1 0 0,0 0 0,0-1 0,-1 1 0,1 0 0,0-1 0,0 1 0,0-1 0,0 1 0,0-1 0,0 1 0,0-1 1,0 0-1,0 1 0,0-1 0,0 0 0,0 0 0,0 0 0,0 0 0,0 0 0,0 0 0,0 0 0,0 0 0,1 0 0,-1-1 0,0 1 0,0 0 0,0-1 0,0 1 0,-1-1 0,1 1 0,0-1 0,0 1 0,0-1 0,0 0-4,5-3 29,-1 0-1,1 0 1,-1-1 0,0 0-1,3-3-28,-8 8 3,5-6 16,0 0 0,0 0 0,-1 0 0,0 0 0,0-1 0,-1 1 0,0-1 0,0 0 0,-1 0 0,1 0 0,-1 0 0,0-5-19,-1 1 20,0 0 0,0 0-1,-1-1 1,-1 1 0,0 0 0,0 0 0,-1 0-1,-1 0-19,1 1 9,-2-12 7,-2 1 1,-1-1 0,-5-12-17,12 34-1,0 0 0,0-1 1,0 1-1,0 0 0,0 0 0,0 0 0,-1 0 1,1 0-1,0-1 0,0 1 0,0 0 0,0 0 0,0 0 1,0 0-1,0 0 0,0 0 0,0 0 0,0-1 1,0 1-1,0 0 0,-1 0 0,1 0 0,0 0 0,0 0 1,0 0-1,0 0 0,0 0 0,0 0 0,-1 0 1,1 0-1,0 0 0,0 0 0,0 0 0,0 0 1,0 0-1,-1 0 0,1 0 0,0 0 0,0 0 0,0 0 1,0 0-1,0 0 0,0 0 0,-1 0 0,1 0 1,0 0-1,0 0 0,0 0 0,0 0 0,0 0 0,0 0 1,-1 0-1,1 0 0,0 1 0,0-1 1,-5 11-39,-3 20-294,7 17-618,1 9 441</inkml:trace>
  <inkml:trace contextRef="#ctx0" brushRef="#br3" timeOffset="-110062.897">1098 1946 800,'0'0'147,"0"-1"0,-1 1 0,1-1 0,0 1 0,0-1 0,-1 1 0,1-1 0,0 0 0,0 1 0,0-1 0,0 1 0,0-1 0,0 1 0,0-1 0,0 0 0,0 1 0,0-1 0,0 1 0,0-1 0,0 0 0,0 1 0,1-1 0,-1 1 0,0-1 0,0 0-147,1 0 133,1-7 91,0 0 0,0 0 0,4-7-224,-3 9 162,-1-1 0,0 1-1,0 0 1,-1-1 0,0 1 0,1-4-162,-4 7 396,-2 5-55,-6 9 83,-29 29 199,27-29-376,1 0 1,0 1-1,-3 5-247,8-8 107,2-4-79,0 0-1,0 0 1,1 0-1,0 1 1,0-1-1,0 2-27,2-6 35,1 1-1,-1-1 1,1 0-1,0 1 1,-1-1 0,1 0-1,0 1 1,0-1-1,0 1 1,0-1-1,0 0 1,1 1 0,-1-1-1,0 1 1,1-1-1,-1 0 1,1 1-1,-1-1 1,1 0-1,-1 0 1,1 1 0,0-1-1,0 0 1,0 0-1,-1 0 1,1 0-1,0 0 1,0 0-1,1 0-34,-1 0 40,0-1 0,0 0 0,0 0 0,0 0 0,0 0 0,0 0 0,0 0 0,0 0 0,0 0 0,0 0 0,0 0 0,0 0 0,0 0 0,0-1 0,0 1 0,0-1 0,0 1 0,0 0 0,0-1 0,0 0 0,0 1 0,-1-1 0,1 1 0,0-1 0,0 0 0,-1 0-1,1 0-39,24-22 380,-16 13-278,0 0 0,0 0-1,-1-1 1,-1 0 0,1-1-1,-2 1 1,0-1 0,0-1-1,2-7-101,-8 19 8,0 1-1,0-1 0,1 1 1,-1 0-1,0-1 1,0 1-1,0-1 0,0 1 1,0 0-1,0-1 0,0 1 1,0-1-1,0 1 1,0-1-1,0 1 0,0 0 1,0-1-1,0 1 1,0-1-1,0 1 0,0-1 1,-1 1-1,1 0 0,0-1 1,0 1-1,0 0 1,-1-1-1,1 1 0,0 0 1,-1-1-1,1 1 0,0 0 1,0-1-1,-1 1-7,0 0 8,0 0-1,0-1 1,0 1-1,0 0 1,0 0-1,0 0 1,0 0-1,0 1 1,0-1-1,0 0 1,0 0-1,0 0 1,0 1-1,-1-1-7,-4 3 3,-1 0 0,1 0 0,0 0 0,-1 1-3,-4 3-7,0 1-1,1 1 1,0-1-1,1 1 0,0 1 1,-1 1 7,5-5-1,0 1 0,1-1 1,0 1-1,0 0 1,0 0-1,1 0 0,0 1 1,0-1-1,1 1 0,-1 7 1,2-14 15,1 0-1,0 0 1,0 0-1,0 0 1,0 0-1,1 0 0,-1 0 1,0 0-1,0 0 1,1 0-1,-1 0 1,0 0-1,1-1 0,-1 1 1,1 0-1,-1 0 1,1 0-1,-1 0 1,1-1-1,0 1 1,-1 0-1,1 0 0,0-1 1,0 1-1,0-1 1,-1 1-1,1-1 1,0 1-1,0-1 0,0 1 1,0-1-1,0 0 1,0 1-1,0-1 1,0 0-1,0 0 0,0 0-14,3 1 44,0 0 0,0-1 0,1 0 0,-1 0-1,0 0 1,0 0 0,0-1 0,3 0-44,7-2 57,-1-2 1,1 1-1,-1-2 1,0 1-1,0-2 1,0 0-1,0-1-57,-10 6 13,-1 0 1,0 0-1,1 0 0,-1 0 0,0-1 0,0 1 0,0 0 0,-1-1 1,1 0-1,-1 1 0,1-1 0,-1 0 0,0 0 0,0 1 0,0-1 1,0 0-1,-1 0 0,1 0 0,-1 0 0,0 0 0,0 0 0,0 0 0,0-1-13,0 0 15,-1 1-1,1-1 0,-1 0 0,0 1 1,0-1-1,-1 1 0,1-1 0,-1 1 0,1 0 1,-1 0-1,0 0 0,0 0 0,-1 0 0,1 0 1,0 0-1,-1 1 0,0-1 0,0 1 0,-1-1-14,1 0 4,-1 1 0,1-1 0,-1 1-1,0 0 1,0 0 0,0 1-1,0-1 1,-1 1 0,1 0-1,0 0 1,-2 0-4,4 1-2,0 0-1,-1 0 1,1 1 0,0-1-1,0 0 1,0 1 0,0 0-1,0-1 1,0 1 0,0 0-1,0 0 1,0 0-1,0 0 1,0 0 0,0 1-1,1-1 1,-1 1 0,0-1-1,1 1 1,-1 0 0,1-1-1,0 1 1,0 0-1,-1 1 3,-7 11-24,0 1 0,1 0 0,1 1-1,0-1 1,1 1 0,1 1 0,0-1-1,1 1 1,1 0 0,1 3 24,2-18 0,-1 1-1,2-1 1,-1 1 0,0-1 0,0 0 0,1 1 0,0-1 0,-1 0 0,1 1 0,0-1-1,0 0 1,0 0 0,0 0 0,0 0 0,2 2 0,-2-3 5,0 0 0,-1-1 1,1 1-1,0 0 0,0 0 0,0 0 0,1-1 1,-1 1-1,0-1 0,0 1 0,0-1 0,0 1 1,0-1-1,1 0 0,-1 1 0,0-1 1,0 0-1,1 0 0,-1 0 0,0 0 0,0 0 1,1 0-1,-1-1 0,0 1 0,0 0 0,0 0 1,1-1-1,-1 1 0,0-1-5,10-4 41,-1-1 1,-1 0-1,1-1 0,-1 0 0,0-1 0,0 0 1,-1 0-1,0-1 0,-1 0 0,0 0 1,2-3-42,-5 6 20,-1 0 0,1-1 0,-1 1 0,0-1 0,-1 0 0,1 0 0,0-5-20,-3 10 5,1 0-1,-1 0 1,1-1 0,-1 1 0,0 0 0,0 0-1,0-1 1,0 1 0,0 0 0,0 0-1,-1-1 1,1 1 0,-1 0 0,1 0-1,-1 0 1,0-1 0,0 1 0,0 0-1,0 0 1,-1 1 0,1-1 0,0 0-1,-1 0 1,1 0 0,-1 1 0,0-1-5,1 1-1,-1 1 1,1-1 0,-1 0-1,1 1 1,-1-1 0,1 1 0,-1 0-1,0-1 1,1 1 0,-1 0 0,1 0-1,-1 0 1,0 0 0,1 0-1,-1 1 1,1-1 0,-1 0 0,0 1-1,1-1 1,-1 1 0,1-1 0,-1 1-1,1 0 1,0 0 0,-1 0-1,1 0 1,0 0 0,-1 0 0,1 0-1,0 0 1,0 1 0,-4 2-7,0 1 0,1 0 0,0 0-1,0 0 1,0 1 0,1-1 0,-1 3 7,1-3-33,1 0-1,0 0 1,0 1 0,0-1 0,1 1-1,0-1 1,0 1 0,1 0 0,-1-1-1,1 1 1,0 0 0,1-1 0,-1 1-1,1 0 1,1 4 33,13 27-208</inkml:trace>
  <inkml:trace contextRef="#ctx0" brushRef="#br3" timeOffset="-102877.895">1445 2010 2945,'0'0'1284,"0"0"-397,0 0-244,0 0-191,0 0-147,-1 0-164,1 0-1,0 0 0,-1 0 1,1 0-1,0 0 1,-1 0-1,1 0 1,0 0-1,-1 0 1,1 0-1,0 0 1,0 0-1,-1 0 1,1 0-1,0 0 1,-1 0-1,1 1 1,0-1-1,-1 0 1,1 0-1,0 0 0,0 0 1,-1 1-1,1-1-140,0 9 658,0-8-293,0-1 25,5 0 333,-1-1-669,1 1-1,0-1 1,0 0 0,-1 0 0,1-1 0,0 1 0,-1-1 0,1 0 0,-1-1 0,0 1 0,0-1-54,-3 3 4,0-1 0,0 1 0,-1-1 0,1 0 0,0 1 0,-1-1 0,1 0 0,0 1 0,-1-1 1,1 0-1,-1 0 0,0 0 0,1 1 0,-1-1 0,1 0 0,-1 0 0,0 0 0,0 0 0,0 0 0,1 0 0,-1 0 0,0 1 0,0-1 0,0 0 0,-1 0 0,1 0 0,0 0 0,0 0 0,0 0 0,-1 0 1,1 0-1,0 0-4,-2-11 38,5 9-15,-9 9-19,-1-1 2,-1-1 1,1 0 0,-1 0-1,0 0 1,-3 0-7,-21 9 83,32-13-76,-1 1 1,0-1 0,0 1-1,1-1 1,-1 1 0,0-1-1,0 1 1,1 0-1,-1-1 1,1 1 0,-1 0-1,1 0 1,-1-1 0,1 1-1,-1 0 1,1 0 0,-1 0-1,1-1 1,0 1-1,0 0 1,0 0 0,-1 0-1,1 0-7,0 2 12,0-1-1,0 0 0,1 0 0,-1 0 0,0 0 0,1 0 0,0 0 1,-1 0-1,1 0 0,1 2-11,0 0 16,0 0 0,1 0 0,-1 0 0,1 0 0,0 0 0,0 0 0,1-1 0,-1 1 0,4 1-16,-5-3 21,0-1 0,0 1 1,1-1-1,-1 0 0,1 1 1,-1-1-1,1 0 1,-1-1-1,1 1 0,0 0 1,-1-1-1,1 0 0,0 1 1,0-1-1,-1 0 1,1 0-1,0-1 0,0 1 1,-1-1-1,1 1 1,0-1-22,0 0 56,0-1 1,0 0-1,1 1 1,-1-1 0,0-1-1,-1 1 1,1 0 0,0-1-1,-1 1 1,1-1-1,-1 0 1,0 0 0,0 1-1,0-2 1,0 1-1,0 0-56,2-6 59,1-1-1,-2 0 1,1 1-1,-1-1 0,-1 0 1,0 0-1,0 0 0,-1-1 1,0 1-1,-1-5-58,0 10 6,0-1 0,0 0 1,-1 0-1,0 1 0,0-1 0,0 0 1,-1 1-1,0-1 0,0 1 1,0 0-1,-1 0 0,0-1 0,0 2 1,0-1-1,0 0 0,-1 1 0,0-1 1,-4-3-7,8 8-2,-1 0 0,1-1 0,-1 1 0,1 0 1,-1-1-1,1 1 0,-1 0 0,1 0 0,-1 0 1,1-1-1,-1 1 0,1 0 0,-1 0 1,1 0-1,-1 0 0,1 0 0,-1 0 0,1 0 1,-1 0-1,0 0 0,1 0 0,-1 0 0,1 0 1,-1 0-1,1 1 0,-1-1 0,1 0 0,-1 0 1,1 1-1,-1-1 0,1 0 0,-1 0 0,1 1 1,0-1-1,-1 1 0,1-1 0,-1 0 0,1 1 1,0-1-1,-1 1 2,0 1-9,-1 1 0,0 0 0,1-1 1,0 1-1,0 0 0,-1 0 0,1 0 9,-4 13-30,-4 12-6,0 1 0,2 0 0,2 0 0,0 4 36,4-32 0,1 0 0,0 1 1,0-1-1,0 0 1,0 0-1,0 1 1,0-1-1,0 0 1,0 0-1,1 1 0,-1-1 1,0 0-1,1 0 1,-1 0-1,1 0 1,-1 1-1,1-1 1,0 0-1,-1 0 0,2 1 0,-1-2 5,-1 0-1,1 0 0,0 1 1,0-1-1,0 0 0,0 0 1,0 0-1,0 0 0,0 0 1,-1 0-1,1 0 0,0 0 1,0 0-1,0-1 0,0 1 0,0 0 1,0 0-1,-1-1 0,1 1 1,0-1-1,0 1 0,0-1 1,-1 1-1,1-1 0,0 1 1,-1-1-1,1 0-4,1-1 9,1 1 0,-1-1-1,0 0 1,0-1 0,0 1 0,0 0 0,0-1 0,-1 1 0,1-1-1,-1 1 1,0-1 0,1 0 0,-1 1 0,0-1 0,-1 0 0,2-2-9,-1-4 28,0-1 1,-1 0 0,1 1 0,-2-6-29,1-4 47,-3-11 13,2 29-59,1-1 0,0 1 0,0 0 0,-1 0 0,1 0 0,-1-1 0,1 1 0,-1 0-1,0 0 1,1 0 0,-1 0 0,0 0 0,0 0 0,1 0 0,-1 0 0,0 0 0,0 0 0,0 1 0,0-1 0,-1 0-1,1 1 2,1 0 0,-1 0 0,1 0 1,0 0-1,-1 0 0,1 0 0,0 1 0,-1-1 1,1 0-1,-1 0 0,1 0 0,0 1 1,0-1-1,-1 0 0,1 0 0,0 1 0,-1-1 1,1 0-1,0 1 0,0-1 0,-1 0 0,1 1 1,0-1-1,0 0 0,0 1 0,0-1 1,0 1-1,-1-1 0,1 0 0,0 1 0,0-1 1,0 1-3,-3 12 165,0 5-429,-2 7 174</inkml:trace>
  <inkml:trace contextRef="#ctx0" brushRef="#br3" timeOffset="-101789.71">2545 2000 2176,'39'20'1441,"-38"-20"-1251,0-1-1,0 0 1,0 0 0,1 0 0,-1 0 0,0 0-1,0 0 1,-1 0 0,1 0 0,0 0 0,0 0-1,0 0 1,-1-1 0,1 1 0,0 0-190,9-22 3275,-10 23-3263,0 0 0,0-1 0,0 1-1,0 0 1,0 0 0,-1 0 0,1 0 0,0 0-1,0 0 1,0 0 0,0-1 0,0 1-1,0 0 1,0 0 0,0 0 0,0 0-1,0 0 1,-1 0 0,1 0 0,0 0-1,0 0 1,0 0 0,0 0 0,0 0-1,0-1 1,-1 1 0,1 0 0,0 0 0,0 0-1,0 0 1,0 0 0,0 0 0,0 0-1,-1 0 1,1 0 0,0 0 0,0 1-1,0-1 1,0 0 0,0 0 0,0 0-1,-1 0 1,1 0 0,0 0 0,0 0 0,0 0-12,-8 3 271,2 1-271,0 0 0,0 0 0,0 0 1,1 1-1,-5 4 0,-3 3 29,8-8 61,0 0-1,1 0 1,-1 1-1,-2 3-89,7-7 28,-1-1 0,1 1 0,-1 0 0,1-1 0,-1 1 0,1 0 0,0-1 0,-1 1-1,1 0 1,0 0 0,0-1 0,-1 1 0,1 0 0,0 0 0,0 0 0,0-1 0,0 1 0,0 0-1,0 0 1,0-1 0,0 1 0,1 0 0,-1 0 0,0 0 0,0-1 0,1 1 0,-1 0 0,0 0-1,1-1 1,-1 1 0,1 0 0,-1 0-28,1-1 42,0 1 0,1 0 0,-1 0-1,0-1 1,0 1 0,0 0 0,1-1-1,-1 1 1,0-1 0,1 0 0,-1 1 0,0-1-1,1 0 1,-1 0 0,0 0 0,1 0-1,-1 0 1,0 0 0,1 0 0,-1-1 0,1 1-1,-1 0 1,0-1 0,0 1 0,1-1-1,-1 1 1,0-1 0,1 0-42,5-2 104,-1-1 1,1 0-1,-1 0 0,2-1-104,-3 1 29,0 0 0,0-1 0,-1 1 0,0-1-1,0 0 1,0 0 0,0 0 0,-1-1 0,0 1 0,0-1 0,0 0-1,1-5-28,-2 6 16,-1-1-1,0 1 0,0 0 0,0 0 0,0 0 0,-1-1 0,0 1 1,0 0-1,0-1 0,-1 1 0,0 0 0,0 0 0,0 0 1,-1 0-1,-1-3-15,3 7-1,0 0 1,-1 0 0,1 1 0,-1-1-1,1 0 1,-1 1 0,1-1 0,-1 0 0,0 1-1,1-1 1,-1 1 0,0-1 0,1 1-1,-1 0 1,0-1 0,1 1 0,-1 0-1,0-1 1,0 1 0,0 0 0,1 0-1,-1-1 1,0 1 0,0 0 0,0 0 0,0 0-1,1 0 1,-1 0 0,0 0 0,0 1-1,0-1 1,1 0 0,-1 0 0,0 1-1,0-1 1,0 0 0,1 1 0,-1-1-1,0 1 1,-3 1-15,0 0-1,0 0 1,0 1-1,1 0 1,-1-1-1,-2 4 16,1 0-17,0 0 0,1 0 0,0 0 0,0 0-1,1 1 1,-1-1 0,-1 7 17,-1 3 25,0 1 1,-1 13-26,6-27 31,1 0 0,-1 0 0,1-1 0,0 1 0,0 0 0,0 0 1,0 0-1,0 0 0,1 0 0,-1 0 0,1-1 0,0 1 0,0 0-31,-1-2 23,1 0 0,0 1-1,-1-1 1,1 0-1,0 0 1,0 0 0,0 0-1,0 0 1,0 0-1,0 0 1,0-1 0,0 1-1,0 0 1,0-1-1,0 1 1,1 0 0,-1-1-1,0 1 1,0-1-1,1 0 1,-1 1 0,0-1-1,1 0 1,-1 0-1,0 0 1,1 0 0,-1 0-1,2 0-22,0-1 21,-1 0-1,1 1 0,0-1 1,0 0-1,0-1 1,-1 1-1,1 0 1,-1-1-1,1 0 0,-1 1 1,0-1-1,1 0 1,-1 0-1,0 0 1,0-1-1,0 1 0,-1 0 1,2-2-21,3-6 42,0 0 0,0 0 0,-1 0 0,1-2-42,0-3 53,-1-1-1,0 1 0,1-7-52,-5 15 11,0 0-1,0 0 1,0 0-1,-1 0 1,0 0 0,0 0-1,-1 0 1,-1-6-11,2 12-3,0 0 1,-1 0-1,1-1 1,0 1-1,-1 0 1,1 0-1,-1 0 1,1-1-1,-1 1 1,1 0-1,-1 0 1,0 0 0,0 0-1,1 0 1,-1 0-1,0 0 1,-1 0 2,2 1-4,-1 0 1,1 0-1,-1 0 0,1 0 1,-1 0-1,1 0 1,-1-1-1,1 1 1,-1 1-1,1-1 1,-1 0-1,1 0 1,-1 0-1,0 0 0,1 0 1,-1 0-1,1 1 1,-1-1-1,1 0 1,-1 0-1,1 1 1,0-1-1,-1 0 1,1 1-1,-1-1 0,1 0 4,-4 4-21,0 1 0,0-1 0,1 1 0,-1 0-1,1-1 1,0 2 21,-2 2 23,1 1 1,0 0-1,0 0 0,1 0 0,0 0 0,1 1 0,0-1 0,-1 8-23,2-13-105,1 0 0,0 0-1,-1-1 1,1 1 0,1 0 0,-1 0-1,1-1 1,-1 1 0,1 0-1,0 0 1,0-1 0,1 1 0,-1-1-1,1 1 1,-1-1 0,1 0-1,0 0 1,1 0 0,-1 0 0,0 0-1,1 0 1,0 0 0,2 1 105,6 3-840</inkml:trace>
  <inkml:trace contextRef="#ctx0" brushRef="#br2" timeOffset="-57485.329">6404 1912 1104,'34'5'970,"-34"-4"-910,1-1 0,-1 0-1,1 0 1,-1 0 0,0 0 0,1 0 0,-1 0 0,1 0 0,-1 0 0,0 0-1,1 0 1,-1 0 0,1 0 0,-1 0 0,0 0 0,1-1 0,-1 1 0,0 0-1,1 0 1,-1 0 0,1 0 0,-1-1 0,0 1 0,1 0 0,-1 0 0,0-1-1,0 1 1,1 0 0,-1-1 0,0 1 0,0 0 0,1-1 0,-1 1 0,0 0-1,0-1-59,-4-10 2389,2 5-1057,-1-10 594,3 16-1900,0 0 0,0-1 0,0 1 1,-1 0-1,1-1 0,0 1 0,0 0 0,0 0 0,0-1 0,0 1 0,-1 0 0,1-1 1,0 1-1,0 0 0,0 0 0,-1 0 0,1-1 0,0 1 0,-1 0 0,1 0 1,0 0-1,0-1 0,-1 1 0,1 0 0,0 0 0,-1 0 0,1 0 0,0 0 0,-1 0 1,1 0-1,0 0 0,-1 0 0,1 0 0,0 0 0,-1 0 0,1 0 0,0 0 1,-1 0-1,1 0 0,0 0 0,0 0 0,-1 0-26,1 1 20,-1 0-1,0 0 1,1-1-1,-1 1 1,1 0-1,-1 0 1,1 0 0,-1 0-1,1 0 1,0 0-1,-1-1 1,1 1 0,0 0-1,0 0 1,0 0-1,0 0 1,0 1-20,-1 16 379,1-17-338,0 0-1,0 0 1,0 0-1,0 0 1,0-1-1,0 1 1,0 0-1,0 0 1,1 0-1,-1-1 1,0 1-1,1 0 1,-1 0-1,0-1 1,1 1-1,-1 0 1,1 0-1,-1-1 1,1 1-1,0-1 1,-1 1-1,1 0 1,0-1-1,-1 1 1,1-1-1,0 0 1,-1 1-1,1-1 1,0 1-1,0-1 1,0 0-1,-1 0 1,1 0-1,0 1 1,0-1-1,0 0 1,0 0-1,-1 0 1,1 0-1,0 0 1,0 0-1,0-1 1,0 1-1,-1 0 1,1 0-1,0 0 1,0-1-1,-1 1 1,1 0-1,0-1 1,0 1-41,2-2 59,-1 1 0,1-1 1,0 0-1,0 0 0,-1 0 0,1 0 1,-1-1-1,0 1 0,0-1 0,0 1 0,1-2-59,15-27 121,-16 29-104,-2 1-8,1 0 0,-1 0 0,1-1 0,-1 1 0,1 0 0,-1 0 0,0 0 0,0 0 0,0 0 0,0 0 0,1-1 0,-2 1 0,1 0 0,0 0 0,0 0 0,0 0 0,0-1 0,-1 1 0,1 0 0,0 0 0,-1 0 0,1 0 0,-1 0 0,0 0 0,1 0 0,-1 0 0,0 0 0,1 0 0,-1 1 0,0-1-9,-3-4 73,3 3-56,0 0 3,0 0 1,-1 0-1,1 0 1,-1 0-1,1 0 0,-1 1 1,1-1-1,-1 1 1,-1-1-21,2 1 2,0 1 1,0 0-1,0-1 0,0 1 1,0 0-1,0 0 1,0 0-1,0 0 1,0 0-1,0 0 0,0 0 1,0 0-1,0 0 1,0 0-1,0 1 1,0-1-1,0 0 0,0 1 1,0-1-1,0 0 1,0 1-1,0 0 0,0-1 1,0 1-3,-6 5 0,0 0 0,0 0 0,0 1 0,1-1 1,0 2-1,1-1 0,-1 1 0,1-1 0,-2 7 0,5-11 2,0 1-1,1 0 0,-1 0 1,1 0-1,0 1 0,0-1 1,0 4-2,1-7 0,0 0 1,0 0-1,-1 0 0,1 0 1,0 0-1,0 0 1,1 0-1,-1 0 1,0 0-1,0 0 1,0 0-1,0 0 1,1 0-1,-1 0 1,1 0-1,-1-1 1,1 1-1,-1 0 1,1 0-1,-1 0 1,1 0-1,-1-1 1,1 1-1,0 0 1,0-1-1,-1 1 1,1-1-1,0 1 1,0 0-1,0-1 0,0 0 1,-1 1-1,1-1 1,0 0-1,0 1 1,0-1-1,2 1 11,0-1 0,-1 1 0,1-1 0,-1 0 0,1 0 0,0 0 0,-1 0 0,1 0 0,0 0 1,-1-1-1,1 1 0,-1-1 0,1 0 0,0 0 0,-1 0 0,0 0 0,1 0 0,-1-1 0,0 1 0,0-1 0,1 1 0,-1-1 0,-1 0 0,1 0 1,0 0-1,0 0 0,1-1-11,-1 0 44,0-1 1,0 1-1,0 0 1,0-1-1,-1 0 1,1 1 0,-1-1-1,0 0 1,0 1-1,0-1 1,0 0 0,-1 0-1,0 0 1,1 0-1,-2 0 1,1 0-1,0 0 1,-1 1 0,1-1-1,-1 0 1,0 0-1,-1 0 1,1 1-1,-1-1 1,1 1 0,-2-3-45,2 5 10,1 0 1,-1 0-1,0-1 1,1 1-1,-1 0 1,0 0-1,0 0 1,0 0-1,0 1 1,0-1-1,0 0 1,0 0 0,0 0-1,0 1 1,0-1-1,0 0 1,0 1-1,-1-1 1,1 1-1,0 0 1,0-1-1,-2 1-10,1 0 3,0 1 0,0-1 0,0 1 0,-1-1-1,1 1 1,0 0 0,0 0 0,0 0-1,0 0 1,1 0 0,-1 0 0,0 1 0,0 0-3,-3 1 0,1 1 1,0 0 0,0 0-1,0 1 1,1-1 0,0 1-1,-1 0 1,2 0 0,-1 0-1,0 0 1,1 1-1,1-4 1,0 1-1,0-1 1,0 1 0,0-1-1,1 1 1,-1 0-1,1 0 1,-1-1 0,1 1-1,0 0 1,0 0 0,1-1-1,-1 1 1,0 0 0,1 0-1,0-1 1,-1 1-1,1 0 1,0-1 0,1 1-1,-1-1 1,0 1 0,1-1-1,0 0 0,0 1 5,0 0 0,0 0 0,1-1-1,0 0 1,-1 1 0,1-1 0,0 0 0,0 0-1,0 0 1,0-1 0,0 1 0,1-1 0,1 1-5,-3-2 7,0 0 0,0 1 0,0-1 1,1 0-1,-1 0 0,0-1 1,0 1-1,0 0 0,0-1 0,1 1 1,-1-1-1,0 0 0,0 0 1,0 0-1,0 0 0,-1 0 1,1 0-1,0 0 0,0-1 0,-1 1 1,1 0-1,0-1-7,0 0 15,-1 0-1,1 0 1,0-1 0,-1 1-1,1 0 1,-1-1 0,0 1 0,1 0-1,-1-1 1,-1 0 0,1 1-1,0-1 1,0 0 0,-1-1-15,1-6 80,0-1 0,-1 1 0,0-4-80,0-1 91,-1 13-81,1-1-1,-1 0 0,1 0 0,-1 0 0,0 0 0,0 1 1,0-1-1,0 0 0,0 1 0,-1-1 0,1 1 0,-1 0 1,0-1-1,0 1 0,0 0 0,0 0 0,0 0 0,0 0 1,0 0-1,-1 1 0,1-1 0,-1 1 0,1-1 0,-1 1 1,0 0-1,1 0 0,-1 0 0,0 1 0,0-1 0,1 0 1,-1 1-1,-2 0-9,3 0 0,1 0-1,0 0 1,-1 1 0,1-1 0,-1 0-1,1 1 1,0-1 0,0 1 0,-1 0 0,1-1-1,0 1 1,0 0 0,0 0 0,-1 0-1,1 0 1,0 0 0,0 0 0,1 0-1,-1 0 1,0 0 0,0 0 0,0 1 0,1-1-1,-1 1 1,-3 5-4,1 1 0,0-1 0,-1 8 4,2-9-1,-3 10 1,-7 25-2,11-38 3,0 1 0,1-1 1,0 0-1,0 1 0,0-1 1,0 0-1,0 1 0,1-1 1,-1 0-1,2 4-1,-2-7 2,0 1 0,1 0 0,-1-1 0,0 1 0,0 0 0,1-1 0,-1 1 0,1-1 0,-1 1 0,0-1 0,1 1 0,-1-1 0,1 1 0,-1-1 0,1 1 0,0-1 0,-1 0 0,1 1 0,-1-1 0,1 0 0,0 1 0,-1-1 0,1 0 0,-1 0 0,1 0 0,0 0-2,1 0 6,0 0 0,-1 0-1,1 0 1,0 0 0,-1-1 0,1 1 0,0 0 0,-1-1-1,1 0 1,-1 1 0,1-1-6,3-2 18,0 0-1,0 0 1,0 0-1,-1-1 1,0 1-1,1-2-17,0 0 15,-1-1-1,1 1 1,-1-1 0,0 0-1,-1-1 1,1 1 0,-1-1-1,0 1 1,-1-1-1,1-4-14,2-10 49,-1 0-1,0-20-48,-3 37 5,-1 3 3,1-1-1,-1 0 0,0 0 0,0 0 1,0 0-1,0 0 0,0 0 1,0 0-1,0 0 0,-1 1 0,1-1 1,-1 0-1,1 0 0,-1 0 1,0 1-1,0-1 0,0 0 1,0 1-1,0-1 0,0 0 0,0 1 1,0 0-1,-1-1 0,1 1 1,0 0-1,-1-1 0,1 1 0,-1 0 1,0 0-1,1 0 0,-1 0 1,0 1-8,0-1 23,-1 0 1,1 0-1,-1 0 0,1 0 1,-1 1-1,1-1 1,-1 1-1,1 0 1,-1 0-1,0 0 0,1 0 1,-1 0-1,1 1 1,-1-1-1,1 1 1,-1 0-1,1-1 0,-1 1 1,0 1-24,0 0 20,0 0-1,0 0 1,0 0 0,0 0-1,0 1 1,0-1 0,1 1-1,-1 0 1,1 0 0,0 0 0,0 0-1,-1 2-19,0 1 9,0 0 0,1-1 0,-1 1 0,1 0 0,0 0 0,1 0 0,0 1 0,0-1 0,0 0 0,0 1 0,1-1 0,0 0 0,1 1 0,0-1 0,0 5-9,6 8 13</inkml:trace>
  <inkml:trace contextRef="#ctx0" brushRef="#br2" timeOffset="-55316.712">6369 1908 1976,'0'-1'183,"1"0"0,-1 0 0,1 0-1,-1 0 1,1 0 0,0 0 0,0 0-1,-1 0 1,1 0 0,0 0 0,0 0-1,0 1 1,0-1 0,0 0 0,0 1-1,0-1 1,1 0 0,-1 1 0,0 0-1,0-1 1,0 1 0,1 0 0,-1-1-1,0 1 1,0 0 0,0 0 0,1 0-1,-1 0 1,0 0 0,0 0 0,2 1-183,-15 0 4111,-6 5-2797,17-6-1325,0 1-1,0 0 1,0 0-1,0 0 1,0-1-1,0 1 1,0 0-1,0 0 1,1 0-1,-1 1 0,0-1 1,1 0-1,-1 0 1,0 0-1,1 0 1,0 1-1,-1-1 1,1 0-1,0 0 1,-1 1-1,1-1 1,0 0-1,0 1 1,0-1 11,0 0 104,0-1 58,19 0 905,-17-2-1006,0 1-1,0-1 1,-1 0-1,1 1 0,-1-1 1,1 0-1,-1 0 1,1 0-1,-1 0 1,0 0-1,0-1 0,0 1 1,-1 0-1,1 0 1,0-1-1,-1 0-60,3-5 68,7-23 8,-9 30-69,-1 0 0,0 0 1,0 0-1,1 0 0,-1 0 0,0-1 0,0 1 0,0 0 0,0 0 0,0 0 0,0 0 0,-1 0 1,1 0-1,0-1-7,-1 1 6,1 1-1,0-1 1,-1 1 0,1-1 0,0 1 0,-1 0 0,1-1 0,0 1 0,-1 0-1,1-1 1,-1 1 0,1 0 0,0-1 0,-1 1 0,1 0 0,-1 0 0,1-1-1,-1 1 1,1 0 0,-1 0 0,0 0-6,-1 0 13,0 0 1,0 0-1,0 0 0,0 0 0,0 0 0,1 0 1,-1 1-1,0-1 0,0 1 0,0 0 0,-1 0-13,-9 4 11,1 0-1,0 1 1,0 0-1,0 0 0,1 2 1,0-1-1,0 1 1,1 1-1,0 0 0,-4 4-10,12-11 2,-1 0-1,1 0 0,0 0 1,0 0-1,0 0 0,0 1 0,0-1 1,0 0-1,1 0 0,-1 0 1,1 1-1,-1-1 0,1 0 1,0 1-1,0-1 0,0 0 1,0 1-1,1-1 0,-1 0 0,1 1 1,-1-1-1,1 0 0,0 0 1,0 0-1,0 1 0,0-1 1,0 0-1,0 0 0,1 1-1,0-1 5,0 1 0,0-1 0,-1 0 0,1 0-1,1 0 1,-1 0 0,0-1 0,0 1 0,1 0 0,-1-1 0,1 0 0,-1 1-1,1-1 1,0 0 0,-1-1 0,1 1 0,0 0 0,0-1 0,0 1 0,-1-1-1,1 0 1,0 0 0,0 0 0,0 0-5,2-1 24,-1-1-1,1 1 1,0-1-1,-1 0 1,1 0-1,-1 0 1,1 0-1,-1-1 1,0 0-1,0 0 1,0 0-1,-1 0 1,1-1-1,-1 1 1,0-1 0,0 0-1,0 0 1,0 0-1,-1-1 1,1 1-1,-1 0 1,0-1-1,-1 0 1,1 1-1,-1-1 1,0 0-1,0 0 1,0 0-24,0-5 79,1 5-26,-1-1 0,-1 1 1,1-1-1,-1 1 0,0-1 1,0 1-1,-1-1 0,1 1 1,-1-1-54,-1-1 25,0 1 0,0 0 0,0 0 0,-1 0 0,0 0 0,0 1 0,0-1 0,-1 1 0,-3-5-25,6 9 6,0 0 0,0 0 0,0 0 0,0 0 0,0 0 0,0 0 0,-1 1 0,1-1 0,0 0 0,-1 1 0,1-1 0,0 1 0,-1-1 0,1 1 0,-1 0 0,1-1 0,0 1 0,-2 0-6,1 0 3,0 1 0,0-1-1,0 1 1,0 0-1,1-1 1,-1 1-1,0 0 1,0 0 0,1 0-1,-1 0 1,1 0-1,-1 1 1,1-1-1,-1 0 1,1 1 0,0-1-1,-1 1 1,1 0-3,-5 5 0,1 1 0,0 0 1,1 0-1,-1 1 0,1-1 0,1 1 1,-1 3-1,2-6 0,0 0 1,1 0-1,0 0 1,0 0-1,0 1 1,1-1 0,0 0-1,0 1 1,1-1-1,-1 0 1,2 3-1,-2-8 2,0 0 0,0 0 0,1 0 0,-1 0 0,0 0 0,1 1 0,-1-1 0,1 0 0,-1 0 0,1 0 0,0 0 0,-1 0 0,1 0 0,0-1 0,0 1 0,0 0 0,0 0 0,0 0 0,-1-1 0,1 1 0,1-1 0,-1 1 0,0 0-2,1-1 3,-1 0 1,1 0-1,-1 0 0,1 0 1,-1 0-1,1 0 0,-1 0 0,0 0 1,1-1-1,-1 1 0,1-1 1,-1 1-1,1-1 0,-1 1 1,0-1-1,1 0-3,6-4 15,-1 0 0,0-1 0,0 0 0,0 0 0,2-3-15,-5 5 7,0-1-1,-1 0 1,1 0-1,-1 0 1,0-1-1,-1 1 1,1-1-1,-1-1-6,-1 4 3,0 1 0,0-1 0,-1 0 1,1 1-1,-1-1 0,0 0 0,0 0 0,0 0 0,0 0-3,0 2 1,0 0 0,0 0 0,-1 0 0,1 0 0,0 0-1,-1 0 1,1 0 0,-1 0 0,1 0 0,-1 0 0,1 0-1,-1 0 1,0 0 0,1 0 0,-1 1 0,0-1-1,0 0 1,0 1 0,0-1 0,1 0 0,-2 0-1,1 1 0,1 0 0,-1-1 0,1 1 0,-1 0 0,1 0 0,-1 0 0,1 0 0,-1-1 0,0 1 0,1 0 0,-1 0 0,1 0 0,-1 0 0,1 0 0,-1 0 0,1 0 0,-1 1 0,0-1 0,-15 8 0</inkml:trace>
  <inkml:trace contextRef="#ctx0" brushRef="#br0" timeOffset="-31675.838">7855 3595 3769,'-60'98'1882,"42"-72"-406,17-26-602,2-4 1716,-1 3-2153,12-36 975,7-13-1412,3-6 659,33-74 583,-21 55-638,270-618 2592,-300 683-3151,22-53 212,-23 54-202,0 1-1,-1-1 0,0 0 1,-1 1-1,0-1 0,0-4-54,-3 7 85,-3 10-33,-7 15-6,9-14-35,-2 3-3,-1-1 0,0 0 0,0 0 0,-1 0 0,0-1-1,0 0 1,-6 3-8,13-8 1,-3 2 1,-1 1-1,1 0 1,0 0 0,0 0 0,0 0 0,1 0 0,-1 1 0,1-1-1,0 1 1,0 0 0,1-1 0,-1 1 0,1 0 0,0 0 0,0 3-2,-1 16-3,0 0 1,1 18 2,1-25 2,0 5-5,0-1 1,2 0-1,0 1 0,4 14 3,-4-30-2,-1 0 1,1 1-1,0-1 0,1 0 0,-1 0 0,1 0 1,0 0-1,1-1 0,0 1 0,-1-1 0,2 0 1,-1 0-1,1 0 0,-1-1 0,1 1 1,0-1-1,4 1 2,-6-3-1,1 0 1,-1 0-1,1-1 0,0 1 1,-1-1-1,1 0 1,0 0-1,0 0 0,0-1 1,0 0-1,0 1 1,0-1-1,0-1 0,0 1 1,0 0-1,0-1 1,-1 0-1,1 0 0,0 0 1,0-1-1,0 1 1,-1-1-1,1 0 1,-1 0-1,0 0 0,2-1 1,6-5 3,0-2 0,0 1 0,-1-1 0,0-1 0,0 0 0,4-7-3,4-10 11,-1 0-1,-1-2 0,-1 1 1,7-25-11,-13 33 5,-6 14-1,0 0 0,0 1 0,-1-1 0,0 0 0,0-1 0,-1 1 0,0 0 0,0 0 0,-1-1 0,0 1 0,0 0 0,-1 0 0,0-1 0,-1-3-4,2 11 0,0 0 0,0-1 1,0 1-1,0 0 0,0 0 0,-1-1 0,1 1 0,0 0 0,0-1 0,0 1 1,-1 0-1,1 0 0,0-1 0,-1 1 0,1 0 0,0 0 0,0 0 1,-1-1-1,1 1 0,0 0 0,-1 0 0,1 0 0,0 0 0,-1 0 1,1 0-1,0 0 0,-1 0 0,1-1 0,0 1 0,-1 0 0,1 1 1,-1-1-1,1 0 0,0 0 0,-1 0 0,1 0 0,0 0 0,-1 0 1,1 0-1,0 0 0,-1 1 0,1-1 0,0 0 0,0 0 0,-1 0 1,1 1-1,0-1 0,0 0 0,-1 0 0,1 1 0,0-1 0,0 0 1,0 1-1,-1-1 0,1 0 0,0 0 0,0 1 0,-2 5-3,1 1 0,0-1 1,0 0-1,0 1 0,1-1 0,0 1 0,0-1 0,1 0 1,-1 1-1,2 2 3,-1-2-3,2 7 0,1 0 0,0-1 0,1 1 0,0-1 0,1 0 0,1 0 1,0-1-1,1 1 3,5 9-2,-4-5-397,1 0 0,1-1 0,1 0 0,2 3 399,-10-16-132,-1 1 1,0 0-1,1-1 0,-1 0 1,1 0-1,0 0 0,0 0 1,1-1-1,-1 1 1,0-1-1,1 0 0,-1-1 1,1 1-1,0-1 1,-1 0-1,1 0 0,0 0 1,0 0-1,2-1 132,22-6-1360</inkml:trace>
  <inkml:trace contextRef="#ctx0" brushRef="#br0" timeOffset="-30834.093">8254 2352 3161,'-3'-3'3601,"-2"-3"426,5 6-3991,0-1 0,0 1-1,0-1 1,0 1 0,1 0-1,-1-1 1,0 1 0,0 0 0,0 0-1,1-1 1,-1 1 0,0 0-1,0-1 1,1 1 0,-1 0-1,0 0 1,0-1 0,1 1-1,-1 0 1,0 0 0,1 0-1,-1 0 1,0-1 0,1 1-1,-1 0 1,1 0-36,9-5 105,1 0-45,-1 0 0,1-1 0,-2 0 0,1-1 0,-1 0-1,1 0 1,-2-1 0,4-4-60,-1 2 39,1 1-1,0 1 1,0 0 0,2-1-39,13-7 59,-27 15-57,1 1 0,-1 0 0,0-1 0,1 1-1,-1 0 1,0 0 0,1 0 0,-1-1 0,1 1 0,-1 0 0,0 0 0,1 0 0,-1 0 0,1 0 0,-1 0 0,0 0 0,1 0 0,-1 0 0,1 0 0,-1 0 0,0 0 0,1 0 0,-1 0 0,1 0 0,-1 0 0,1 0 0,-1 1 0,0-1 0,1 0 0,-1 0 0,0 0 0,1 1-1,-1-1 1,0 0 0,1 0-2,7 16 30,-3-4-30,5 7 39,0 0 1,2-1-1,0-1 0,1 1 0,1-2 0,7 7-39,-13-16-182,1 1 0,0-1 0,1-1 0,0 0 0,0 0 0,0-1 0,0 0 0,1-1 0,0 0 0,0-1 0,0 0 0,1-1 182,20 3-1022</inkml:trace>
  <inkml:trace contextRef="#ctx0" brushRef="#br0" timeOffset="-7898.262">5872 604 992,'21'-43'1765,"-21"42"-1431,0-1-1,0 1 1,0-1 0,0 1 0,-1 0 0,1-1 0,0 1 0,-1 0 0,1-1 0,-1 1 0,1 0-334,0 1 61,0 0-1,0 0 1,0 0 0,0 1 0,-1-1 0,1 0 0,0 0 0,0 0-1,0 0 1,0 1 0,0-1 0,0 0 0,0 0 0,-1 0 0,1 0-1,0 0 1,0 1 0,0-1 0,0 0 0,-1 0 0,1 0 0,0 0 0,0 0-1,0 0 1,0 0 0,-1 0 0,1 0 0,0 0 0,0 0 0,0 0-1,-1 0 1,1 0 0,0 0 0,0 0 0,0 0 0,-1 0 0,1 0-1,0 0 1,0 0 0,0 0 0,-1 0 0,1 0 0,0 0 0,0 0-1,0 0 1,0-1 0,-1 1 0,1 0 0,0 0 0,0 0 0,0 0-1,0 0 1,0-1 0,-1 1 0,1 0 0,0 0 0,0 0 0,0 0-1,0-1 1,0 1 0,0 0-61,-4 16 135,0-1-1,2 1 1,0 0-1,0 3-134,-7 48 565,-1 0-74,2 0-1,2 46-490,3-59 202,1 42 193,5 1-395,-2-63 38,13 134 80,-6-92-85,1 31 58,-4 0 1,-5 29-92,-14 81 816,12-194-791,1 0 0,0 1 0,2-1 0,1 0-1,1 0 1,3 12-25,-6-34-56,-3-9 7,-2-14-150,5-1-853,0-1 1,1 1-1,1-1 0,4-11 1052,6-23-1391</inkml:trace>
  <inkml:trace contextRef="#ctx0" brushRef="#br0" timeOffset="-6325.349">15660 874 1304,'-1'-2'215,"0"1"0,0 0-1,0 0 1,0-1 0,1 1-1,-1 0 1,1-1 0,-1 1-1,1 0 1,-1-1-215,0-10 6715,1 12-5948,0 0-102,2 8 264,7 42-386,-1 0 0,-3 0 0,-2 42-543,11 91 774,0-8-278,-13 148-143,-1 1-273,-1-318-108,2 1-1,-1-1 1,1 1-1,0-1 1,0 1-1,1-1 1,-1 0-1,2 0 1,-1 1-1,1-1 29,-3-6-27,0 1-1,0-1 1,0 0-1,0 1 1,1-1 0,-1 0-1,0 1 1,0-1-1,0 1 1,1-1-1,-1 0 1,0 0 0,1 1-1,-1-1 1,0 0-1,1 1 1,-1-1 0,0 0-1,1 0 1,-1 0-1,0 1 1,1-1 0,-1 0-1,1 0 1,-1 0-1,0 0 1,1 0-1,-1 0 1,1 0 0,-1 0-1,1 0 1,-1 0-1,0 0 1,1 0 0,-1 0-1,1 0 1,-1 0-1,0 0 1,1 0 0,0-1 27,0 0-124,0 0 0,0 0 1,0 0-1,0 0 1,0-1-1,0 1 1,-1 0-1,1 0 0,0-1 1,-1 1-1,1-1 1,-1 1 123,9-35-1024</inkml:trace>
  <inkml:trace contextRef="#ctx0" brushRef="#br0" timeOffset="-4199.04">10174 715 2921,'0'0'1992,"0"0"-96,0 0-543,0 0-185,0 0-560,0 0-240,0 0-288,-1 0-40,0 0-16,0 0 0,-1 0-32,0 0-192,-2 1-1024,2-1-993,0 0 1329</inkml:trace>
  <inkml:trace contextRef="#ctx0" brushRef="#br0" timeOffset="-3861.4">10054 694 1448,'-102'5'760,"94"-7"1,6 2-681,-1 2-64,2-2-8</inkml:trace>
  <inkml:trace contextRef="#ctx0" brushRef="#br0" timeOffset="-3533.577">9856 665 1832,'-82'-18'1209,"78"17"-113,-3-2-368,-1 4-568,-4 1-32,-4 0 0,6 6-48,-1-3-72</inkml:trace>
  <inkml:trace contextRef="#ctx0" brushRef="#br0" timeOffset="-3532.577">9658 648 2697,'-49'12'1424,"39"-15"-376,1 0-344,2 5-464,0-1-64,-4 5-176,10 3-1392,-14-4 1032</inkml:trace>
  <inkml:trace contextRef="#ctx0" brushRef="#br0" timeOffset="-3169.844">9488 671 2024,'-55'2'1049,"42"-2"-313,2 0-328,1 0-352,0 0-40,1 0-8</inkml:trace>
  <inkml:trace contextRef="#ctx0" brushRef="#br0" timeOffset="-3168.844">9315 652 2369,'-52'8'1168,"47"-11"-280,-3 2-656,1 2-184,-1 3-48,-1 5-496,1-6 368</inkml:trace>
  <inkml:trace contextRef="#ctx0" brushRef="#br0" timeOffset="-2832.324">9163 656 2240,'-64'-8'1545,"57"8"23,-3 1-832,0 1-264,-2 0-304,-3-2-96,9 3-224,-3-2-1112,1 0 896</inkml:trace>
  <inkml:trace contextRef="#ctx0" brushRef="#br0" timeOffset="-2831.324">8946 637 3129,'-83'11'1496,"69"-11"-608,-1 1-408,-6 2-376,5 2-64,4-2-32</inkml:trace>
  <inkml:trace contextRef="#ctx0" brushRef="#br0" timeOffset="-2494.634">8691 629 3785,'-119'-2'1696,"105"1"-728,5 1-400,-2 2-223,-3-2-137,4 8-929,-3-3 553</inkml:trace>
  <inkml:trace contextRef="#ctx0" brushRef="#br0" timeOffset="-2493.634">8278 680 2793,'-15'2'1632,"5"1"-416,-2-3-528,3 0-176,0-2-344,-6 1-968,1 0 608</inkml:trace>
  <inkml:trace contextRef="#ctx0" brushRef="#br0" timeOffset="-2131.778">7920 644 3665,'-29'-1'1440,"5"1"-952,1 3-296,-3 2-144,14 2-24,-8 0-16</inkml:trace>
  <inkml:trace contextRef="#ctx0" brushRef="#br0" timeOffset="-2130.778">7510 627 4609,'-11'0'1920,"-7"-4"-1215,-2 0-145,-2 3-408,-2-2-32,-1 3-16,1 5-32,1-1-80,2 4-968,0-7 719</inkml:trace>
  <inkml:trace contextRef="#ctx0" brushRef="#br0" timeOffset="-1797.826">7061 609 1816,'-18'4'945,"-9"0"-169,1 3-576,-5 0-152,0-1 8,4 1-40</inkml:trace>
  <inkml:trace contextRef="#ctx0" brushRef="#br0" timeOffset="-1796.826">6605 651 2961,'-9'-5'1504,"4"2"-344,-1-2-840,7 3-192,-1 2-104,-1-2 16,0 1-32</inkml:trace>
  <inkml:trace contextRef="#ctx0" brushRef="#br0" timeOffset="-1445.885">6323 639 1160,'-26'8'688,"-2"-2"-23,4 3-449,5 1-160,10-6-96,2 1 32</inkml:trace>
  <inkml:trace contextRef="#ctx0" brushRef="#br0" timeOffset="-926.028">6199 490 2913,'-3'-37'1459,"3"35"-1200,0 0 0,1-1 0,-1 1 1,1-1-1,0 1 0,-1 0 0,1-1 0,0 1 1,0 0-1,1 0-259,-1-1 1150,-4 8-1033,3-4-101,0 2 10,-1-1 0,0 1 0,0-1 0,0 1 0,0-1 0,0 0 0,0 0 0,0 1-1,-1-1-25,-15 21 346,-1-1 0,-21 19-346,-52 47 449,60-61-397,15-14-10,1 1 1,0 1 0,1 0-1,-8 12-42,14-9 59,8-17-53,0 0 0,0 0 0,0 0 0,-1 0 0,1 0 0,0-1-1,-1 1 1,1 0 0,-1 0 0,1 0 0,-1-1 0,1 1 0,-1 0 0,1-1 0,-1 1 0,0 0 0,1-1 0,-2 1-6,2-1 93,0 0-86,4-1 26,0-1-1,0 1 1,-1 0-1,1 0 0,0 0 1,1 1-1,-1-1 1,0 1-33,3-1 24,0 1 0,0 0 0,0 0-1,1 1 1,-1 0 0,0 0 0,0 0 0,0 1 0,0 0 0,-1 1 0,1-1 0,0 2-24,14 8 78,0 1 0,-2 1 1,17 15-79,51 52 130,-73-66-133</inkml:trace>
  <inkml:trace contextRef="#ctx0" brushRef="#br0" timeOffset="1052.04">10552 663 4305,'-59'44'2392,"58"-51"-495,2 7-561,1 0-728,-2 0-264,0 0-296,0 0-16,19 6 0,29 16 0,-26-21-976,0 4 712</inkml:trace>
  <inkml:trace contextRef="#ctx0" brushRef="#br0" timeOffset="1403.07">10795 726 1824,'13'4'929,"1"-4"-121,-9-4-624,15 2-128,-4-1-16,11-1-16,-4 4-16,1 0-8</inkml:trace>
  <inkml:trace contextRef="#ctx0" brushRef="#br0" timeOffset="1752.104">11146 731 5497,'9'-5'2385,"0"-1"-1249,-1 3-360,-1 1-376,2 1-136,5 4-160,-4 1-144,5 4-1400,3-2 1064</inkml:trace>
  <inkml:trace contextRef="#ctx0" brushRef="#br0" timeOffset="1753.104">11299 729 3153,'99'-12'1472,"-84"12"-552,-12 0-632,1-1-168,1 1-96,-5 0-16,0-1-104,0 1-408,0 0 352</inkml:trace>
  <inkml:trace contextRef="#ctx0" brushRef="#br0" timeOffset="1754.104">11595 682 4553,'89'13'1680,"-85"-20"-1280,2 6-264,0 0-24,1 0-8,5-1-15,3 5-1578,2-1 1121</inkml:trace>
  <inkml:trace contextRef="#ctx0" brushRef="#br0" timeOffset="2102.476">11951 728 6225,'17'0'2513,"0"-4"-1705,-1 2-264,2 0-472,2 6-24,-7-4-760,-5 2 544</inkml:trace>
  <inkml:trace contextRef="#ctx0" brushRef="#br0" timeOffset="2103.476">12117 724 2969,'87'11'1016,"-76"-15"-1288,7 1-216,-14 4-24,2-1-9,0 1 337,-6-1-40,0 0 176</inkml:trace>
  <inkml:trace contextRef="#ctx0" brushRef="#br0" timeOffset="2433.418">12520 729 8074,'15'-4'2976,"-5"-1"-2352,1 4-399,7 3-426,-9-2-359,2 8-1320,2-6 1208</inkml:trace>
  <inkml:trace contextRef="#ctx0" brushRef="#br0" timeOffset="2434.418">12845 719 4385,'0'2'2416,"10"-2"-295,-4 1-1353,-2 1-696,3 2-40,-7-7-872,5 0 632</inkml:trace>
  <inkml:trace contextRef="#ctx0" brushRef="#br0" timeOffset="2766.789">13168 704 3297,'14'-2'1280,"3"2"-808,-1 4-560,-10-3-248,11 2-920,-2-1 816</inkml:trace>
  <inkml:trace contextRef="#ctx0" brushRef="#br0" timeOffset="2767.789">13429 695 6729,'97'27'2457,"-91"-29"-1977,2 1-816,-2 1-1224,3 3 1040</inkml:trace>
  <inkml:trace contextRef="#ctx0" brushRef="#br0" timeOffset="3098.902">13882 711 6129,'20'0'2361,"-1"-4"-1673,-4 1-416,-12 3-320,8 0-192,-11 1-1008,5 3 864</inkml:trace>
  <inkml:trace contextRef="#ctx0" brushRef="#br0" timeOffset="3099.902">14084 676 9242,'98'29'3473,"-77"-33"-2433,1 4-1552,-1 0-376,5 1-641,2 7-487,1-3 1352</inkml:trace>
  <inkml:trace contextRef="#ctx0" brushRef="#br0" timeOffset="3440.141">14640 691 8242,'77'20'3152,"-77"-24"-2255,2 1-569,2 5-520,-4-2-432,0 0 407</inkml:trace>
  <inkml:trace contextRef="#ctx0" brushRef="#br0" timeOffset="3441.141">15092 724 5153,'53'5'1969,"-18"-4"-2074,10 8-335,-8-3-296,-12-2-8,3 2 584,-13-8 216,-5 2 24,-11 1-40</inkml:trace>
  <inkml:trace contextRef="#ctx0" brushRef="#br0" timeOffset="4668.822">15076 699 3425,'-1'-79'1893,"1"74"-1461,0 0 0,-1 0 0,0 0 0,0 0 0,0 0 0,-1-2-432,-1-10 1421,2 15-1343,1 1 0,0-1-1,0 1 1,0-1 0,-1 0 0,1 1-1,-1-1 1,0 1 0,1 0 0,-1-1-1,0 1 1,0 0 0,1-1-1,-1 1 1,0 0 0,-1 0-78,1-1 54,0 1-1,0-1 1,0 0 0,0 1 0,0-1-1,0 0 1,0 0 0,0-1-54,1 2 48,0 0-1,1 0 1,-1 0-1,0 1 1,1-1-1,-1 0 1,0 0-1,1 0 1,-1 0-1,1 0 1,0 0 0,-1 0-1,1 1 1,0-1-1,0 0-47,-1 1 79,1-1 0,-1 1 0,1-1 0,-1 1-1,1-1 1,-1 1 0,1-1 0,-1 1 0,0-1 0,1 0-1,-1 1 1,0-1 0,1 0 0,-1 1 0,0-1 0,0 0 0,1 1-1,-1-1 1,0 0 0,0 1 0,0-1 0,0 0 0,0 0-1,0 1 1,0-1 0,0 0 0,-1 1-79,-20-12 1859,25 21-1852,-2-4-7,1 0 1,-1-1 0,1 1-1,0-1 1,0 1 0,0-1-1,100 104 22,-92-96-16,0-1-1,1 1 0,1-2 1,0 0-1,0 0 0,9 3-5,-18-11 1,-1 0 1,1 0-1,-1 1 0,1-1 0,-1 1 0,0 0 0,3 3-1,-5-5 0,0 1 0,0-1 0,-1 1 0,1-1 0,0 1 0,-1-1 0,1 1 0,0-1 0,-1 1 0,0 0 0,1-1 0,-1 1 0,0 0 0,0-1 0,0 1 0,0 0 0,0 0 0,0-1 0,-1 1 0,1 1 0,-8 34 1,6-22 0,-1-1 0,0 0 0,-2 0 1,1 0-1,-7 13-1,-17 32-405,13-29 227</inkml:trace>
  <inkml:trace contextRef="#ctx0" brushRef="#br0" timeOffset="5641.195">12383 294 1184,'1'-73'1533,"1"37"1638,-2 33-2755,1 0 0,-1 0 0,1 1 0,0-1 0,-1 0 0,1 0 0,1 1 0,-1-1 0,0 1 0,1-1 1,-1 1-1,1 0 0,0-1-416,0-1 327,2-3 328,-3 6-90,0 8-344,-1-4-249,2 21 158,2-1 0,2 12-130,0-4 123,4 18 63,0-4 72,-2 0 1,-2 12-259,-2-35 363,-3-24 93,-1-12-131,0 0-285,0-1 0,2 1 0,0 0 0,0 0 0,1 0 0,1 0-1,0 1 1,1 0 0,1-1 0,1-1-40,0 3 5,0 1 0,1-1-1,0 1 1,1 1 0,0-1 0,1 2 0,0-1 0,0 1-1,1 1 1,0 0 0,1 0 0,0 1 0,0 1 0,0 0-1,1 1 1,0 0 0,0 1 0,0 0 0,1 1-1,-1 0 1,1 1 0,0 1 0,-1 0 0,1 1 0,0 1-1,2 0-4,22 7 60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0T05:24:35.3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9178,'5'7'3545,"-4"9"-2369,-1 4-584,2 7-120,-4-1-120,2 3-1392,0-4 800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0T05:24:35.6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12 6481,'-3'57'3049,"-1"-54"-1137,4 1-719,7 0-769,-5-4-112,-2 0-312,0 0-544,19-1 392</inkml:trace>
  <inkml:trace contextRef="#ctx0" brushRef="#br0" timeOffset="1">346 1 8050,'10'21'3024,"-4"-13"-2335,1-1-449,7-3-248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0T05:24:35.9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 10050,'22'8'3497,"4"-11"-3457,-1 2-512,-7-9 272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0T05:24:36.3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 1 7362,'2'11'3248,"8"15"-1623,-7 45-449,-31-5-288,-4 10-416,-6 7-936,10 1-872,33-31 856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0T05:24:37.3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4233,'10'11'4210,"-9"-10"-4017,0 0 0,0 0 1,0 0-1,0 0 0,0 1 0,0-1 0,0 0 1,0 1-1,0-1 0,-1 0 0,1 1 1,-1-1-1,1 1 0,-1-1 0,1 1 0,-1-1-193,2 16 1004,0 1-1,-1 12-1003,1 17 543,-2-46-523,0 0 0,0 0-1,1 0 1,-1 0-1,0 0 1,0 0 0,0-1-1,1 1 1,-1 0-1,0 0 1,1 0 0,-1-1-1,1 1 1,-1 0-1,1 0 1,0 0-20,-1-1 6,1 0-1,-1 0 1,0 0 0,1 1 0,-1-1-1,0 0 1,1 0 0,-1 0-1,0 0 1,1 0 0,-1 0 0,0 0-1,1 0 1,-1 0 0,0-1-1,1 1 1,-1 0 0,0 0-1,1 0 1,-1 0 0,0 0 0,0 0-1,1-1 1,-1 1 0,0 0-1,1 0 1,-1-1 0,0 1-6,3-3 17,1-1 0,-1 1-1,0-1 1,0 0 0,0-1-17,0 1 9,10-16 30,-1 2-25,0 1 0,6-5-14,-15 18 17,1 0-1,0 0 0,0 1 1,0-1-1,0 1 0,1 0 1,-1 0-1,1 0 0,0 1 1,0 0-1,2-1-16,-6 2 12,0 1 0,0 0 1,0-1-1,1 1 0,-1 0 1,0 0-1,0 0 0,0 0 1,0 0-1,0 0 0,1 0 0,-1 0 1,0 0-1,0 1 0,0-1 1,0 1-1,0-1 0,0 0 1,0 1-1,0 0 0,0-1 0,0 1 1,0-1-1,0 1 0,0 0 1,0 0-1,0 0 0,-1 0 1,1-1-1,0 1 0,-1 0 0,1 0 1,-1 0-13,3 4 42,-1-1 0,-1 1 0,1-1 0,-1 1 1,0 0-1,1 4-42,6 69 300,0-4-539,2-30 96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0T05:24:36.6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28 4617,'-1'-11'2336,"7"4"-607,2-2-233,4 9-296,2 0-263,6 14-265,-2 11-88,11 20-104,-1 20-40,2 16-184,2 4-80,-7-2-96,6-8-32,-2-18-48,1-10-8,-8-17-544,-5-11-472,-11-17 632</inkml:trace>
  <inkml:trace contextRef="#ctx0" brushRef="#br0" timeOffset="334.003">280 92 6009,'-13'18'2745,"-9"15"-1337,-6 13-64,-7 24-455,-4 5-281,-1 15-344,3-1-112,9-14-152,9-5-696,18-19 504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8DD5-A738-447D-89F2-CCC2440EE3EA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B604-F6B7-447B-87F1-0EA97FBC8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00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8DD5-A738-447D-89F2-CCC2440EE3EA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B604-F6B7-447B-87F1-0EA97FBC8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2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8DD5-A738-447D-89F2-CCC2440EE3EA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B604-F6B7-447B-87F1-0EA97FBC8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55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8DD5-A738-447D-89F2-CCC2440EE3EA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B604-F6B7-447B-87F1-0EA97FBC8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20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8DD5-A738-447D-89F2-CCC2440EE3EA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B604-F6B7-447B-87F1-0EA97FBC8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04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8DD5-A738-447D-89F2-CCC2440EE3EA}" type="datetimeFigureOut">
              <a:rPr lang="en-US" smtClean="0"/>
              <a:t>12/9/18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B604-F6B7-447B-87F1-0EA97FBC8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6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8DD5-A738-447D-89F2-CCC2440EE3EA}" type="datetimeFigureOut">
              <a:rPr lang="en-US" smtClean="0"/>
              <a:t>12/9/18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B604-F6B7-447B-87F1-0EA97FBC8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62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8DD5-A738-447D-89F2-CCC2440EE3EA}" type="datetimeFigureOut">
              <a:rPr lang="en-US" smtClean="0"/>
              <a:t>12/9/18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B604-F6B7-447B-87F1-0EA97FBC8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20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8DD5-A738-447D-89F2-CCC2440EE3EA}" type="datetimeFigureOut">
              <a:rPr lang="en-US" smtClean="0"/>
              <a:t>12/9/18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B604-F6B7-447B-87F1-0EA97FBC8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03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8DD5-A738-447D-89F2-CCC2440EE3EA}" type="datetimeFigureOut">
              <a:rPr lang="en-US" smtClean="0"/>
              <a:t>12/9/18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B604-F6B7-447B-87F1-0EA97FBC8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98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8DD5-A738-447D-89F2-CCC2440EE3EA}" type="datetimeFigureOut">
              <a:rPr lang="en-US" smtClean="0"/>
              <a:t>12/9/18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B604-F6B7-447B-87F1-0EA97FBC8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25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B8DD5-A738-447D-89F2-CCC2440EE3EA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AB604-F6B7-447B-87F1-0EA97FBC8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05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ustomXml" Target="../ink/ink3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EED056F-8C3E-47DF-91FC-C79FFF67E613}"/>
                  </a:ext>
                </a:extLst>
              </p14:cNvPr>
              <p14:cNvContentPartPr/>
              <p14:nvPr/>
            </p14:nvContentPartPr>
            <p14:xfrm>
              <a:off x="3101666" y="276369"/>
              <a:ext cx="254160" cy="3060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EED056F-8C3E-47DF-91FC-C79FFF67E6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4001" y="258708"/>
                <a:ext cx="289851" cy="3416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5356F15-D175-4070-9879-D2CAA43AB9D8}"/>
                  </a:ext>
                </a:extLst>
              </p14:cNvPr>
              <p14:cNvContentPartPr/>
              <p14:nvPr/>
            </p14:nvContentPartPr>
            <p14:xfrm>
              <a:off x="3476786" y="537369"/>
              <a:ext cx="23760" cy="1515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5356F15-D175-4070-9879-D2CAA43AB9D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58786" y="519729"/>
                <a:ext cx="5940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871C127-74C7-402A-B087-1297EF81F9F0}"/>
                  </a:ext>
                </a:extLst>
              </p14:cNvPr>
              <p14:cNvContentPartPr/>
              <p14:nvPr/>
            </p14:nvContentPartPr>
            <p14:xfrm>
              <a:off x="3848666" y="458889"/>
              <a:ext cx="63000" cy="1144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871C127-74C7-402A-B087-1297EF81F9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31026" y="440889"/>
                <a:ext cx="9864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65BCC72-2F86-4AFB-87EF-491F0F25E6BB}"/>
                  </a:ext>
                </a:extLst>
              </p14:cNvPr>
              <p14:cNvContentPartPr/>
              <p14:nvPr/>
            </p14:nvContentPartPr>
            <p14:xfrm>
              <a:off x="4053866" y="551769"/>
              <a:ext cx="3240" cy="54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65BCC72-2F86-4AFB-87EF-491F0F25E6B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35866" y="534129"/>
                <a:ext cx="3888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569720C-7B1D-4CB1-9A96-C6896334CF70}"/>
                  </a:ext>
                </a:extLst>
              </p14:cNvPr>
              <p14:cNvContentPartPr/>
              <p14:nvPr/>
            </p14:nvContentPartPr>
            <p14:xfrm>
              <a:off x="4385426" y="489489"/>
              <a:ext cx="138240" cy="288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569720C-7B1D-4CB1-9A96-C6896334CF7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67426" y="471849"/>
                <a:ext cx="17388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6D630A9-7EB7-46BE-89D7-764EA9FC8F29}"/>
                  </a:ext>
                </a:extLst>
              </p14:cNvPr>
              <p14:cNvContentPartPr/>
              <p14:nvPr/>
            </p14:nvContentPartPr>
            <p14:xfrm>
              <a:off x="4679546" y="487689"/>
              <a:ext cx="33120" cy="54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6D630A9-7EB7-46BE-89D7-764EA9FC8F2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61906" y="470049"/>
                <a:ext cx="6876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62A5154-7228-4666-99EB-AFD33924B73A}"/>
                  </a:ext>
                </a:extLst>
              </p14:cNvPr>
              <p14:cNvContentPartPr/>
              <p14:nvPr/>
            </p14:nvContentPartPr>
            <p14:xfrm>
              <a:off x="4849106" y="482289"/>
              <a:ext cx="45720" cy="1699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62A5154-7228-4666-99EB-AFD33924B73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31106" y="464649"/>
                <a:ext cx="8136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8E77EC6-CE05-4A2D-84E4-6DFFC0F47ACC}"/>
                  </a:ext>
                </a:extLst>
              </p14:cNvPr>
              <p14:cNvContentPartPr/>
              <p14:nvPr/>
            </p14:nvContentPartPr>
            <p14:xfrm>
              <a:off x="5316746" y="464289"/>
              <a:ext cx="89280" cy="946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8E77EC6-CE05-4A2D-84E4-6DFFC0F47AC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298746" y="446649"/>
                <a:ext cx="12492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2CFD446-F021-44DD-878F-C7C29700BD5D}"/>
                  </a:ext>
                </a:extLst>
              </p14:cNvPr>
              <p14:cNvContentPartPr/>
              <p14:nvPr/>
            </p14:nvContentPartPr>
            <p14:xfrm>
              <a:off x="5101826" y="294009"/>
              <a:ext cx="128880" cy="2556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2CFD446-F021-44DD-878F-C7C29700BD5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083826" y="276344"/>
                <a:ext cx="164520" cy="2912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EDA04CB-D62E-4262-95B4-04500B6A0D3B}"/>
                  </a:ext>
                </a:extLst>
              </p14:cNvPr>
              <p14:cNvContentPartPr/>
              <p14:nvPr/>
            </p14:nvContentPartPr>
            <p14:xfrm>
              <a:off x="3623666" y="316329"/>
              <a:ext cx="155880" cy="2631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EDA04CB-D62E-4262-95B4-04500B6A0D3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605666" y="298354"/>
                <a:ext cx="191520" cy="2987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D9BBD69-D6DA-4C3B-925B-AFF7B231E9AA}"/>
                  </a:ext>
                </a:extLst>
              </p14:cNvPr>
              <p14:cNvContentPartPr/>
              <p14:nvPr/>
            </p14:nvContentPartPr>
            <p14:xfrm>
              <a:off x="1146866" y="1221009"/>
              <a:ext cx="1201680" cy="4046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D9BBD69-D6DA-4C3B-925B-AFF7B231E9A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29226" y="1203025"/>
                <a:ext cx="1237320" cy="4402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0FE4BDB-0609-4465-B8D5-56215087D068}"/>
                  </a:ext>
                </a:extLst>
              </p14:cNvPr>
              <p14:cNvContentPartPr/>
              <p14:nvPr/>
            </p14:nvContentPartPr>
            <p14:xfrm>
              <a:off x="2597306" y="1178169"/>
              <a:ext cx="1534680" cy="4489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0FE4BDB-0609-4465-B8D5-56215087D06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579306" y="1160169"/>
                <a:ext cx="1570320" cy="48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06A1AA2-DFAF-4BC9-A960-7EA6DF1DB108}"/>
                  </a:ext>
                </a:extLst>
              </p14:cNvPr>
              <p14:cNvContentPartPr/>
              <p14:nvPr/>
            </p14:nvContentPartPr>
            <p14:xfrm>
              <a:off x="4748306" y="1558329"/>
              <a:ext cx="33840" cy="187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06A1AA2-DFAF-4BC9-A960-7EA6DF1DB10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730666" y="1540329"/>
                <a:ext cx="6948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ED310069-4C64-4AA6-93ED-E354F04970EA}"/>
                  </a:ext>
                </a:extLst>
              </p14:cNvPr>
              <p14:cNvContentPartPr/>
              <p14:nvPr/>
            </p14:nvContentPartPr>
            <p14:xfrm>
              <a:off x="4969706" y="1526289"/>
              <a:ext cx="178920" cy="176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ED310069-4C64-4AA6-93ED-E354F04970E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951706" y="1508649"/>
                <a:ext cx="21456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9CECD65E-ED2C-4048-A8DA-7E98FA02F7B6}"/>
                  </a:ext>
                </a:extLst>
              </p14:cNvPr>
              <p14:cNvContentPartPr/>
              <p14:nvPr/>
            </p14:nvContentPartPr>
            <p14:xfrm>
              <a:off x="5316026" y="1494609"/>
              <a:ext cx="346320" cy="309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9CECD65E-ED2C-4048-A8DA-7E98FA02F7B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298386" y="1476969"/>
                <a:ext cx="38196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1A2EAF60-0C06-4BB6-8177-B1AE8639A812}"/>
                  </a:ext>
                </a:extLst>
              </p14:cNvPr>
              <p14:cNvContentPartPr/>
              <p14:nvPr/>
            </p14:nvContentPartPr>
            <p14:xfrm>
              <a:off x="5855306" y="1490649"/>
              <a:ext cx="263160" cy="234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1A2EAF60-0C06-4BB6-8177-B1AE8639A81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837666" y="1473009"/>
                <a:ext cx="29880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8414E71C-5682-4D1D-8D4F-2FCA7035976B}"/>
                  </a:ext>
                </a:extLst>
              </p14:cNvPr>
              <p14:cNvContentPartPr/>
              <p14:nvPr/>
            </p14:nvContentPartPr>
            <p14:xfrm>
              <a:off x="6335546" y="1500009"/>
              <a:ext cx="301320" cy="255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8414E71C-5682-4D1D-8D4F-2FCA7035976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317906" y="1482369"/>
                <a:ext cx="33696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D0ADFC0-3BD3-4AC4-B266-93E18391A45C}"/>
                  </a:ext>
                </a:extLst>
              </p14:cNvPr>
              <p14:cNvContentPartPr/>
              <p14:nvPr/>
            </p14:nvContentPartPr>
            <p14:xfrm>
              <a:off x="6881306" y="1504329"/>
              <a:ext cx="313200" cy="169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D0ADFC0-3BD3-4AC4-B266-93E18391A45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863666" y="1486329"/>
                <a:ext cx="34884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1CFFE8D5-BA88-466E-97CA-763B470BD7EC}"/>
                  </a:ext>
                </a:extLst>
              </p14:cNvPr>
              <p14:cNvContentPartPr/>
              <p14:nvPr/>
            </p14:nvContentPartPr>
            <p14:xfrm>
              <a:off x="7517426" y="1114809"/>
              <a:ext cx="1229400" cy="3952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1CFFE8D5-BA88-466E-97CA-763B470BD7E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499786" y="1097153"/>
                <a:ext cx="1265040" cy="4309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7B3F5B1B-6C48-44D5-BC6A-769CCF5C273A}"/>
                  </a:ext>
                </a:extLst>
              </p14:cNvPr>
              <p14:cNvContentPartPr/>
              <p14:nvPr/>
            </p14:nvContentPartPr>
            <p14:xfrm>
              <a:off x="1165226" y="1719969"/>
              <a:ext cx="1036440" cy="89496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7B3F5B1B-6C48-44D5-BC6A-769CCF5C273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47586" y="1702329"/>
                <a:ext cx="1072080" cy="9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72BED9E0-BF8B-4BAB-B0D2-CFCFE5AD90D5}"/>
                  </a:ext>
                </a:extLst>
              </p14:cNvPr>
              <p14:cNvContentPartPr/>
              <p14:nvPr/>
            </p14:nvContentPartPr>
            <p14:xfrm>
              <a:off x="2838506" y="2064849"/>
              <a:ext cx="1165680" cy="53424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72BED9E0-BF8B-4BAB-B0D2-CFCFE5AD90D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820861" y="2046861"/>
                <a:ext cx="1201331" cy="5698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ED65F54A-BFAE-4ED2-8962-0A7CBC846663}"/>
                  </a:ext>
                </a:extLst>
              </p14:cNvPr>
              <p14:cNvContentPartPr/>
              <p14:nvPr/>
            </p14:nvContentPartPr>
            <p14:xfrm>
              <a:off x="3323426" y="1710969"/>
              <a:ext cx="164520" cy="23868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ED65F54A-BFAE-4ED2-8962-0A7CBC84666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305786" y="1693329"/>
                <a:ext cx="20016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8AFC2BEC-2D89-4C4C-B5A3-529F63808596}"/>
                  </a:ext>
                </a:extLst>
              </p14:cNvPr>
              <p14:cNvContentPartPr/>
              <p14:nvPr/>
            </p14:nvContentPartPr>
            <p14:xfrm>
              <a:off x="7594466" y="1975209"/>
              <a:ext cx="1134360" cy="48708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8AFC2BEC-2D89-4C4C-B5A3-529F6380859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576826" y="1957569"/>
                <a:ext cx="1170000" cy="52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C1F26861-1718-422E-AAA5-D7D5F7AD3E08}"/>
                  </a:ext>
                </a:extLst>
              </p14:cNvPr>
              <p14:cNvContentPartPr/>
              <p14:nvPr/>
            </p14:nvContentPartPr>
            <p14:xfrm>
              <a:off x="7957706" y="1586049"/>
              <a:ext cx="154800" cy="27108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C1F26861-1718-422E-AAA5-D7D5F7AD3E0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939706" y="1568049"/>
                <a:ext cx="19044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CAA3FBAF-345A-4077-9FF6-1783573768EC}"/>
                  </a:ext>
                </a:extLst>
              </p14:cNvPr>
              <p14:cNvContentPartPr/>
              <p14:nvPr/>
            </p14:nvContentPartPr>
            <p14:xfrm>
              <a:off x="1639346" y="2676849"/>
              <a:ext cx="114120" cy="23544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CAA3FBAF-345A-4077-9FF6-1783573768E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621706" y="2659209"/>
                <a:ext cx="14976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858F3454-16D3-40BC-A71C-A5139D8BF4C3}"/>
                  </a:ext>
                </a:extLst>
              </p14:cNvPr>
              <p14:cNvContentPartPr/>
              <p14:nvPr/>
            </p14:nvContentPartPr>
            <p14:xfrm>
              <a:off x="1909706" y="3271929"/>
              <a:ext cx="21960" cy="12384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858F3454-16D3-40BC-A71C-A5139D8BF4C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891706" y="3254289"/>
                <a:ext cx="5760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795AA3E8-419E-48FE-ADC6-6A53F44A10A7}"/>
                  </a:ext>
                </a:extLst>
              </p14:cNvPr>
              <p14:cNvContentPartPr/>
              <p14:nvPr/>
            </p14:nvContentPartPr>
            <p14:xfrm>
              <a:off x="1561226" y="3074649"/>
              <a:ext cx="206640" cy="28260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795AA3E8-419E-48FE-ADC6-6A53F44A10A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543226" y="3056649"/>
                <a:ext cx="24228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239EFEEC-2D2A-4E26-843B-590F17BF0BD7}"/>
                  </a:ext>
                </a:extLst>
              </p14:cNvPr>
              <p14:cNvContentPartPr/>
              <p14:nvPr/>
            </p14:nvContentPartPr>
            <p14:xfrm>
              <a:off x="3277706" y="2707449"/>
              <a:ext cx="147240" cy="21492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239EFEEC-2D2A-4E26-843B-590F17BF0BD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260066" y="2689809"/>
                <a:ext cx="18288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0A9BCC1C-AC31-4147-B694-3DA90FB06779}"/>
                  </a:ext>
                </a:extLst>
              </p14:cNvPr>
              <p14:cNvContentPartPr/>
              <p14:nvPr/>
            </p14:nvContentPartPr>
            <p14:xfrm>
              <a:off x="8007026" y="2648769"/>
              <a:ext cx="136800" cy="28116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0A9BCC1C-AC31-4147-B694-3DA90FB0677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989026" y="2630769"/>
                <a:ext cx="17244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48CBE37E-330F-4154-8664-F8575C2C0B7B}"/>
                  </a:ext>
                </a:extLst>
              </p14:cNvPr>
              <p14:cNvContentPartPr/>
              <p14:nvPr/>
            </p14:nvContentPartPr>
            <p14:xfrm>
              <a:off x="5146826" y="2300649"/>
              <a:ext cx="34200" cy="3996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48CBE37E-330F-4154-8664-F8575C2C0B7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128826" y="2283009"/>
                <a:ext cx="6984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22B594CE-1FA5-45B2-932C-34D35D9DF499}"/>
                  </a:ext>
                </a:extLst>
              </p14:cNvPr>
              <p14:cNvContentPartPr/>
              <p14:nvPr/>
            </p14:nvContentPartPr>
            <p14:xfrm>
              <a:off x="5643626" y="2280849"/>
              <a:ext cx="367560" cy="2124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22B594CE-1FA5-45B2-932C-34D35D9DF49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625986" y="2263209"/>
                <a:ext cx="40320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8B24A8E8-CC94-4BF1-8E6B-D82A0B9B867A}"/>
                  </a:ext>
                </a:extLst>
              </p14:cNvPr>
              <p14:cNvContentPartPr/>
              <p14:nvPr/>
            </p14:nvContentPartPr>
            <p14:xfrm>
              <a:off x="6299186" y="2286249"/>
              <a:ext cx="478800" cy="1980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8B24A8E8-CC94-4BF1-8E6B-D82A0B9B867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281546" y="2268609"/>
                <a:ext cx="51444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68A507B9-83E4-4E16-A033-993464E52823}"/>
                  </a:ext>
                </a:extLst>
              </p14:cNvPr>
              <p14:cNvContentPartPr/>
              <p14:nvPr/>
            </p14:nvContentPartPr>
            <p14:xfrm>
              <a:off x="6990386" y="2296329"/>
              <a:ext cx="32040" cy="612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68A507B9-83E4-4E16-A033-993464E5282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972386" y="2278329"/>
                <a:ext cx="6768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6DE8544C-A8C4-4C2D-BF20-FE5CD8908993}"/>
                  </a:ext>
                </a:extLst>
              </p14:cNvPr>
              <p14:cNvContentPartPr/>
              <p14:nvPr/>
            </p14:nvContentPartPr>
            <p14:xfrm>
              <a:off x="2101946" y="3093009"/>
              <a:ext cx="6224400" cy="107028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6DE8544C-A8C4-4C2D-BF20-FE5CD890899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084305" y="3075363"/>
                <a:ext cx="6260042" cy="11059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6BFBC191-0DF3-4971-AD12-A18A9BABA583}"/>
                  </a:ext>
                </a:extLst>
              </p14:cNvPr>
              <p14:cNvContentPartPr/>
              <p14:nvPr/>
            </p14:nvContentPartPr>
            <p14:xfrm>
              <a:off x="4187066" y="4710129"/>
              <a:ext cx="357480" cy="29556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6BFBC191-0DF3-4971-AD12-A18A9BABA58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169066" y="4692129"/>
                <a:ext cx="39312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683DDF00-B55A-4722-B3AD-70FB387791D9}"/>
                  </a:ext>
                </a:extLst>
              </p14:cNvPr>
              <p14:cNvContentPartPr/>
              <p14:nvPr/>
            </p14:nvContentPartPr>
            <p14:xfrm>
              <a:off x="4326386" y="4284609"/>
              <a:ext cx="262800" cy="35100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683DDF00-B55A-4722-B3AD-70FB387791D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308746" y="4266969"/>
                <a:ext cx="298440" cy="38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1725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81F34DE1-5741-4771-9D48-FDCE05E8E3A5}"/>
                  </a:ext>
                </a:extLst>
              </p14:cNvPr>
              <p14:cNvContentPartPr/>
              <p14:nvPr/>
            </p14:nvContentPartPr>
            <p14:xfrm>
              <a:off x="921945" y="1842086"/>
              <a:ext cx="7796160" cy="141372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81F34DE1-5741-4771-9D48-FDCE05E8E3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4305" y="1824446"/>
                <a:ext cx="7831800" cy="144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6546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olarized">
      <a:dk1>
        <a:srgbClr val="586E75"/>
      </a:dk1>
      <a:lt1>
        <a:srgbClr val="FDF6E3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804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Hopkins</dc:creator>
  <cp:lastModifiedBy>Sam Hopkins</cp:lastModifiedBy>
  <cp:revision>4</cp:revision>
  <dcterms:created xsi:type="dcterms:W3CDTF">2018-12-10T05:23:27Z</dcterms:created>
  <dcterms:modified xsi:type="dcterms:W3CDTF">2018-12-10T18:48:15Z</dcterms:modified>
</cp:coreProperties>
</file>