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39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8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33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95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6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6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5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1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3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9A212-1BF2-449D-97BC-8EDB6D39843B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A5BED-8DB6-404F-87B6-354010B28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4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0157F64B-35BE-425F-9D87-ED532316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160498"/>
            <a:ext cx="2795507" cy="1863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5F9FD-9035-4B40-82B6-BCEB3F816B8E}"/>
              </a:ext>
            </a:extLst>
          </p:cNvPr>
          <p:cNvSpPr txBox="1"/>
          <p:nvPr/>
        </p:nvSpPr>
        <p:spPr>
          <a:xfrm>
            <a:off x="2936183" y="160498"/>
            <a:ext cx="331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MEAN ESTIMATION WITH Sub-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3BE70-ACBB-4586-90B6-B1E7A056D2EC}"/>
              </a:ext>
            </a:extLst>
          </p:cNvPr>
          <p:cNvSpPr txBox="1"/>
          <p:nvPr/>
        </p:nvSpPr>
        <p:spPr>
          <a:xfrm>
            <a:off x="140676" y="6328170"/>
            <a:ext cx="4362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Gaussian Rates in Polynomial 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3EED02-CFA6-49BD-B8A9-18CAF7713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567" y="529830"/>
            <a:ext cx="5478245" cy="807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53E78-E186-4F90-9B52-65A7310FB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305" y="2295691"/>
            <a:ext cx="5876925" cy="628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C7C34-17B9-4659-A583-283EC8039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4" y="3118894"/>
            <a:ext cx="4219575" cy="704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E8606A-314C-46A2-8662-D34806229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1234" y="3896483"/>
            <a:ext cx="4219575" cy="28114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C0261C-976D-4F91-AD28-A7A83A0AEE67}"/>
              </a:ext>
            </a:extLst>
          </p:cNvPr>
          <p:cNvCxnSpPr>
            <a:stCxn id="11" idx="2"/>
          </p:cNvCxnSpPr>
          <p:nvPr/>
        </p:nvCxnSpPr>
        <p:spPr>
          <a:xfrm>
            <a:off x="2321722" y="3823744"/>
            <a:ext cx="1693687" cy="1352555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2528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Garamond</vt:lpstr>
      <vt:lpstr>Organic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Hopkins</dc:creator>
  <cp:lastModifiedBy>Sam Hopkins</cp:lastModifiedBy>
  <cp:revision>1</cp:revision>
  <dcterms:created xsi:type="dcterms:W3CDTF">2019-01-26T01:14:17Z</dcterms:created>
  <dcterms:modified xsi:type="dcterms:W3CDTF">2019-01-26T01:19:02Z</dcterms:modified>
</cp:coreProperties>
</file>