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80" r:id="rId4"/>
    <p:sldId id="288" r:id="rId5"/>
    <p:sldId id="292" r:id="rId6"/>
    <p:sldId id="289" r:id="rId7"/>
    <p:sldId id="259" r:id="rId8"/>
    <p:sldId id="290" r:id="rId9"/>
    <p:sldId id="262" r:id="rId10"/>
    <p:sldId id="284" r:id="rId11"/>
    <p:sldId id="287" r:id="rId12"/>
    <p:sldId id="264" r:id="rId13"/>
    <p:sldId id="265" r:id="rId14"/>
    <p:sldId id="266" r:id="rId15"/>
    <p:sldId id="293" r:id="rId16"/>
    <p:sldId id="303" r:id="rId17"/>
    <p:sldId id="285" r:id="rId18"/>
    <p:sldId id="286" r:id="rId19"/>
    <p:sldId id="269" r:id="rId20"/>
    <p:sldId id="268" r:id="rId21"/>
    <p:sldId id="270" r:id="rId22"/>
    <p:sldId id="291" r:id="rId23"/>
    <p:sldId id="294" r:id="rId24"/>
    <p:sldId id="267" r:id="rId25"/>
    <p:sldId id="271" r:id="rId26"/>
    <p:sldId id="295" r:id="rId27"/>
    <p:sldId id="272" r:id="rId28"/>
    <p:sldId id="273" r:id="rId29"/>
    <p:sldId id="296" r:id="rId30"/>
    <p:sldId id="276" r:id="rId31"/>
    <p:sldId id="299" r:id="rId32"/>
    <p:sldId id="300" r:id="rId33"/>
    <p:sldId id="302" r:id="rId34"/>
    <p:sldId id="301" r:id="rId35"/>
    <p:sldId id="304" r:id="rId36"/>
    <p:sldId id="297" r:id="rId37"/>
    <p:sldId id="274" r:id="rId38"/>
    <p:sldId id="275" r:id="rId39"/>
    <p:sldId id="277" r:id="rId40"/>
    <p:sldId id="278" r:id="rId41"/>
    <p:sldId id="261" r:id="rId42"/>
    <p:sldId id="260" r:id="rId43"/>
    <p:sldId id="257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660"/>
  </p:normalViewPr>
  <p:slideViewPr>
    <p:cSldViewPr snapToGrid="0">
      <p:cViewPr varScale="1">
        <p:scale>
          <a:sx n="66" d="100"/>
          <a:sy n="66" d="100"/>
        </p:scale>
        <p:origin x="441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5T17:44:45.2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25 819 6689,'-3'-3'783,"0"1"-466,0 0-1,1 0 0,-1-1 1,1 1-1,0-1 0,0 1 1,-1-2-317,3 3 26,0 1 1,-1-1-1,1 1 1,0-1 0,0 1-1,0-1 1,0 0-1,0 1 1,0-1 0,0 0-1,0 1 1,0-1-1,0 1 1,0-1 0,0 0-1,0 1 1,0-1-1,0 1 1,1-1 0,-1 0-1,0 1 1,0-1-1,1 1 1,-1-1 0,0 1-1,1-1 1,-1 1-1,1-1 1,-1 1-1,1-1 1,-1 1 0,1 0-1,-1-1 1,1 1-1,-1 0 1,1-1 0,-1 1-1,1 0 1,-1 0-1,1-1 1,0 1 0,-1 0-27,78-33 1152,1 3 0,1 3 0,28-3-1152,34-4 1277,145-14-1277,150 2 130,-139 18-44,378-65 138,-159 20-26,1022-89 608,-925 108-443,-583 52-335,-14 1 1,-1-1-1,0 0 1,0-1 0,0-1 0,2-1-29,-10 1 49,-12 2-239,-16 2-564,-7 3 368</inkml:trace>
  <inkml:trace contextRef="#ctx0" brushRef="#br0" timeOffset="901.81">338 71 1384,'-2'-1'302,"0"-1"-1,1 1 0,-1 0 1,1 0-1,-1-1 0,1 1 1,-1-1-1,1 1 1,0-1-1,0 0 0,0 1 1,0-1-1,0 0 0,0 0 1,0 0-1,1 0 0,-1 0 1,1 0-1,-1 0 0,1 0-301,0 1 112,0 0 0,0 0-1,0 0 1,0 0-1,0-1 1,1 1-1,-1 0 1,0 0 0,1 0-1,-1 0 1,1 0-1,-1 0 1,1 0-1,-1 0 1,1 0-1,0 0 1,-1 0 0,1 0-1,0 0 1,0 1-1,0-1 1,0 0-1,0 0 1,0 1 0,0-1-1,0 1 1,0-1-1,0 1 1,0-1-1,0 1 1,0 0-1,0 0 1,1-1-112,12-2 237,0 1 1,0 1-1,0 0 0,-1 1 0,5 0-237,70 8 460,-41-2-184,242 31 1169,85 30-1445,302 41 479,-591-96-429,586 80 184,581 66 394,-858-123-466,231 24 27,-549-50-120,-2 2 1,58 18-70,-129-28 7,24 9 38,-26-10-42,0 0 0,0 0 0,-1 0 0,1 1 0,0-1 1,-1 0-1,1 0 0,0 1 0,-1-1 0,1 1 0,-1-1 0,1 1 0,-1-1 1,1 1-1,-1-1 0,1 1 0,-1-1 0,1 1 0,-1 0 0,1-1 1,-1 1-1,0-1 0,1 1 0,-1 0 0,0 0 0,0 0-3,0-1-21,0 1-1,0-1 0,-1 0 1,1 1-1,0-1 0,-1 0 1,1 1-1,0-1 0,-1 0 1,1 1-1,0-1 0,-1 0 1,1 0-1,-1 1 1,1-1-1,0 0 0,-1 0 1,1 0-1,-1 0 0,1 1 1,-1-1-1,1 0 0,-1 0 1,1 0-1,0 0 0,-1 0 23,-15 0-821,12 0 599,-17-1-335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5T22:15:54.118"/>
    </inkml:context>
    <inkml:brush xml:id="br0">
      <inkml:brushProperty name="width" value="0.1" units="cm"/>
      <inkml:brushProperty name="height" value="0.1" units="cm"/>
      <inkml:brushProperty name="color" value="#004F8B"/>
    </inkml:brush>
    <inkml:brush xml:id="br1">
      <inkml:brushProperty name="width" value="0.1" units="cm"/>
      <inkml:brushProperty name="height" value="0.1" units="cm"/>
      <inkml:brushProperty name="color" value="#008C3A"/>
    </inkml:brush>
    <inkml:brush xml:id="br2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5778 2432 1656,'0'0'830,"0"0"-114,0 0-47,0 0 25,5-3 3851,-5 1-1725,-1 6-1164,1 11-749,0-13-916,0-1 0,0 1 1,0-1-1,0 1 0,0-1 0,0 1 1,0-1-1,1 1 0,-1-1 1,1 0-1,-1 1 0,1-1 0,0 0 1,-1 1-1,1-1 0,0 0 1,0 1-1,0-1 0,0 0 0,0 0 1,1 1 8,48 18 102,-49-20-96,0 1 0,0-1 0,-1 0 0,1 0 0,0 0-1,0 0 1,0-1 0,0 1 0,-1 0 0,1 0 0,0 0 0,0-1-1,0 1 1,-1 0 0,1-1 0,0 1 0,0 0 0,-1-1-1,1 1 1,0-1 0,-1 0 0,1 1 0,-1-1 0,1 1 0,-1-1-1,1 0 1,-1 1 0,1-1 0,-1 0 0,1 0 0,-1 1-1,0-1 1,0 0 0,1 0 0,-1 0-6,1-2 40,0 0-1,0 0 1,-1 0-1,1-1 1,-1 1-1,0 0 1,1-3-40,-2 0 94,0 0-1,0 1 1,-1-1 0,0 1 0,0-1-1,0 1 1,0 0 0,-1-1-1,0 1 1,-1 0-94,3 3 56,0 0 0,0 0-1,0 1 1,0-1 0,0 1-1,-1-1 1,1 1 0,-1 0 0,1-1-1,-1 1 1,0 0 0,1 0-1,-1 0 1,0 0 0,0 0-1,0 0 1,1 1 0,-1-1 0,0 1-1,0-1 1,0 1 0,0 0-1,0 0 1,0 0 0,0 0 0,0 0-1,0 0 1,0 0 0,0 1-1,-2-1-55,3 1 18,0 0 0,0 0 0,0 0 0,0-1 0,1 1 0,-1 0 0,0 0 0,0 0 0,0 0 0,1 0 0,-1 0 0,1 1 0,-1-1 0,1 0 0,-1 0 0,1 0 0,0 1 0,-1-1-1,1 0 1,0 0 0,0 0 0,0 1 0,0 0-18,1 36 89,-1-29-26,1-5-55,-1 0 0,1 0 0,0 0 1,0 0-1,1 0 0,-1 0 1,1 0-1,0 0 0,0-1 1,0 1-1,0-1 0,1 0 1,-1 1-1,1-1 0,0 0 0,0 0 1,0-1-1,0 1 0,1-1 1,-1 0-1,1 1 0,0-1 1,-1-1-1,1 1 0,0-1 1,2 1-9,-5-1 1,0-1 0,-1 0 0,1 0 0,0 0 0,0 0 0,-1 0 0,1 0 0,0 0 1,0 0-1,-1 0 0,1-1 0,0 1 0,0 0 0,-1 0 0,1-1 0,0 1 0,-1 0 0,1-1 1,0 1-1,-1 0 0,1-1 0,-1 1 0,1-1-1,1-1 4,-1 1 1,0-1-1,0 0 0,0 1 0,0-1 1,0 0-1,0 0 0,0 0 0,0-1-4,0-2 11,1-1 0,-1 0 0,-1 1 0,1-1 0,-1 1 0,0-4-11,-1 3 14,-1 0-1,1 0 1,-1 0-1,-1 0 1,1 0-1,-1 0 1,0 0-1,0 1 1,-1-1 0,0 1-1,0 0 1,-1-2-14,4 6 4,0 0 7,0 0 0,0 0 0,0-1 0,0 1 0,0 0 0,0 0 0,0 0 0,0 1 0,0-1 0,0 0 0,-1 0 0,1 1 0,0-1 0,-1 0 0,1 1 0,0-1 0,-1 1 0,1 0 0,0 0 0,-1-1 0,1 1 0,-1 0 0,1 0 0,-1 0 0,1 0 0,-1 0 1,1 1-1,0-1 0,-1 0 0,1 1 0,0-1 0,-1 1 0,1-1 0,0 1 0,-1 0 0,1 0 0,0-1 0,0 1 0,0 0 0,0 0 0,0 0 0,0 0 0,0 0 0,0 0 0,0 1 0,0-1 0,0 0 0,1 0 0,-1 1 0,1-1 0,-1 0 0,1 1 0,-1-1 0,1 0 0,0 1-11,-2 7 50,0 1 0,1-1-1,0 1 1,1 3-50,0-9 8,0-1 1,0 0-1,0 0 0,0 1 0,1-1 1,0 0-1,0 0 0,0 0 1,0 0-1,0 0 0,0 0 1,1 0-1,-1 0 0,2 1-8,-1-2 1,-1-1 0,1 1 0,0-1-1,-1 1 1,1-1 0,0 1 0,0-1 0,0 0 0,0 0-1,0 0 1,0 0 0,1 0 0,-1 0 0,0-1-1,0 1 1,1-1 0,-1 0 0,0 1 0,1-1 0,-1 0-1,0 0 1,1-1 0,-1 1 0,0 0 0,0-1-1,1 1 1,-1-1 0,0 0 0,0 0 0,0 0 0,0 0-1,0 0 1,0 0 0,0-1 0,0 1 0,0-1 0,0 1-1,-1-1 1,1 0-1,1-2 6,-1 1 0,0-1 0,0 0 1,0-1-1,0 1 0,-1 0 0,0 0 0,0-1 0,0 1 0,0-1 0,-1 1 0,1-1 0,-1 1 0,0-1 1,-1 1-1,1 0 0,-1-2-6,0 2 6,0 0 0,0 1 1,0-1-1,0 1 1,-1-1-1,1 1 0,-1 0 1,0-1-1,0 1 0,0 0 1,0 0-1,0 0 0,-1 1 1,0-1-1,1 0 0,-1 1 1,0 0-1,0 0 1,0 0-1,-4-2-6,6 4 1,0-1 0,-1 1 1,1 0-1,-1 0 0,1 0 0,0 0 1,-1 0-1,1 0 0,-1 0 0,1 0 1,0 0-1,-1 0 0,1 1 0,0-1 1,-1 1-1,1-1 0,0 1 0,-1 0 0,1-1 1,0 1-1,0 0 0,0 0 0,0 0 1,0 0-1,0 0 0,0 0 0,0 0 1,-1 1-2,-1 1-2,1 0 0,-1 0 0,1 1 1,0 0-1,0-1 0,0 1 0,0 0 0,1 0 1,-1 1 1,1 0-2,0 0 0,0 0 1,0 1-1,1-1 0,0 0 1,0 1-1,0-1 0,0 0 1,1 0-1,1 4 2,-1-6-2,-1-1 0,1 0 0,0 0 0,0 0 1,0 1-1,0-1 0,0 0 0,1 0 0,-1-1 0,1 1 0,-1 0 0,1 0 0,0-1 0,0 1 0,-1-1 0,1 1 0,0-1 0,0 0 1,0 0-1,1 0 0,-1 0 0,0 0 0,0 0 0,2 0 2,0 0 0,-1-1 0,0 0 0,0 1 0,0-1 0,1 0 0,-1 0 0,0-1 0,0 1 0,0-1 0,1 0 0,-1 1 1,0-1-1,0-1 0,0 1 0,0 0 0,-1-1 0,1 1 0,0-1 0,-1 0 0,1 0 0,-1 0 0,1 0 0,-1-1 0,0 1 0,0 0 0,0-1 0,0 0 0,0 0 0,0 0 4,0 0 0,-1 0-1,1-1 1,-1 1 0,1-1-1,-1 0 1,0 1 0,0-1-1,-1 0 1,1 1-1,-1-1 1,0 0 0,0 0-1,0 0 1,0 1 0,-1-1-1,1 0 1,-1 0 0,0 1-1,0-1 1,-1 1 0,1-1-1,-2-2-3,-2-2 15,0 0 0,-1 0-1,0 0 1,0 1 0,-1 0-1,-2-1-14,7 6 4,0 0 0,0 0 0,0 0 0,-1 0 0,1 1 0,-1-1-1,1 1 1,-1 0 0,1-1 0,-1 1 0,0 0 0,1 1 0,-1-1 0,0 0-1,0 1 1,0 0 0,1 0 0,-1-1 0,0 2 0,0-1 0,0 0 0,-2 1-4,2 0-1,1 1 1,-1-1-1,1 1 1,-1 0 0,1-1-1,0 1 1,0 0 0,0 1-1,0-1 1,0 0-1,0 0 1,1 1 0,-1-1-1,1 1 1,-1 0 0,1-1-1,0 1 1,0 1 0,-3 6-7,1 0-1,1-1 1,0 1 0,-1 8 7,2-11 3,1-1 0,0 0 1,0 1-1,1-1 0,-1 0 1,1 1-1,1-1 1,-1 0-1,3 5-3,-3-8 2,0 0-1,0-1 1,1 1-1,-1 0 1,1 0 0,0-1-1,0 1 1,0-1-1,0 0 1,0 0 0,0 1-1,1-1 1,-1 0 0,1-1-1,-1 1 1,1 0-1,0-1 1,0 0 0,-1 1-1,3-1-1,0 1 2,1-1 0,-1 0 0,0 0 0,1 0 0,-1 0 0,0-1 0,1 0 0,-1 0 0,0-1 0,1 0 0,-1 0 0,0 0 0,6-2-2,-8 2 2,0-1 0,0 1 0,0-1 0,0 0-1,0 0 1,0 0 0,0-1 0,-1 1 0,1-1-1,-1 1 1,0-1 0,0 0 0,0 0 0,0 0-1,0 0 1,0 0 0,-1 0 0,0 0 0,1-1-1,-1 1 1,0-3-2,0 1 9,0 0-1,-1 0 0,0 0 0,0 0 0,0 0 1,0 0-1,-1 0 0,0 0 0,0 0 0,0 0 1,-1 1-1,1-1 0,-1 0 0,0 1 1,-1-1-1,1 1 0,-1 0 0,0 0 0,-2-2-8,2 1 10,-1 0 0,-1 0 0,1 1-1,-1 0 1,0 0 0,0 0 0,0 0 0,0 1-1,-1 0 1,1 0 0,-1 0 0,0 1-1,0 0 1,0 0 0,-2 0-10,6 2 0,0-1-1,0 1 1,0 0 0,-1 0-1,1 0 1,0 0 0,0 1-1,0-1 1,-1 1-1,1-1 1,0 1 0,0 0-1,0-1 1,0 1 0,0 0-1,0 1 1,0-1 0,1 0-1,-1 0 1,0 1 0,1-1-1,-1 1 1,1-1 0,-1 1-1,1 0 1,0 0-1,-1-1 1,1 1 0,0 0-1,0 0 1,0 0 0,1 0-1,-1 1 1,-1 2-7,0 1-1,1 0 1,0-1-1,0 1 0,0 0 1,0 0-1,1 0 1,0 0-1,1 0 1,-1 0-1,1-1 0,0 2 8,1 0-9,0 1 0,0-1 0,1 0 0,0 1 0,0-1 0,0-1 0,1 1 0,1 1 9,-3-6-1,-1 0 0,1 0 0,-1 0 1,1-1-1,0 1 0,0-1 0,-1 1 0,1-1 1,0 1-1,0-1 0,1 0 0,-1 0 0,0 0 0,0 0 1,0-1-1,1 1 0,-1 0 0,0-1 0,1 0 1,-1 0-1,0 1 0,1-1 0,-1 0 0,1-1 1,-1 1-1,0 0 0,1-1 0,-1 1 0,1-1 1,1-1 3,0 0 0,0 1 0,0-1-1,0-1 1,-1 1 0,1 0 0,-1-1-1,1 0 1,-1 0 0,0 0 0,0 0-1,0 0 1,-1-1 0,1 1 0,-1-1-1,0 0 1,0 0 0,0 0 0,0 0 0,-1 0-1,1 0 1,-1 0 0,0 0 0,0 0-1,-1-1 1,1-2-3,-1 1 7,0 1 1,0-1-1,0 1 0,0-1 0,-1 1 1,0-1-1,0 1 0,-1-1 0,1 1 1,-1 0-1,0 0 0,0 0 0,-1 0 1,0 0-1,0 0 0,0 1 0,0-1 1,-1 1-1,0 0 0,0 0 0,-2-2-7,3 3 8,-1 0-1,0 1 0,-1-1 1,1 1-1,0 0 0,-1 0 0,1 0 1,-1 0-1,1 1 0,-1 0 1,-2 0-8,5 0 1,-1 1 1,1 0-1,-1 0 1,0 0 0,1 1-1,-1-1 1,1 0 0,-1 1-1,1 0 1,-1 0-1,1 0 1,0 0 0,-1 0-1,1 0 1,0 0 0,0 1-1,0-1 1,0 1-1,0 0 1,0-1 0,0 1-1,0 1-1,-4 4 1,0 1-1,1 0 1,1 0-1,-1 0 1,1 1-1,1-1 1,0 1-1,0 0 1,0 0-1,1 0 1,1 0-1,-1 0 1,1 1-1,1 2 0,0-6 1,0 1 0,1-1 0,-1 0 0,1 1 0,1-1 0,-1 0 0,1 0-1,0 0 1,1 0 0,0 0-1,-1-2 0,0 0 1,1 0-1,-1 0 0,1-1 1,0 1-1,0-1 0,1 0 1,-1 0-1,1 0 0,-1 0 0,1-1 1,0 1-1,0-1 0,2 1 0,-1-1 2,-1-1 0,1 0 0,-1 0 0,1 0 0,0-1 0,-1 1 0,1-1-1,0 0 1,0 0 0,-1-1 0,1 0 0,0 0 0,-1 0 0,1 0 0,-1 0 0,0-1-1,1 0 1,-1 0 0,0 0 0,0-1 0,2-1-2,-1 1 3,0 0 0,-1 0 0,1-1 0,-1 1 0,0-1 0,0-1 0,0 1-1,-1 0 1,0-1 0,1 0 0,-2 1 0,1-1 0,0-1 0,-1 1 0,0 0 0,0 0 0,0-4-3,-1 4 6,0-1 1,-1 0 0,0 1-1,0-1 1,0 0-1,-1 1 1,0-1 0,0 0-1,0 1 1,0-1 0,-1 1-1,-1-1-6,0-1 9,0 0 0,-1 1-1,0 0 1,0 0-1,-1 0 1,0 1 0,0 0-1,0-1 1,-2 0-9,1 1 7,1 1 0,-1 0-1,0 0 1,-1 0 0,1 1-1,0-1 1,-1 2 0,-4-3-7,9 5-1,0-1 0,0 1 1,0-1-1,0 1 1,0-1-1,0 1 0,0 0 1,0 0-1,-1 0 0,1 0 1,0 1-1,0-1 1,0 0-1,0 1 0,0 0 1,0-1-1,0 1 0,1 0 1,-1 0-1,0 0 0,0 0 1,0 0-1,1 0 1,-1 1-1,1-1 0,-1 1 1,1-1-1,-1 1 0,1-1 1,0 1-1,0 0 0,-1 0 1,-2 7-7,0-1 0,1 1-1,0 0 1,0-1-1,0 1 1,1 1-1,1-1 1,0 0-1,0 0 1,1 0 0,0 1 7,0-5-5,0 0 1,0 0-1,1 0 1,0 0 0,0 0-1,0 0 1,0 0 0,1-1-1,0 1 1,0 0 0,0-1-1,1 0 1,-1 1 0,1-1-1,0 0 1,1 0-1,-1-1 1,0 1 0,1-1-1,0 1 1,1-1 4,-1-1-1,0 0 0,0 0 0,0-1 0,0 1 0,1-1 0,-1 0 0,0-1 0,1 1 0,-1-1 0,0 0 0,1 0 0,-1 0 0,1 0 1,-1-1-1,0 0 0,1 0 0,-1 0 0,0 0 0,0-1 0,0 0 0,1 0 1,3-2 4,1 0 0,0 0-1,-1-1 1,0-1 0,0 1 0,-1-1 0,0-1 0,0 1 0,2-3-4,-6 6 4,0-1 0,-1 0 1,1 0-1,-1 0 0,0 0 1,0 0-1,0-1 0,0 1 1,-1-1-1,1 1 0,-1-1 1,-1 1-1,1-1 0,-1 0 1,1 1-1,-1-1 0,-1 0 1,1 1-1,-1-4-4,0 2 9,-1 0 0,0-1 1,0 1-1,0 0 0,-1 0 0,0 0 0,0 0 0,-1 1 0,0-1 0,1 1 1,-2 0-1,1 0 0,-2-1-9,2 2 7,-1 0 0,1 0 0,-1 0 0,0 1 0,0 0-1,0 0 1,-1 0 0,1 1 0,-1-1 0,1 1 0,-1 1 0,0-1 0,1 1 0,-3 0-7,3 0 1,1 1 0,0 0 0,0 1-1,-1-1 1,1 1 0,0-1 0,0 1 0,0 1 0,0-1-1,0 0 1,0 1 0,0 0 0,0 0 0,1 0 0,-1 0 0,1 1-1,-1 0 1,1-1 0,0 1 0,0 0 0,0 1-1,-3 3-7,1 1 0,0-1 0,1 1 0,-1 0 0,2 0 0,-1 1 0,1-1 0,0 1 0,1-1 0,0 1 0,0 0 0,1 0 0,0 0 0,1 0 0,0 0 0,0 0 0,1 0 0,1 3 7,-1-5-6,1 0 0,0-1-1,0 1 1,0 0-1,1-1 1,0 0-1,1 0 1,-1 1 0,1-1 6,-2-4-3,0 0 1,0 0 0,0 0 0,0 0 0,0 0-1,0-1 1,0 1 0,1-1 0,-1 1 0,1-1-1,-1 0 1,1 0 0,0 0 0,-1 0 0,1 0-1,0-1 1,-1 1 0,1-1 0,0 0 0,0 0-1,0 0 1,-1 0 0,1 0 0,1-1 2,2 1 2,0-1 0,0 0 0,0-1-1,0 0 1,-1 0 0,1 0 0,0 0 0,-1-1 0,1 0 0,-1 0 0,0-1 0,0 1 0,0-1 0,0 0 0,-1-1 0,0 1-1,0-1 1,0 0 0,0 0 0,-1 0 0,0 0 0,0 0 0,0-1 0,0 0 0,-1 1 0,0-1 0,-1 0 0,1 0 0,-1 0-1,0 0 1,0 0 0,-1 0 0,0-1 0,0-4-2,-1 3 9,0 0 0,0 0 1,-1 1-1,0-1 0,0 0 0,-1 1 0,0-1 0,0 1 0,-1 0 1,1 0-1,-2 0-9,3 4 6,-1 0 0,0-1 0,0 1 0,0 1 0,0-1 0,0 0 0,0 1 0,-1-1 0,0 1 0,1 0 1,-1 0-1,0 0 0,0 1 0,0 0 0,0-1 0,0 1 0,0 1 0,0-1 0,-1 1 0,1-1 0,-1 1-6,0 0 2,0 0 0,0 1 0,0-1 0,1 1 1,-1 0-1,0 0 0,0 1 0,1 0 0,-1-1 0,1 1 0,-1 1 0,1-1 0,0 1 0,0 0 0,0-1 0,-1 3-1,0 0-5,1-1 1,-1 1 0,1 0 0,1 0 0,-1 1 0,1-1 0,0 1-1,0 0 1,0 0 0,1 0 0,0 0 0,0 0 3,0 1-6,1-1 0,0 1 1,0-1-1,0 1 0,1-1 1,0 1-1,1 0 0,-1-1 0,1 1 1,0-1-1,2 5 6,-1-6-3,-1 0 0,1 0 1,0-1-1,1 1 0,-1-1 0,1 0 0,0 0 0,0 0 1,0 0-1,0 0 0,1-1 0,-1 1 0,1-1 1,0 0-1,4 3 3,-3-4-2,-1 0 1,0 0-1,1 0 0,-1 0 1,1-1-1,-1 0 0,1 0 1,0 0-1,-1 0 0,1-1 1,0 0-1,0 0 0,-1 0 1,1-1-1,0 1 0,0-1 1,-1 0-1,1-1 0,-1 1 1,1-1-1,-1 0 0,0 0 1,1 0-1,-1-1 2,2 0 2,-1-1 1,1 1-1,-1-1 0,0 0 0,-1-1 0,1 0 0,-1 1 1,0-1-1,0 0 0,0-1 0,-1 1 0,0-1 0,0 0 1,0 0-1,-1 0 0,0 0 0,1-3-2,-2 3 6,0 1 0,0-1 1,-1 0-1,1 0 0,-1 0 0,-1 0 0,1 0 0,-1 0 1,0 1-1,0-1 0,-1 0 0,0 0 0,-1-2-6,1 4 6,0 0 1,0 0-1,-1 0 0,0 0 0,1 0 0,-2 0 1,1 1-1,0-1 0,-1 1 0,1 0 0,-1 0 1,0 0-1,0 1 0,0-1 0,0 1 0,-1 0 1,0 0-7,3 1 2,-1 0 0,0 0 0,0 0 0,0 0 0,0 1 0,0-1 0,0 1 0,0 0 0,0 0 0,0 0 0,0 0 0,0 0 0,0 1 0,0-1 0,1 1 0,-1 0 0,0 0 0,0 0 0,0 0 0,1 0 0,-1 1 0,0-1 0,1 1 0,-1 0 0,0 0-2,0 2-3,-1-1-1,1 1 0,-1 1 1,1-1-1,0 0 0,1 1 1,-1-1-1,1 1 1,0 0-1,0 0 0,0 0 1,1 0-1,0 0 0,-1 2 5,0 4 20,0 1 1,1-1 0,0 1 0,1-1 0,0 1 0,1 2-22,0-12-50,-1 0 1,1 1-1,-1-1 0,1 1 0,0-1 0,0 0 0,0 0 1,0 1-1,0-1 0,0 0 0,1 0 0,-1 0 0,1 0 1,0 0 48,0 0-149,-1-1-1,1 0 1,-1 0-1,1-1 0,0 1 1,-1 0-1,1 0 1,0-1-1,0 1 0,0-1 1,-1 0-1,1 1 1,0-1-1,0 0 0,0 0 1,0 0-1,0 0 1,0-1-1,-1 1 0,1 0 1,0-1 150,14-3-1065</inkml:trace>
  <inkml:trace contextRef="#ctx0" brushRef="#br0" timeOffset="1">10822 2360 3129,'7'-14'6598,"-7"14"-6514,0 0 0,0 0-1,1-1 1,-1 1 0,0 0 0,0-1 0,0 1 0,0 0 0,0 0-1,0-1 1,0 1 0,0 0 0,0-1 0,0 1 0,0 0-1,0 0 1,0-1 0,0 1 0,0 0 0,0-1 0,0 1-1,0 0 1,0 0 0,0-1 0,0 1 0,0 0 0,0 0 0,-1-1-1,1 1 1,0 0 0,0 0 0,0-1 0,0 1 0,-1 0-1,1 0 1,0 0 0,0-1 0,-1 1 0,1 0 0,0 0 0,0 0-1,-1 0 1,1-1-84,0 2 23,-1 0 0,1-1 0,0 1 0,-1 0-1,1 0 1,0-1 0,0 1 0,0 0 0,0-1 0,0 1-1,0 0 1,0 0 0,0-1 0,0 1 0,0 0 0,0 0-1,0-1 1,1 1 0,-1 0 0,0-1 0,1 1 0,-1 0-1,0-1 1,1 1-23,1 1 13,-1-1 0,1 0 0,0-1 0,0 1 0,0 0 0,0 0 0,0-1 0,0 1 0,0-1 0,0 0 0,0 1 0,0-1 0,0 0 0,0 0-1,0 0 1,0-1 0,1 1-13,1-1 13,1 0-1,0 0 1,0 0-1,-1-1 1,4-1-13,-6 2 7,-1 0-1,0 1 0,1-1 1,-1 0-1,0 0 1,0-1-1,0 1 1,0 0-1,0 0 1,0-1-1,0 1 1,0 0-1,0-1 1,0 1-1,-1-1 1,1 1-1,0-1 1,-1 1-1,0-1 1,1 1-1,-1-1 1,0 0-1,0 1 1,0-1-1,0 1 1,0-1-1,0 0 1,0 1-1,0-1 1,-1 1-1,1-1 1,-1 0-1,1 1 1,-1-1-1,0 1 1,0 0-1,0-2-6,-1 1 18,-1-1-1,0 1 1,1 0-1,-1 0 1,0 0 0,0 0-1,0 0 1,-2 0-18,4 1 6,0 1 0,0 0 1,0 0-1,0-1 0,0 1 1,0 0-1,0 0 0,0 0 1,0 0-1,0 0 1,0 0-1,0 0 0,0 1 1,0-1-1,0 0 0,1 0 1,-1 1-1,0-1 0,0 1 1,0-1-1,0 1 0,0-1 1,0 1-1,1-1 0,-1 1 1,0 0-1,0-1 0,1 1 1,-1 0-1,1 0 0,-1 0-6,-11 14 104,10-13-67,0 0-1,0 0 1,0 0-1,0 1 0,0-1 1,1 1-1,-1-1 1,1 1-1,-1 0 1,1 0-1,0-1 1,0 1-1,1 0 0,-1 0 1,1 0-1,-1 2-36,1 4 124,0-5-51,0-1-1,0 1 0,0 0 1,0-1-1,1 1 0,-1 0 1,2 2-73,-1-5 13,-1 0 0,1 1 1,0-1-1,0 0 0,-1 0 0,1 0 1,0 0-1,0 0 0,0 0 1,0 0-1,0 0 0,0-1 1,1 1-1,-1 0 0,0 0 0,0-1 1,1 1-1,-1-1 0,0 1 1,1-1-1,-1 0 0,0 0 0,1 1-13,1-1 15,0 1 0,1-1 0,-1 1 0,0-1 0,0 0-1,1 0 1,-1 0 0,0-1 0,1 1 0,-1-1-1,0 0 1,0 0 0,0 0 0,1 0 0,-1-1-1,0 1 1,-1-1 0,1 0 0,0 1 0,0-1-1,-1-1 1,1 1 0,-1 0 0,0-1 0,0 1-1,1-1 1,-2 1 0,1-1 0,0 0 0,-1 0-1,1 0 1,-1 0 0,0 0 0,0 0 0,0-1-1,0 1 1,0 0 0,-1 0 0,0-1 0,1 0-15,-1 2 10,0-1 0,-1 1 1,1 0-1,0 0 0,-1 0 1,1 0-1,-1-1 0,0 1 1,0 0-1,0 0 0,0 0 1,0 0-1,0 1 0,0-1 1,-1 0-1,1 0 0,0 1 1,-1-1-1,0 1 0,1-1 1,-1 1-1,0 0 1,0 0-1,0-1 0,0 1 1,0 0-1,0 1 0,0-1 1,0 0-1,0 1 0,0-1 1,0 1-1,0 0 0,-1-1 1,1 1-1,0 0 0,0 0 1,0 1-1,-1-1 0,1 0 1,0 1-1,0-1 0,0 1 1,0 0-1,-2 0-10,0 1 36,1 0 0,0 0-1,0 1 1,0-1 0,0 0 0,1 1 0,-1 0-1,0-1 1,1 1 0,0 0 0,0 1 0,0-1-1,0 0 1,0 0 0,1 1 0,-1-1 0,1 3-36,0-3 16,0-1 0,1 1 1,0 0-1,-1-1 1,1 1-1,0 0 1,0 0-1,1-1 1,-1 1-1,1 0 1,-1-1-1,1 1 1,0 0-1,0-1 1,0 1-1,0-1 1,0 1-1,1-1 1,-1 0-1,1 0 1,0 1-1,-1-1 1,1 0-1,1 1-16,-2-2 8,1 0 0,-1 0 0,0 1 0,0-1 0,0 0 0,1 0 0,-1 0-1,1 0 1,-1-1 0,1 1 0,-1 0 0,1-1 0,-1 1 0,1-1 0,0 1 0,-1-1 0,1 0-1,-1 0 1,1 1 0,0-1 0,-1 0 0,1-1 0,0 1 0,-1 0 0,1 0 0,0-1 0,-1 1-1,1-1 1,-1 1 0,1-1 0,0 0 0,-1 0 0,0 1 0,1-1 0,-1 0 0,0 0 0,1-1-1,-1 1 1,0 0-8,2-3 17,0 0 0,0 1 0,0-1 0,0-1 0,-1 1 0,0 0 1,0-1-1,0 1 0,-1-1 0,1 1 0,-1-1 0,0 0 0,0 0-17,-1 1 4,0 1 1,0-1 0,0 0 0,0 1 0,0-1-1,-1 1 1,0-1 0,0 1 0,0-1-1,0 1 1,0 0 0,0 0 0,-1-1-1,0 1 1,0 0 0,0 0 0,0 0-1,0 1 1,0-1 0,-1 0 0,1 1-1,-1-1 1,0 1 0,0 0 0,0 0-1,0 0 1,0 1 0,0-1 0,0 1-1,-1-1-4,2 2-3,1 0 0,0-1-1,0 1 1,-1 0 0,1 0-1,0 0 1,0 0 0,-1 1-1,1-1 1,0 0 0,0 1-1,-1-1 1,1 0 0,0 1-1,0-1 1,0 1 0,0 0-1,0-1 1,0 1 0,0 0-1,0 0 1,0 0 0,0 0-1,0 0 1,0-1 0,0 2 3,-1 1-9,-1-1 1,1 1-1,0 0 0,1 0 1,-1 0-1,0 0 1,1 1-1,0-1 0,-1 2 9,-1 5-8,1 0 0,0 0 0,1 0 0,0 1 0,0-1 0,1 0 0,1 1 0,0-1 0,1 4 8,-2-12 1,0 0 0,1-1 1,-1 1-1,1 0 0,0 0 0,0 0 0,0 0 0,-1-1 0,2 1 0,-1-1 0,0 1 0,0 0 0,0-1 0,1 0 0,-1 1 0,1-1 0,-1 0 0,1 0 0,-1 0 0,1 0 0,0 0 0,0 0 1,-1 0-1,1 0 0,0-1 0,0 1 0,0-1 0,0 0 0,0 1 0,0-1 0,0 0 0,0 0 0,0 0 0,-1 0 0,1 0 0,0-1 0,0 1 0,0-1 0,0 1 0,0-1-1,4-1 8,-1 0 0,1-1-1,0 0 1,-1 0-1,0 0 1,0 0 0,0-1-1,0 0 1,0 0 0,-1 0-1,0-1 1,2-1-8,0-2 10,-1 0 0,0 0 1,0 0-1,-1-1 1,1 0-1,-2 0 0,3-6-10,-5 12 3,-1 0 0,1 0 0,0 0 0,-1 1 0,1-1 0,-1 0 0,0 0 0,0 0 0,0 0 0,-1 0 0,1 0 0,-1 0 0,1 0 0,-1 1-1,0-1 1,0 0 0,0 0 0,0 1 0,-1-1 0,1 1 0,-1-1 0,1 1 0,-1-1 0,0 1 0,0 0 0,0 0 0,-1 0-3,1 1-2,0-1 1,0 1 0,-1 0-1,1 0 1,0 0-1,-1 0 1,1 1 0,-1-1-1,1 1 1,-1 0 0,1-1-1,-1 1 1,1 0-1,-1 0 1,1 1 0,-1-1-1,-1 1 2,-2 0-8,1 0 0,-1 1 1,1-1-1,-1 1 0,1 1 0,0-1 0,-2 1 8,1 2-8,0-1 0,0 1 0,1 1 0,-1-1 0,1 1 0,0-1 1,1 1-1,0 1 0,-1-1 0,2 1 0,-1-1 0,1 1 0,0 0 0,1 1 0,-1-1 0,2 0 0,-1 1 0,1-1 0,0 1 0,0-1 0,1 7 8,0-11 0,0 0 0,1-1 0,-1 1 0,1-1 0,0 1 0,-1-1 0,1 1 0,0-1 0,1 0-1,-1 0 1,0 1 0,1-1 0,-1 0 0,1 0 0,-1 0 0,1 0 0,0-1 0,0 1 0,0 0 0,0-1-1,0 1 1,1-1 0,-1 0 0,0 0 0,1 0 0,-1 0 0,0 0 0,1 0 0,-1-1 0,1 1 0,-1-1-1,2 1 1,1-1 7,0 1 0,-1-1 0,1 1-1,0-1 1,0-1 0,-1 1-1,1-1 1,0 0 0,-1 0-1,1 0 1,-1 0 0,1-1-1,-1 0 1,0 0 0,1 0-1,-1-1 1,2-1-7,-1 0 11,0-2-1,-1 1 1,1-1-1,-1 1 1,0-1-1,-1 0 1,1-1-1,-1 1 1,0 0-1,-1-1 1,1 0-1,-1 0 1,-1 1-1,1-1 1,-1 0-1,0-2-10,-2 6 3,0 0 0,1 0 0,-1 0-1,0 0 1,-1 0 0,1 0 0,0 0 0,-1 0-1,1 1 1,-1-1 0,0 1 0,0-1 0,0 1-1,0 0 1,-1 0 0,1 0 0,0 0 0,-1 0-1,0 0 1,1 1 0,-1-1-3,-4-2-1,0 0 0,-1 0 1,1 1-1,-1 0 0,0 1 0,1 0 0,-6-1 1,9 2-6,1 1-1,0 0 0,-1-1 0,1 1 1,0 1-1,-1-1 0,1 0 0,0 1 1,0 0-1,-1 0 0,1 0 0,0 0 1,0 0-1,0 1 0,0-1 0,0 1 1,-2 2 6,1-1-8,1 0 1,-1 0 0,1 0 0,0 1-1,0 0 1,1 0 0,-1 0 0,1 0-1,0 0 1,0 0 0,0 0 0,0 2 7,0 0-3,0-1 0,0 1 0,1 0-1,0 0 1,0 0 0,1 0 0,-1 0 0,1 1 0,1-1 0,-1 0 0,1 0 0,0 0 0,0 0 0,1 0 0,0-1 0,0 1 0,0 0-1,1-1 1,2 5 3,-3-7 3,0-1-1,0 0 0,-1 1 0,2-1 0,-1 0 0,0 0 0,0 0 0,1 0 0,-1-1 1,1 1-1,-1-1 0,1 1 0,0-1 0,0 0 0,-1 0 0,1 0 0,0 0 0,0-1 1,0 1-1,0-1 0,0 0 0,1 0-2,0 0 7,1-1 0,-1 1 0,0-1-1,1-1 1,-1 1 0,0-1 0,0 1 0,0-1 0,0 0 0,0-1-1,0 1 1,0-1 0,-1 1 0,2-3-7,5-3 15,-2-1 1,1 0-1,-1 0 1,-1-1-1,0 0 1,2-4-16,-4 7 7,-2 0 0,1-1 1,-1 1-1,0-1 0,0 0 1,-1 1-1,0-1 0,0 0 1,0-8-8,-3 12 1,1 0 1,0 1-1,-1-1 1,0 1 0,1-1-1,-1 1 1,-1-1-1,1 1 1,0 0-1,-1-1 1,0 1-1,0 0 1,0 0-1,0 0 1,0 0 0,-1 1-1,1-1 1,-1 1-1,1-1 1,-1 1-1,0 0 1,-3-2-2,3 2-4,1 1-1,-1-1 1,0 1 0,0-1-1,0 1 1,0 0 0,0 0-1,0 0 1,-1 1 0,1-1 0,0 1-1,0 0 1,0 0 0,-1 0-1,1 0 1,0 0 0,0 1 0,-1-1-1,1 1 1,0 0 0,0 0-1,0 0 1,0 0 0,0 1-1,0 0 5,-7 4-12,0 2 0,1-1-1,0 1 1,0 1 0,1-1-1,0 1 1,0 1-1,1-1 1,1 1 0,0 1-1,0-1 1,0 3 12,4-8-2,0 0 1,0 0 0,0 0-1,1 0 1,0 0-1,0 1 1,1-1 0,-1 0-1,1 0 1,0 1-1,0-1 1,1 0 0,0 1-1,0-1 1,0 0-1,0 0 1,1 0 0,0 0-1,0 0 1,0 0-1,1-1 1,-1 1-1,1-1 1,0 1 0,1-1-1,-1 0 1,1 0-1,0 0 2,-2-2 4,1 0-1,-1 1 0,1-2 0,-1 1 1,1 0-1,0 0 0,0-1 0,0 0 1,0 1-1,0-1 0,0 0 0,0 0 1,0-1-1,0 1 0,0-1 0,0 1 1,1-1-4,1-1 5,-1 1 1,0-1-1,0 1 1,0-1 0,0-1-1,0 1 1,0 0-1,0-1 1,0 0 0,0 0-1,-1 0 1,1-1-6,4-2 10,-1-1 1,0 0-1,0-1 1,-1 1-1,0-1 1,0-1-1,-1 1 0,1-1 1,-2 0-1,1 0 1,2-6-11,-5 9 7,0-1 1,0 0-1,-1 1 1,1-1-1,-1 0 1,0 0-1,-1 0 1,0 0-1,0 0 1,0 0-1,0 0 1,-2-4-8,2 7 2,-1-1 0,-1 1 0,1-1 0,0 1 0,-1 0 0,0 0 1,1 0-1,-1 0 0,-1 0 0,1 0 0,0 0 0,-1 0 0,1 1 1,-1-1-1,0 1 0,0 0 0,0 0 0,0 0 0,0 0 0,0 1 0,-1-1-2,1 0-5,0 1 0,0 0 0,0 0-1,0 0 1,0 0 0,-1 1 0,1-1-1,0 1 1,0 0 0,-1-1 0,1 2-1,0-1 1,-1 0 0,1 1 0,0-1-1,0 1 1,0 0 0,0 0 0,-1 0-1,1 1 1,1-1 0,-1 1 0,-2 1 4,0 0-5,1 1 0,0 0-1,0 0 1,0 0-1,1 1 1,-1-1-1,1 1 1,0 0-1,0 0 1,1 0-1,0 0 1,0 0-1,-1 3 7,1-2-4,0 0 0,0 0 0,1 1 0,0-1 0,0 1 0,0 0 4,1-4-60,0-1 1,0 0-1,1 1 1,-1-1 0,1 0-1,-1 0 1,1 1-1,0-1 1,0 0 0,0 0-1,0 0 1,0 0-1,0 0 1,1 0 0,-1 0-1,1 0 1,-1-1 0,2 2 59,11 8-387</inkml:trace>
  <inkml:trace contextRef="#ctx0" brushRef="#br0" timeOffset="2">6770 5238 2112,'35'17'1179,"-34"-17"-1138,-1 0 0,0 0 0,0 0 0,0 0 0,1 0-1,-1 0 1,0 0 0,0 0 0,1 0 0,-1 0 0,0 0-1,0 0 1,0 0 0,1-1 0,-1 1 0,0 0 0,0 0-1,0 0 1,1 0 0,-1 0 0,0 0 0,0-1 0,0 1-1,0 0 1,1 0 0,-1 0 0,0 0 0,0-1 0,0 1-1,0 0 1,0 0 0,0-1 0,0 1 0,0 0 0,0 0-1,1 0 1,-1-1 0,0 1 0,0 0 0,0 0 0,0-1 0,0 1-1,0 0 1,-1 0 0,1 0 0,0-1 0,0 1 0,0 0-1,0 0 1,0-1-41,-2-14 1156,2 12-849,0-1-52,0 3-85,0 0 0,0-1-1,0 1 1,0-1 0,-1 1-1,1-1 1,0 1-1,0-1 1,-1 1 0,1 0-1,-1-1 1,0 1 0,1 0-1,-1 0 1,0-1 0,0 1-1,1 0 1,-1 0-1,0 0 1,0 0 0,0 0-1,0 0 1,-1-1-170,-1 1 582,-2-1 1026,1 9-1229,3-4-347,0-1 0,0 1 0,1-1 0,-1 1 0,1 0 0,-1-1 0,1 1 0,0 0 0,0-1 0,0 1 0,1 0 0,-1-1 0,1 1 0,-1 0 0,1-1 0,0 1 0,0 0-32,-1-3 26,9 0 64,-8 1-86,0-1 1,0 0-1,-1 0 1,1 0-1,0 0 1,0 0-1,0 0 1,0 0-1,-1 0 1,1 0-1,0 0 1,0 0-1,0-1 1,-1 1-1,1 0 1,0 0-1,0-1 1,-1 1-1,1-1 1,0 1-1,-1-1 1,1 1-1,0-1 1,-1 1-1,1-1 1,-1 1-1,1-1 1,-1 0-1,1 1 1,-1-1-1,1 0 1,-1 0-1,0 1 1,1-1-1,-1 0 1,0 0-1,0 0-4,19-39 79,-19 39-76,0 1 1,0-1-1,0 0 0,0 0 1,0 1-1,0-1 0,0 0 1,0 0-1,0 1 0,0-1 1,0 0-1,0 0 0,0 1 1,-1-1-1,1 0 0,0 1 1,-1-1-1,1 0 0,0 1 1,-1-1-1,1 1 0,-1-1 1,1 0-1,-1 1 0,1-1 1,-1 1-1,0 0 0,1-1 1,-1 1-1,1-1 0,-1 1 1,0 0-4,-22-8 186,19 7-103,3 1-72,0 0-1,0 0 1,0 0-1,0 0 1,1 0-1,-1 0 0,0 0 1,0 1-1,0-1 1,1 0-1,-1 1 1,0-1-1,0 1 1,0-1-1,1 1 1,-1-1-1,0 1 1,1-1-1,-1 1 1,1-1-1,-1 1 1,0 0-1,1-1 1,-1 1-1,1 0 1,0 0-1,-1 0 0,1-1 1,0 1-1,-1 0-10,0 2 23,0-1 0,0 1 0,0 0 1,0-1-1,1 1 0,-1 0 0,1 0 0,-1 0 0,1 1-23,1 1 18,0 0 0,0-1 1,0 1-1,0 0 0,1-1 0,0 0 1,0 1-1,0-1 0,1 0 1,0 1-19,-2-3 3,0 0 0,1 0 1,-1 0-1,1 0 1,-1 0-1,1 0 1,0-1-1,0 1 0,0-1 1,0 1-1,0-1 1,0 0-1,0 0 0,0 0 1,0 0-1,1 0 1,-1 0-1,0 0 1,1-1-1,-1 1 0,0-1-3,0 0 2,0 0 0,0 0 0,0 0 0,0-1 0,0 1 0,0 0 0,-1-1-1,1 0 1,0 1 0,0-1 0,-1 0 0,1 0 0,0 0 0,-1 0 0,1 0-1,-1 0 1,1 0 0,-1-1 0,0 1 0,1-1 0,-1 1 0,0-1-2,1-1 5,0-1 0,0 1 0,-1-1 0,1 1 0,-1-1 0,0 0-1,0 1 1,-1-1 0,1 0 0,-1 0 0,0 1-5,0 0 4,0 0-1,0 0 0,0 1 1,-1-1-1,1 0 0,-1 1 0,0-1 1,0 1-1,0-1 0,0 1 1,0-1-1,-1 1 0,1 0 1,-1 0-1,1-1 0,-1 1 1,0 0-1,0 0 0,0 1 0,0-1 1,0 0-1,0 1 0,-1-1 1,1 1-1,0 0 0,-3-1-3,2 0 3,-1 1 0,1-1-1,-1 1 1,0 0 0,0 0 0,0 0-1,1 0 1,-1 1 0,0 0-1,0 0 1,0 0 0,0 0-1,0 0 1,0 1 0,0 0 0,0 0-1,1 0 1,-2 0-3,3 0-2,0 1 0,0-1-1,1 0 1,-1 1 0,0-1 0,1 1 0,-1-1-1,1 1 1,-1 0 0,1 0 0,0-1 0,0 1-1,0 0 1,0 0 0,0 0 0,0 0 0,1 0-1,-1 1 1,1-1 0,-1 0 0,1 0 0,0 0-1,0 0 1,0 1 0,0-1 0,0 0 0,0 0-1,1 1 3,-1 4-3,1-1-1,1 0 0,-1 0 1,1 0-1,0 0 0,1 0 1,-1-1-1,1 1 0,2 3 4,-3-6-1,0-1 0,0 1 0,0 0 0,1-1 1,-1 1-1,1-1 0,0 0 0,-1 1 0,1-2 0,0 1 0,0 0 0,1 0 0,-1-1 0,0 0 0,3 1 1,-5-1 0,1-1 1,0 0-1,0 0 1,0 0-1,0 0 1,0 0-1,0 0 0,-1 0 1,1-1-1,0 1 1,0-1-1,0 1 1,-1-1-1,1 0 0,0 1 1,0-1-1,-1 0 1,1 0-1,-1 0 1,1-1-1,-1 1 1,0 0-1,1-1 0,-1 1 1,0 0-1,0-1 1,0 1-1,0-1 1,0 0-1,0 0 0,2-2 0,-1-1 0,0-1 0,0 1 0,0 0 0,0 0 0,-1-1 0,0 1 0,0-1 1,-1 1-1,1-1 0,-1 1 0,0-1 0,-1 1 0,1-1 0,-1 1 0,-1-5 0,1 6 0,-1 0 1,1 0-1,0 1 0,-1-1 1,0 1-1,1-1 0,-1 1 1,-1 0-1,1 0 0,0 0 1,-1 0-1,0 0 1,0 0-1,1 1 0,-1-1 1,-1 1-1,1 0 0,0 0 1,-1 0-1,1 0 0,-1 1 1,1-1-1,-1 1 0,-1 0 0,3 0 0,0 1 0,0 0 0,0 0-1,0 0 1,0 0 0,0 0-1,0 1 1,0-1 0,0 1 0,0-1-1,1 1 1,-1 0 0,0 0-1,0-1 1,0 1 0,1 1 0,-1-1-1,0 0 1,1 0 0,-1 1-1,1-1 1,-1 0 0,1 1 0,0 0-1,0-1 1,-1 2 0,-1 1 1,1-1 1,0 1-1,0 0 1,0-1-1,1 1 0,-1 0 1,1 0-1,0 0 1,0 0-1,0 0 0,1 0 1,-1 4-2,2-3 4,-1 0 0,1 0 1,0 0-1,0 0 0,1 0 1,-1 0-1,1 0 0,0-1 1,1 1-1,-1-1 0,1 1 1,0-1-1,0 0 0,0 0 1,0 0-1,1 0-4,-1-2 3,-1 1-1,1-1 1,-1 0 0,1 0-1,0-1 1,-1 1 0,1 0-1,0-1 1,0 0 0,0 0-1,0 0 1,1 0 0,-1 0-1,0 0 1,0-1 0,0 0-1,1 0 1,-1 1 0,0-2-1,0 1 1,1 0 0,-1-1-1,0 1 1,0-1 0,3-1-3,-4 1 8,1-1 1,0 1-1,-1-1 0,1 1 1,-1-1-1,1 0 1,-1 0-1,0 0 1,0 0-1,0-1 0,0 1 1,0 0-1,0-1 1,-1 1-1,1-1 1,-1 0-1,0 0 0,0 1 1,0-1-1,0 0 1,0 0-1,-1 0 1,1 0-1,-1 0 1,0-1-9,1 1 7,-1 0 0,0-1 0,0 1 0,-1-1 0,1 1 0,-1 0 0,1-1 0,-1 1 0,0 0 0,0 0 0,-1-1 0,1 1 0,0 0 0,-1 0 0,0 1 0,0-1 0,0 0 0,0 0 0,0 1 0,-1 0 0,1-1 0,-2 0-7,-1-1 6,0 1 0,0 0 0,0 1 0,0-1 0,0 1 0,0 0-1,-1 0 1,1 0 0,-1 1 0,-1-1-6,5 2 3,0 0-1,0 0 1,0 0-1,0 0 0,0 1 1,-1-1-1,1 0 1,0 1-1,0-1 1,0 1-1,0 0 1,1 0-1,-1 0 1,0 0-1,0 0 1,0 0-1,1 0 1,-1 0-1,1 1 1,-1-1-1,1 1 1,-1-1-1,1 1 0,0 0 1,0-1-1,0 1 1,0 0-1,0 0 1,-1 1-3,0 3 8,0-1 0,0 1 0,1 0 0,0 0 1,0 0-1,0 0 0,0 0 0,1 0 0,0 0 0,1 0 1,-1 0-1,2 4-8,-2-5 5,1 0 0,1 0 0,-1-1 1,0 1-1,1 0 0,0-1 0,0 0 0,1 1 1,-1-1-1,1 0 0,0 0 0,0 0 1,0-1-1,0 1 0,1-1 0,0 1-5,-3-3 2,1 0 0,0 0 1,0 1-1,0-1 0,0 0 0,0-1 0,0 1 0,0 0 0,0-1 1,0 1-1,0-1 0,1 1 0,-1-1 0,0 0 0,0 0 0,0 0 1,0 0-1,1 0 0,-1-1 0,0 1 0,0-1 0,0 1 0,0-1 1,0 0-1,0 0 0,0 0 0,0 0 0,0 0 0,0 0 0,0-1 0,-1 1 1,1 0-1,0-1 0,0-1-2,3-2 14,0-1 1,-1 0-1,0 0 0,0 0 0,0 0 1,-1 0-1,0-1 0,0 0 1,2-6-15,-4 9 10,0 0 1,1-1 0,-2 0-1,1 1 1,0-1 0,-1 0-1,0 1 1,0-1 0,-1 0-1,1 1 1,-1-1 0,0 1-1,0-1 1,0 1 0,-1-1-1,0 1 1,1 0 0,-2-1-1,1 1 1,0 0 0,-1 0-1,0 1 1,0-1 0,0 1-1,0-1 1,0 1 0,-1 0-1,0 0 1,1 0 0,-1 1-1,-4-2-10,4 1 24,-1 1 0,0 0-1,1 0 1,-1 0 0,0 0 0,0 1-1,0 0 1,-5 0-24,8 1 11,0-1 1,0 1-1,0 0 0,0 1 1,0-1-1,1 0 1,-1 1-1,0-1 0,0 1 1,0-1-1,0 1 1,1 0-1,-1 0 0,0 0 1,1 0-1,-1 0 0,1 0 1,-1 0-1,1 1 1,-1-1-1,1 0 0,0 1 1,0-1-1,-1 2-11,-1 2 5,0 0 0,1 0 0,0 0 0,0 0 0,0 0 0,1 0 0,-1 1 0,1-1 0,1 0 0,-1 1 0,1-1 0,0 1 0,0-1 0,0 1 1,1-1-1,1 4-5,1 4 6,0-1 1,1 1-1,1-1 1,0 0 0,1 0-1,2 4-6,-7-15 3,0 1-1,0 0 0,0 0 1,0-1-1,1 1 1,-1-1-1,0 1 0,0-1 1,1 1-1,-1-1 1,1 0-1,0 0 0,-1 0 1,1 0-1,0 0 1,-1 0-1,1 0 1,0-1-1,0 1 0,0 0 1,0-1-1,0 0 1,0 1-1,0-1 0,0 0 1,0 0-1,0 0 1,0 0-1,-1-1 0,1 1 1,0 0-1,0-1 1,0 1-1,0-1 1,0 0-1,0 0 0,-1 1 1,1-1-1,0 0 1,1-1-3,1-1 9,0 0 1,1-1-1,-1 1 1,0-1-1,0 0 1,-1 0 0,1 0-1,-1 0 1,0-1-1,0 1 1,-1-1-1,1 0 1,-1 1 0,0-1-1,0-1-9,-1 2 11,0-1 1,0 1-1,0-1 0,-1 1 0,0 0 0,1-1 1,-2 1-1,1-1 0,0 1 0,-1-1 1,0 1-1,0 0 0,-2-5-11,2 7 7,0 0 0,0-1-1,-1 1 1,1 0 0,-1 0 0,1 0 0,-1 0 0,0 0-1,0 0 1,0 0 0,0 0 0,0 1 0,0-1-1,-1 1 1,1 0 0,0 0 0,-1-1 0,1 2-1,-1-1 1,1 0 0,-1 0 0,0 1 0,1-1 0,-2 1-7,0-1 3,1 1 1,-1 0-1,0-1 1,0 1 0,0 1-1,0-1 1,0 0-1,1 1 1,-1 0-1,0 0 1,1 0 0,-1 0-1,0 1 1,1 0-1,-1-1 1,1 1 0,0 0-1,0 1 1,0-1-1,0 0 1,0 1 0,0 0-1,1 0 1,-1 0-1,1 0 1,0 0 0,-1 0-1,2 0 1,-1 1-1,0-1 1,1 1 0,-1 0-1,1-1 1,0 1-1,0 0 1,0 2-4,1 2 0,-1 0-1,1 0 1,0 0 0,1 1 0,0-1-1,0 0 1,1 0 0,0 0 0,1-1-1,-1 1 1,3 4 0,-4-9 1,1-1 0,-1 0 0,0 0 0,0 1 0,1-1 0,0 0 0,-1 0 0,1-1 0,0 1 0,0 0 0,0 0-1,0-1 1,0 1 0,0-1 0,0 0 0,1 0 0,-1 0 0,0 0 0,1 0 0,-1 0 0,1 0 0,-1-1 0,1 1 0,-1-1 0,1 0 0,-1 0 0,1 0 0,0 0 0,-1 0 0,1-1 0,-1 1 0,1-1-1,-1 1 1,1-1 0,-1 0 0,0 0 0,1 0 0,0-1-1,2-1 11,1 0-1,0 0 1,-1-1 0,0 0-1,0 0 1,0 0 0,0-1-1,-1 0 1,1 0-1,-1 0 1,0 0 0,-1-1-1,1 1 1,-1-1-1,-1 0 1,1 0 0,-1 0-1,0 0 1,0-1-1,0-2-10,-1 4 9,0 1 0,0-1 0,-1 0 0,1 0 0,-1 1 0,-1-1 0,1 0 0,-1 0 0,1 1 0,-1-1 0,-1 0 0,1 1 0,-1-1 0,1 1 0,-1 0 0,0-1 0,-1 1 0,1 0 0,-1 0-1,0 0 1,0 1 0,0-1 0,0 1 0,-1-1 0,0 1 0,1 0 0,-1 1 0,-1-1-9,1 0 9,-1 0 0,0 1 0,0 0 0,0 0 0,0 1 0,0-1 0,-1 1 0,1 0 0,0 0 1,-1 1-1,1 0 0,0 0 0,-1 0 0,1 0 0,0 1 0,-4 1-9,5-2 4,1 1 0,-1 1 1,1-1-1,0 0 0,-1 1 1,1 0-1,0 0 0,0 0 1,0 0-1,0 0 0,0 1 0,1-1 1,-1 1-1,1 0 0,-1-1 1,1 1-1,0 0 0,0 1 1,0-1-1,1 0 0,-1 0 0,1 1 1,0-1-1,0 2-4,-1 1 0,1 1 0,0-1 0,0 0 0,1 1 0,-1-1 0,2 1-1,-1-1 1,1 0 0,0 1 0,0-1 0,0 0 0,1 1 0,0-1 0,1 2 0,-1-5 1,0 1-1,0-1 1,0 1 0,0-1 0,0 0-1,0 0 1,1 0 0,0 0 0,-1-1 0,1 1-1,0-1 1,0 0 0,1 1 0,-1-1-1,0-1 1,1 1 0,-1 0 0,1-1 0,-1 0-1,1 0 1,0 0 0,0 0 0,-1 0-1,4-1 0,-3 0 4,1 0 0,0-1 0,0 1 0,0-1 0,-1 0 0,1 0 0,0-1 0,-1 0 0,1 0 0,-1 0-1,0 0 1,0 0 0,0-1 0,0 0 0,0 0 0,0 0 0,-1 0 0,1-1 0,1-2-4,2-2 13,-1 0 1,1 0-1,-1-1 1,-1 0-1,0-1 1,0 1 0,-1-1-1,1-5-13,-3 12 6,-1 0 0,-1 0 0,1 0-1,0-1 1,-1 1 0,1 0 0,-1 0 0,0-1 0,0 1-1,-1 0 1,1-1 0,-1 1 0,1 0 0,-1 0 0,0 0 0,0 0-1,0-1 1,-1 2 0,1-1 0,-1 0 0,0 0-6,0 0 6,-1-1 0,0 2 1,0-1-1,0 0 0,0 1 1,-1-1-1,1 1 0,-1 0 1,1 0-1,-1 0 0,0 1 1,0-1-1,1 1 0,-1 0 1,0 0-1,-3 0-6,2 0 2,-1 1-1,1 0 1,0 0-1,-1 0 1,1 1-1,0 0 1,0 0 0,0 0-1,-1 1 1,1-1-1,0 1 1,1 1-1,-1-1 1,0 1-1,1-1 1,-1 1-1,1 1 1,-2 0-2,2 0 2,0-1-1,0 1 1,1-1-1,-1 1 1,1 0-1,0 1 1,0-1-1,0 0 1,0 1 0,1 0-1,0-1 1,0 1-1,0 0 1,1 0-1,-1 0 1,1 0 0,1 1-1,-1 3-1,1-4 11,1 0 1,-1 0-1,1-1 0,1 1 0,-1-1 1,1 1-1,0-1 0,0 1 0,0-1 1,0 0-1,1 0 0,-1 0 0,1 0 1,4 3-12,-5-4-199,0-1 1,1 1 0,0-1 0,-1 1 0,1-1 0,0 0 0,0 0 0,0 0 0,0 0-1,1-1 1,-1 1 0,0-1 0,1 0 0,-1 0 0,1 0 0,-1-1 0,1 1 0,0-1-1,-1 0 1,1 0 198,12-2-1004</inkml:trace>
  <inkml:trace contextRef="#ctx0" brushRef="#br0" timeOffset="3">15377 3729 1304,'5'15'5239,"-5"-15"-5162,1 0 0,-1 0 0,0 1 0,1-1 0,-1 0 0,0 0 0,1 0 1,-1 0-1,1 0 0,-1 0 0,0 0 0,1 0 0,-1 0 0,0 0 0,1 0 0,-1 0 1,1 0-1,-1 0 0,0 0 0,1 0 0,-1 0 0,1 0 0,-1 0 0,0-1 0,1 1 0,-1 0 1,0 0-1,1 0 0,-1-1 0,0 1 0,0 0 0,1 0 0,-1-1 0,0 1 0,0 0 1,1-1-1,-1 1 0,0 0 0,0-1 0,0 1 0,1 0 0,-1-1 0,0 1 0,0 0 0,0-1 1,0 1-1,0-1 0,0 1-77,0-1 127,0 1 0,1-1 0,-1 0 0,0 1 0,0-1 0,0 1 0,0-1 0,0 0 0,0 1 0,0-1 0,-1 1 0,1-1 0,0 0 0,0 1-1,0-1 1,-1 1 0,1-1 0,0 1 0,0-1 0,-1 1 0,1-1 0,-1 1 0,1-1 0,0 1 0,-1-1 0,1 1 0,-1-1-127,-1 1 30,1 0 0,0 0 0,-1 0 0,1 0 0,0 0-1,-1 0 1,1 1 0,0-1 0,-1 0 0,1 1 0,0-1 0,-1 1 0,1 0-1,0-1 1,0 1 0,0 0 0,0 0 0,0 0 0,0-1 0,0 1 0,0 0-1,0 0 1,0 0 0,0 1 0,0-1-30,-21 27 117,21-26-96,0 0 0,0 0 0,0 0 0,0 0-1,1 0 1,-1 0 0,0 0 0,1 0-1,0 0 1,-1 1 0,1-1 0,0 0 0,0 0-1,0 0 1,0 1 0,1-1 0,-1 0 0,1 0-1,-1 0 1,1 0 0,0 0 0,0 0-1,0 0 1,1 2-21,-2-4 7,0 1 1,1-1-1,-1 1 0,1-1 0,-1 0 1,1 1-1,-1-1 0,1 0 0,-1 0 1,1 1-1,-1-1 0,1 0 0,0 0 1,-1 0-1,1 0 0,-1 0 0,1 0 0,0 0 1,-1 0-1,1 0 0,-1 0 0,1 0 1,-1 0-1,1 0 0,0 0 0,-1 0 1,1-1-1,-1 1 0,1 0 0,-1 0 1,1-1-1,-1 1 0,1-1-7,18-11 71,-18 11-59,4-3 4,-1 0 1,-1 0-1,1 0 1,0-1-1,-1 1 1,0-1-1,0 0 1,0 1 0,1-5-17,-3 7 9,-1 0 0,1 0 0,0 0 1,0 0-1,-1 0 0,1 0 0,-1 0 1,1 0-1,-1 0 0,0 0 0,0 0 1,0 0-1,0 0 0,0 0 0,-1 0 1,1 0-1,-1 0 0,1 0 0,-1 0 1,0 0-1,1 0 0,-1 0 0,0 0 1,0 0-1,0 0 0,-2 0-9,2 0 41,0 1 0,0 0 0,0-1 0,-1 1 1,1 0-1,-1 0 0,1 0 0,-1 0 0,1 0 0,-1 0 0,0 0 0,1 1 0,-1-1 1,0 1-1,0-1 0,1 1 0,-1 0 0,0-1 0,0 1 0,0 0 0,1 0 0,-1 0 1,0 0-1,0 1 0,0-1 0,1 0 0,-1 1 0,0 0 0,0-1 0,1 1 1,-1 0-1,1 0 0,-1 0 0,0 0 0,0 1-41,-1 0 11,0 1 1,1 0-1,-1-1 0,1 1 1,0 0-1,0 1 1,0-1-1,0 0 0,1 1 1,-1-1-1,1 1 0,0-1 1,0 1-1,0-1 1,0 1-1,1 0 0,-1 1-11,1 0 6,0 1 0,0 0 0,0-1 0,1 1 0,0-1 0,0 1 0,1 3-6,-2-8 2,1 1 1,-1-1-1,1 0 0,-1 0 0,1 0 1,-1 1-1,1-1 0,0 0 0,0 0 1,-1 0-1,1 0 0,0-1 0,0 1 1,0 0-1,0 0 0,0 0 0,0-1 1,0 1-1,1 0 0,-1-1 0,0 1 1,0-1-1,0 0 0,1 1 0,-1-1 1,0 0-1,0 0 0,1 1 0,-1-1 1,0 0-1,1-1 0,-1 1 0,0 0 1,0 0-1,1 0 0,0-1-2,2-1 8,1 1 0,-1-1 0,1-1 0,-1 1 0,0-1 0,1 0 0,-1 1 0,-1-2 0,1 1 0,0 0 0,-1-1 0,0 0 0,0 0 0,0 0 0,0 0 0,2-4-8,-3 4 6,0 0 0,0 1 0,0-1 0,0 0 0,-1-1 0,1 1-1,-1 0 1,0 0 0,0 0 0,-1-1 0,1 1 0,-1-1 0,0 1 0,0 0 0,-1-1-1,1 1 1,-1 0 0,0-1 0,0 0-6,0 4 2,1-1 0,-1 1 0,0-1 0,1 1 0,-1 0-1,0-1 1,0 1 0,0 0 0,0 0 0,0-1 0,0 1 0,0 0 0,0 0 0,-1 0-1,1 0 1,0 1 0,0-1 0,-1 0 0,1 0 0,-1 1 0,1-1 0,-1 1-1,1-1 1,-1 1 0,1 0 0,-1 0 0,1 0 0,-1-1 0,1 1 0,-1 1 0,1-1-1,-1 0 1,0 0 0,1 1 0,-1-1 0,1 0 0,-1 1 0,1 0 0,0-1 0,-1 1-1,1 0 1,0 0 0,-1-1 0,1 1 0,0 0 0,-1 1-2,-5 5 12,0 0 0,0 0 0,1 0 0,0 1 0,0 1-12,4-5 7,-1 0 1,1 1 0,0-1-1,1 1 1,-1 0 0,1 0-1,0 0 1,0 0 0,0 0-1,1 0 1,-1 0-8,1-3 7,0 1-1,0-1 1,0 0 0,1 0 0,-1 1-1,0-1 1,1 0 0,0 0-1,-1 0 1,1 0 0,0 0 0,0 0-1,0 0 1,0 0 0,0 0 0,1 0-1,-1 0 1,1-1 0,-1 1 0,1 0-1,0 0-6,0-1 4,-1-1-1,1 1 1,-1 0-1,1-1 1,-1 1-1,1-1 1,-1 1-1,1-1 1,0 1-1,-1-1 1,1 0-1,0 0 0,-1 0 1,1 0-1,0 0 1,-1-1-1,1 1 1,0 0-1,-1-1 1,1 1-1,-1-1 1,1 1-1,-1-1 1,1 0-1,-1 0 1,1 0-1,-1 0 1,2-1-4,1-1 9,-1-1 0,1 1 0,0-1 0,-1 0 0,0 0 1,0-1-1,0 1 0,0-1 0,-1 0 0,1 1 1,-1-1-1,-1 0 0,2-3-9,-2 5 6,-1 1 0,1-1-1,-1 0 1,0 1 0,0-1 0,0 0 0,0 0-1,0 1 1,0-1 0,-1 0 0,1 0 0,-1 0-6,0 1 4,1 1 1,-1-1 0,0 0 0,0 1 0,0-1-1,0 1 1,0 0 0,0-1 0,-1 1 0,1 0-1,0-1 1,-1 1 0,1 0 0,-1 0-1,1 0 1,-1 0 0,1 1 0,-1-1 0,-1 0-5,1 0 3,-1 0 1,0 0 0,1 0 0,-1 1 0,0-1 0,0 1-1,0 0 1,1-1 0,-1 2 0,0-1 0,0 0-1,0 0 1,1 1 0,-1-1 0,0 1-4,-1 1 2,0 0 1,0 0-1,0 0 1,0 0 0,1 0-1,-1 1 1,1 0-1,0 0 1,-2 2-3,1 0-2,0-1 1,0 1-1,1 1 1,0-1 0,0 0-1,0 1 1,1-1-1,0 1 1,0 0-1,0 0 1,1-1 0,-1 4 1,2-6-3,0 0 1,-1 0 0,1 0 0,0 0 0,1 0 0,-1 0 0,0 0 0,1 0 0,0-1-1,-1 1 1,1 0 0,1 1 2,-1-3-1,0 1-1,0 0 1,0-1 0,0 1-1,0-1 1,1 0-1,-1 1 1,0-1-1,1 0 1,-1 1 0,1-1-1,0 0 1,-1 0-1,1-1 1,0 1 0,0 0-1,-1 0 1,1-1-1,2 1 2,-1 0 2,1-1 0,0 1-1,0-1 1,0 0 0,0 0-1,0-1 1,0 1 0,0-1-1,0 0 1,-1 0 0,1 0-1,0 0 1,0-1 0,-1 0-1,1 1 1,-1-1 0,0 0-1,1-1 1,-1 1 0,0-1-1,2-1-1,-1 0 2,0 0-1,-1 0 0,0 0 0,1 0 1,-1 0-1,-1-1 0,1 1 0,-1-1 0,1 0 1,-1 0-1,-1 0 0,1 0 0,-1 0 0,0 0 1,1-5-2,-2 6 0,0 1 1,0-1 0,-1 1 0,1 0-1,-1-1 1,0 1 0,0 0 0,0 0 0,-1 0-1,1 0 1,0 0 0,-1 0 0,0 0-1,0 0 1,0 0 0,0 1 0,0-1 0,-1 1-1,1 0 1,-1-1 0,1 1 0,-1 0-1,0 1 0,0-1 3,1 1 1,0-1-1,-1 1 0,0 0 0,1 0 0,-1 0 0,0 0 0,1 1 0,-1-1 0,0 1 0,0-1 0,0 1 0,1 0 1,-1 0-1,0 0 0,0 1 0,0-1 0,1 1 0,-1-1 0,0 1 0,1 0 0,-1 0 0,0 0 0,1 1 0,-1-1 0,1 0 1,0 1-1,-1 0-3,0 1 1,-1 1-1,1-1 1,0 1 0,0 0 0,1 0 0,-1 0 0,1 1 0,0-1-1,0 1 1,0-1 0,0 1 0,1-1 0,0 1 0,0 0 0,0 0-1,0 4 0,1-5-1,-1 0 0,1 0-1,0 0 1,1 0 0,-1 0-1,0 0 1,1 0 0,0 0-1,0 0 1,0 0 0,1 0-1,-1 0 1,1-1-1,0 1 1,0-1 0,0 1-1,0-1 1,1 0 0,-1 0-1,2 1 2,-3-3 0,1 0 0,-1 0 0,0 0 0,1 0 0,-1-1 0,0 1 0,1-1 0,-1 1 0,1-1 0,-1 1 0,1-1 0,-1 0 0,1 0 0,-1 1 0,1-1 0,-1 0 0,1-1 0,0 1 0,1 0 2,0-1 0,0 0 0,0 0 0,0 0-1,0 0 1,0 0 0,0-1 0,2-1-2,3-2 8,-1 0 0,0-1 0,0 0 0,-1 0 0,6-7-8,-8 9 7,-1-1 1,1 0-1,-1 0 1,0 0-1,0 0 0,-1 0 1,1-1-1,-1 1 0,0-1 1,-1 0-1,0 1 1,1-1-1,-2 0 0,1 0 1,-1-1-8,0 6 3,0-1 0,0 1 0,0 0 0,-1 0 0,1 0 0,-1 0-1,1 0 1,-1 0 0,1 0 0,-1 0 0,1 0 0,-1 0 0,0 0 0,0 0 0,1 0 0,-1 0 0,0 1 0,0-1 0,0 0 0,0 0-3,-1 0 4,-1 0 0,1-1 0,-1 1 1,1 0-1,-1 1 0,0-1 0,1 0 0,-1 1 0,0-1-4,-4 1 14,1-1 1,0 1-1,-1 0 0,1 1 0,0 0 1,0 0-1,-6 1-14,8 0 11,-1 0 1,0 1 0,0-1-1,1 1 1,0 0 0,-1 0-1,1 1 1,0-1-1,1 1 1,-1 0 0,1 0-1,-1 0 1,1 1 0,0-1-1,1 1 1,-1-1 0,1 1-1,0 0 1,0 0 0,1 0-1,-1 0 1,1 3-12,-1-4-1,1 1 0,0 0 0,0 0-1,1 0 1,0 0 0,0 1 0,0-1 0,0 0 0,1 0 0,0 0 0,0 0 0,0 0-1,0-1 1,1 1 0,0 0 0,0 0 0,0-1 0,1 0 0,-1 1 0,1-1 0,0 0 0,1 0-1,1 2 2,-4-5 1,1 0-1,-1 0 0,1 0 0,-1 0 0,1 0 1,-1 0-1,1 0 0,-1 0 0,1-1 0,0 1 1,-1-1-1,1 1 0,0-1 0,0 0 0,-1 1 1,1-1-1,0 0 0,0 0 0,0 0 0,-1-1 1,3 1-1,-1-1 2,-1 0 0,1 0 0,0-1 1,0 1-1,0-1 0,-1 1 0,1-1 0,-1 0 1,1 0-1,-1 0 0,0-1 0,0 1-2,5-6 7,0 0 1,-1-1-1,-1 1 0,0-2 0,0 1 1,0 0-1,-1-2-7,-2 8 5,-1-1 1,0 0-1,0 0 1,0 0-1,0 0 1,-1-1-1,1 1 1,-1 0-1,0 0 1,0 0-1,-1 0 1,1 0-1,-1 0 1,0 0-1,0 0 1,0 0-1,-1-1-5,1 2 7,-1 0-1,0 1 1,1-1-1,-1 1 1,0-1-1,-1 1 1,1 0-1,0-1 1,-1 1-1,1 1 1,-1-1-1,1 0 1,-1 0-1,0 1 1,0 0-1,0-1 0,0 1 1,0 0-1,0 1 1,0-1-1,0 0 1,-3 1-7,2-1 12,0 1 0,1 0 0,-1-1 1,0 2-1,0-1 0,1 0 0,-1 1 0,0 0 0,1 0 1,-1 0-1,1 0 0,-1 0 0,1 1 0,-1-1 0,1 1 1,0 0-1,-3 2-12,2 0 7,1-1 1,0 0-1,0 1 1,0-1-1,0 1 1,0 0-1,1 0 1,0 0-1,0 1 1,0-1-1,0 0 1,1 1-1,-1 1-7,0 0-1,1 1 1,0-1-1,0 1 0,0-1 0,1 1 0,0-1 0,0 1 1,1 0-1,0-1 0,0 1 0,0-1 0,1 0 1,0 1-1,0-1 0,1 0 0,0 0 0,0 0 1,0 0-1,1-1 0,2 4 1,-4-7 0,-1 0 0,1 0 0,0-1 0,0 1 0,0 0 0,0-1 0,1 1 1,-1-1-1,0 0 0,1 1 0,-1-1 0,0 0 0,1-1 0,-1 1 0,1 0 0,0-1 0,-1 1 0,1-1 0,0 0 1,-1 0-1,1 0 0,0 0 0,1-1 2,0 0 0,0 0 0,0 0 1,0-1-1,-1 1 0,1-1 0,-1 0 1,1 0-1,-1-1 0,0 1 0,0 0 1,0-1-1,0 0 0,1-1-2,0 0 6,0-1 0,0 0 0,-1 0 0,0 0 0,0 0 0,0-1 0,-1 1 0,1-1 0,-1 0 0,-1 0 0,1 0 0,-1 0 0,0 0 0,0 0 0,-1 0 0,1 0 0,-2 0 0,1 0 0,0 0 0,-2-5-6,1 7 6,0 0 0,0 0 0,0 0 0,-1 1 1,1-1-1,-1 0 0,0 1 0,0-1 0,0 1 1,-1-1-1,1 1 0,-1 0 0,0 0 0,0 0 1,0 0-1,0 1 0,0-1 0,-1 1 0,1 0 1,-1 0-1,1 0 0,-1 0 0,0 0 0,0 1 1,0 0-1,0 0 0,0 0 0,0 0 0,0 1 1,-3-1-7,4 1 2,0 0 0,0 0 0,0 0 0,1 1 0,-1-1 0,0 1 0,0-1 0,1 1 0,-1 0 1,0 0-1,1 0 0,-1 0 0,1 1 0,-1-1 0,1 1 0,-1-1 0,1 1 0,-1 1-2,0 1 6,0-1 0,0 1 0,1-1 0,-1 1 0,1 0 0,0 0-1,0 0 1,0 0 0,1 0 0,0 0 0,-1 2-6,0 3 8,0 0 0,1-1 0,1 1 0,-1 0 0,1-1 0,0 1 0,1 0 0,0-1 0,1 1 0,-1-1 0,4 9-8,-4-14 1,0-1-1,0 1 1,1-1 0,-1 1-1,0-1 1,1 1-1,0-1 1,0 0-1,-1 0 1,1 0-1,0 0 1,1 0-1,-1 0 1,0-1 0,1 1-1,-1-1 1,0 1-1,1-1 1,0 0-1,-1 0 1,1 0-1,1 0 0,-1-1 1,-1 1 0,1-1 0,0 0 0,-1 0 0,1-1 0,0 1-1,-1 0 1,1-1 0,0 0 0,-1 1 0,1-1 0,-1 0 0,1-1 0,-1 1-1,0 0 1,1-1 0,-1 1 0,0-1 0,0 1 0,0-1 0,0 0-1,0 0 1,0-1-1,4-6 9,0 1 0,-1-1 0,0 0-1,-1-1 1,0 1 0,0-3-9,-2 9 3,0-3 7,0 0 0,0 0-1,0-1 1,-1 1-1,0 0 1,0-1-1,0 1 1,-1 0 0,0-7-10,-1 10 6,1 0-1,-1 0 1,1 0 0,-1 0 0,0 0 0,0 1 0,-1-1-1,1 0 1,0 1 0,-1-1 0,0 1 0,1-1 0,-1 1-1,0-1 1,0 1 0,-1 0 0,1 0 0,0 0 0,-1 1-1,1-1 1,-1 0 0,0 1-6,-1-1 4,0 0-1,0 1 1,0-1 0,0 1-1,0 0 1,0 0 0,0 0-1,-1 1 1,1 0 0,0 0-1,-1 0 1,1 0 0,0 0-1,-1 1 1,1 0 0,0 0-1,0 0 1,0 1 0,0-1-1,-1 1-3,1 0-18,1 0 0,0 0 0,-1 0 0,1 0 0,0 0 0,0 1 0,0-1 0,0 1 0,1 0 0,-1 0 0,1 0 0,0 0 0,-1 0 0,2 1 0,-1-1 0,0 1 0,1-1 0,-1 1 0,1 0 0,0-1 0,0 1 0,0 3 18,1-5-144,0 0-1,0 0 0,0 0 0,0 0 1,0 0-1,1 0 0,-1 0 1,1 0-1,-1 0 0,1 0 0,0 0 1,-1 0-1,1-1 0,0 1 0,0 0 1,1 0-1,-1-1 0,0 1 1,1-1-1,-1 1 0,0-1 0,1 0 1,1 1 144,11 7-877</inkml:trace>
  <inkml:trace contextRef="#ctx0" brushRef="#br0" timeOffset="4">12788 6420 1688,'4'57'1034,"-2"-48"317,1-10 519,0-8 1362,-3 8-3138,1 0 0,-1 1-1,0-1 1,0 0 0,0 1 0,0-1-1,0 1 1,0-1 0,0 0-1,0 1 1,-1-1 0,1 0 0,0 1-1,0-1 1,0 0 0,-1 1-1,1-1 1,0 1 0,-1-1 0,1 1-1,-1-1 1,1 1 0,0-1-1,-1 1 1,1-1 0,-1 1 0,1-1-1,-1 1 1,1 0 0,-1-1-1,0 1 1,1 0 0,-1 0 0,1-1-1,-1 1 1,0 0 0,1 0-1,-1 0 1,0 0 0,1 0 0,-1 0-1,1 0 1,-1 0 0,0 0-1,1 0 1,-1 0 0,0 0 0,1 0-94,-2 0 50,1 1 1,0-1-1,0 0 1,0 1 0,-1-1-1,1 1 1,0 0-1,0-1 1,0 1 0,0 0-1,0-1 1,0 1 0,0 0-1,0 0 1,1 0-1,-1 0 1,0 0 0,0 0-1,1 0 1,-1 0-1,1 0 1,-1 0 0,1 0-1,-1 0 1,1 1-51,-8 25 59,8-26-52,0 1-1,-1-1 1,1 0 0,0 1 0,1-1 0,-1 1-1,0-1 1,0 1 0,1-1 0,-1 1-1,0-1 1,1 0 0,0 1 0,-1-1 0,1 0-1,0 1 1,-1-1 0,1 0 0,0 0 0,0 0-1,0 1 1,0-1 0,0 0 0,1-1-1,-1 1 1,0 0 0,0 0 0,1 0 0,-1-1-1,0 1 1,1 0 0,0-1-7,0 1 0,0 0 0,0-1 0,0 1-1,0-1 1,1 1 0,-1-1 0,0 0 0,0 0 0,1 0 0,-1 0 0,0 0 0,0 0-1,0-1 1,1 1 0,-1-1 0,0 0 0,0 0 0,0 1 0,0-1 0,0-1 0,0 1 5,0 0 1,0-1 0,-1 1 0,1-1-1,-1 0 1,1 1 0,-1-1 0,1 0-1,-1 0 1,0 0 0,0 0 0,0 0 0,0 0-1,0 0 1,-1 0 0,1-1 0,0 1-1,-1 0 1,0 0 0,0-1 0,1 1-1,-1 0 1,0-1 0,-1 1 0,1 0 0,0 0-1,-1-1 1,1 1 0,-1 0 0,0 0-1,0 0 1,0 0 0,0 0 0,0 0-1,0 0 1,0 0 0,-1 0 0,1 0 0,-1 0-1,1 1 1,-1-1 0,0 1 0,-1-2-6,0 1 39,0 1-1,0 0 1,1-1 0,-1 1 0,0 0 0,0 0 0,0 0 0,0 1 0,0-1 0,-1 1-1,1 0 1,0 0 0,0 0-39,2 0 20,0 0 0,1 0 0,-1 0 0,0 0 1,0 1-1,0-1 0,1 0 0,-1 1 0,0-1 0,0 1 0,1-1 0,-1 1 0,0-1 0,1 1 0,-1-1 0,0 1 0,1-1 0,-1 1 0,1 0-20,-1 1 14,0-1 0,1 0 0,-1 1-1,1-1 1,-1 1 0,1-1-1,0 1 1,0-1 0,0 1 0,0-1-1,0 1 1,0-1 0,0 1 0,0 1-14,1 0 11,0 1 0,-1 0 0,2-1 0,-1 1 0,0-1 0,1 1 0,-1-1 0,1 0 0,0 0 0,0 1 0,0-1 0,1-1 1,-1 1-1,1 0 0,-1 0 0,1-1 0,1 1-11,-2-2 0,0 0 1,0 1-1,0-1 1,0 0-1,0 0 1,0 0-1,0 0 1,1-1-1,-1 1 1,0-1-1,1 1 1,-1-1-1,0 0 1,1 0-1,-1 0 1,0 0-1,1 0 1,-1 0-1,0-1 1,1 1-1,-1-1 1,0 0-1,0 1 0,1-1 1,-1 0-1,0-1 1,0 1-1,-1 1 2,0-1-1,-1 1 1,1-1 0,0 1-1,-1-1 1,1 0 0,0 1 0,-1-1-1,1 0 1,-1 1 0,1-1-1,-1 0 1,1 1 0,-1-1 0,0 0-1,1 0 1,-1 0 0,0 1-1,0-1 1,0 0 0,0 0-1,1 0 1,-1 0 0,0 0-2,-1-1 5,1 0 1,0 0-1,-1 0 0,1 0 1,-1 0-1,0 0 0,1 0 1,-1 0-1,0 0 0,-1 0-5,-3-6 31,-1 0 0,1 1-1,-2-1 1,-1 0-31,8 7 4,-2-1 27,0 1 0,0-1 0,0 0 0,0 1 0,0-1 0,-1 1 0,1 0 0,0-1 0,-1 1-1,1 0 1,-1 0 0,1 1 0,-1-1 0,1 1 0,-1-1 0,1 1 0,-1 0 0,0 0 0,1 0 0,-1 0 0,-1 0-31,2 1 24,0-1 1,0 1 0,0 0 0,0-1-1,0 1 1,0 0 0,0 0 0,0 0-1,0 1 1,1-1 0,-1 0 0,1 1-1,-1-1 1,1 1 0,-1-1 0,1 1-1,0 0 1,0-1 0,0 1 0,0 0-1,0 0 1,0 0 0,0 0 0,1 0-1,-1 0 1,1 0 0,-1 1-25,0 1 32,1 1 0,0-1 0,0 0 0,0 1 0,0-1 0,1 1 0,-1-1 0,1 0 1,0 1-1,0-1 0,1 0 0,-1 0 0,1 0 0,1 2-32,-2-4 2,0 0 0,0-1-1,0 1 1,1 0 0,-1-1 0,0 1 0,1-1 0,-1 0-1,1 1 1,-1-1 0,1 0 0,-1 0 0,1 0 0,0 0-1,0 0 1,0 0 0,-1-1 0,1 1 0,0 0 0,0-1-1,0 0 1,0 1 0,0-1 0,0 0 0,0 0 0,0 0-1,0 0 1,0 0 0,0-1 0,0 1 0,0-1-1,0 1 1,0-1-2,1 0 1,-1-1 0,1 1 0,-1-1 0,1 0 0,-1 1 0,1-1-1,-1 0 1,0 0 0,0-1 0,0 1 0,0 0 0,-1-1 0,1 1 0,-1-1-1,1 0 1,-1 1 0,0-1 0,0 0 0,0 0 0,0 0 0,0 0-1,0 0 5,-1 0 0,1 0 0,-1 0 0,1 0 1,-1 0-1,0 0 0,0 0 0,0 0 0,-1 0 0,1 0 0,-1 0 1,1 1-1,-1-1 0,0 0 0,0 0 0,0 0 0,-1 1 1,1-1-1,-1 1 0,1-1 0,-1 0-5,-3-2 28,-1 0 0,1 0 0,-1 0 0,0 1 0,0 0 0,0 0 0,0 0 0,-1 1-28,6 2 15,-1 1-1,0-1 0,1 0 1,-1 1-1,1 0 1,-1-1-1,1 1 0,-1 0 1,0 0-1,1-1 1,-1 1-1,0 1 1,1-1-1,-1 0 0,0 0 1,1 1-1,-1-1 1,0 0-1,1 1 0,-1 0 1,1-1-1,-1 1 1,1 0-1,0 0 1,-1 0-1,1 0 0,0 0 1,-1 0-1,1 0 1,0 0-1,0 1 0,0-1 1,0 0-1,0 1 1,0-1-1,1 1 1,-1-1-15,-1 3 9,0 0 1,0 1-1,1-1 1,0 0-1,-1 1 1,1-1-1,1 1 1,-1-1-1,1 1 1,0-1-1,0 1 1,0-1-1,1 1 1,-1-1-1,1 1 1,0-1-1,0 1 1,1-1-1,-1 0 1,1 0-1,0 0 1,0 0-1,3 3-9,-4-5-3,1 0 0,0 0-1,0-1 1,0 1 0,0-1 0,0 0-1,0 1 1,1-1 0,-1 0-1,0 0 1,1 0 0,-1-1-1,1 1 1,-1-1 0,0 1 0,1-1-1,1 0 4,3 1-4,0-1-1,0 0 0,0 0 0,0-1 0,5 0 5,-10 0 1,0 0 0,0 1-1,0-1 1,0 0 0,0 0 0,0 0-1,0-1 1,0 1 0,0 0 0,-1-1-1,1 1 1,0-1 0,-1 1 0,1-1-1,-1 0 1,0 0 0,0 0 0,1 0-1,-1 0 1,0 0 0,-1 0 0,1 0-1,0 0 1,0-1-1,-1 0 3,1 0-1,0 0 1,-1 0-1,0 0 1,1 1-1,-1-1 1,0 0 0,-1 0-1,1 0 1,0 0-1,-1 0 1,0 0-1,0 1 1,0-1 0,0 0-1,0 1 1,0-1-1,-1-1-2,-1 0 8,0 0 0,0 0-1,-1 1 1,1-1-1,-1 1 1,1-1 0,-1 1-1,0 0 1,0 1 0,-1-1-1,0 0-7,2 2 7,0 0-1,0 0 1,0 0-1,1 1 1,-1-1-1,0 1 1,0 0-1,0-1 1,0 1-1,0 1 1,0-1 0,0 0-1,0 1 1,0-1-1,0 1 1,0 0-1,0 0 1,0 0-1,-1 1-6,0 0 9,-1 1 1,1-1-1,0 1 0,0 0 0,0 0 0,0 0 0,0 0 0,1 1 0,-1-1 0,1 1 1,0 0-1,0 0 0,0 0 0,1 1 0,-1 0-9,2-2 5,0 0 1,0 0-1,0 1 0,0-1 1,1 0-1,-1 1 0,1-1 0,0 1 1,0-1-1,0 0 0,0 1 1,1-1-1,-1 1 0,1-1 1,0 0-1,0 0 0,0 1 0,0-1 1,1 0-1,-1 0 0,1 0 1,0 0-6,1 2-3,1-1 1,-1 1 0,1-1 0,0 0 0,1 0 0,-1-1-1,0 1 1,1-1 0,0 0 0,0 0 0,0-1 0,0 1-1,0-1 1,1 0 0,-1-1 0,1 1 0,2-1 2,-4 0-2,0 0 1,0-1 0,0 1 0,1-1-1,-1 0 1,0 0 0,0 0-1,0-1 1,0 0 0,0 0-1,0 0 1,0 0 0,0 0 0,0-1-1,0 0 1,0 0 0,-1 0-1,1 0 1,-1 0 0,0-1 0,1 1-1,-1-1 1,0 0 0,0-1 1,-2 3 2,0-1 0,1 0 1,-1 1-1,0-1 1,0 0-1,0 0 0,-1 0 1,1 0-1,0 0 1,-1 0-1,0 0 0,1 0 1,-1 0-1,0-1 1,0 1-1,0 0 0,0-1-2,-1-1 4,1 1 0,-1-1 0,0 1 0,-1-1 0,1 1 0,0 0 0,-1-1-1,0 1 1,-2-2-4,-3-5 14,-1 0 0,-1 0-1,0 1 1,0 1 0,-4-3-14,5 4 19,0 1 0,-1 0-1,0 0 1,0 1 0,0 0 0,-1 1 0,-1-1-19,8 4 7,1 0-1,-1 1 1,1-1 0,-1 1-1,1-1 1,-1 1 0,1 0-1,-1 0 1,1 0 0,-1 0-1,1 1 1,-1-1 0,1 1-1,-2 0-6,2 0 4,0 0 0,1 0 0,-1 0 0,0 0 0,1 0-1,-1 0 1,1 1 0,0-1 0,-1 1 0,1-1 0,0 1 0,0 0-1,0-1 1,0 1 0,0 0 0,0 0 0,0-1 0,1 1 0,-1 0-1,0 2-3,0 1-1,0 1-1,0-1 1,0 1-1,1-1 0,0 1 1,0-1-1,1 1 1,-1 0-1,1-1 0,0 1 1,1-1-1,-1 0 1,1 1-1,0-1 0,0 0 1,1 0 1,-1-1-5,0-1 0,0 1-1,0-1 1,0 0 0,1 0 0,-1 0 0,1 0 0,0 0 0,0-1-1,0 0 1,0 1 0,1-1 0,-1 0 0,0 0 0,1-1-1,-1 1 1,1-1 0,0 1 0,0-1 0,-1 0 0,1-1 0,0 1-1,1-1 6,-1 0-1,0 0-1,0-1 0,-1 0 0,1 0 1,0 0-1,0 0 0,-1 0 0,1-1 0,0 0 1,-1 0-1,1 0 0,-1 0 0,0 0 1,0-1-1,0 1 0,0-1 0,0 0 1,-1 0-1,1 0 0,-1 0 0,0 0 1,1-1-1,0-1 2,-1 1 3,1 0 0,-1-1 1,0 1-1,0-1 0,-1 1 1,1-1-1,-1 0 0,0 1 0,0-1 1,-1 0-1,1 0 0,-1 0 1,0 1-1,0-1 0,-1 0 0,1 0 1,-1 0-1,-1-4-3,-1 5 7,1-1 1,-1 0-1,1 1 1,-1 0-1,-1-1 0,1 1 1,0 0-1,-1 1 1,0-1-1,0 1 0,0-1 1,-1 1-1,1 1 1,-1-1-1,1 0 0,-1 1 1,0 0-1,0 0 0,-3 0-7,5 1 4,0 0 0,0 1 0,0-1-1,0 1 1,0 0 0,-1-1-1,1 2 1,0-1 0,0 0-1,0 1 1,0-1 0,0 1 0,-1 0-1,1 0 1,1 0 0,-1 0-1,0 1 1,0-1 0,0 1-1,1-1 1,-1 1 0,0 0 0,1 0-1,0 1 1,0-1 0,-1 0-1,1 1 1,1-1 0,-1 1-1,0 0 1,1-1 0,-2 3-4,1 1-1,-1 0 0,0 0 0,1 0 0,0 1 0,1-1 0,0 1-1,0-1 1,0 1 0,0 0 0,1-1 0,0 1 0,1 0 0,0-1 0,0 1 0,0 1 1,0-5-4,0 1 1,1 0-1,-1-1 0,1 0 0,-1 1 0,1-1 1,0 0-1,1 0 0,-1 0 0,0 0 1,1 0-1,0-1 0,-1 1 0,1-1 1,0 1-1,0-1 0,1 0 0,-1 0 1,0-1-1,1 1 0,-1-1 0,1 0 1,-1 1-1,1-1 0,0-1 0,-1 1 0,3 0 4,-2-1 1,1 1 1,0-1-1,0 0 0,-1 0 0,1-1 0,0 1 0,0-1 0,-1 0 0,1 0 0,-1-1 0,1 1 0,-1-1 0,1 0 0,-1 0 0,0-1 0,0 1 0,0-1 1,0 0-1,-1 0 0,1 0 0,-1-1 0,1 1 0,-1-1 0,0 0 0,-1 1 0,1-1 0,-1-1 0,0 1 0,0 0 0,0-1 0,0 1 0,-1-1 0,1 1 0,-1-1 1,-1 0-1,1 1 0,0-1 0,-1 0 0,0-2-1,-1 3 5,1 0 1,-1 0-1,0 0 1,0-1 0,0 1-1,-1 0 1,1 1-1,-1-1 1,0 0-1,0 0 1,0 1-1,-1-1 1,1 1 0,-1 0-1,0 0 1,0 0-1,0 0 1,0 0-1,0 1 1,-2-2-6,0 1 11,0 1 0,0-1-1,0 1 1,0 0 0,0 0 0,-1 1 0,1-1-1,0 1 1,-1 0 0,1 1 0,-1-1 0,1 1 0,-1 0-1,1 1 1,-5 0-11,6 0 9,1-1 1,-1 1-1,1 1 0,0-1 0,0 0 0,0 1 0,-1-1 1,1 1-1,1 0 0,-1 0 0,0 0 0,0 1 0,1-1 1,-1 0-1,1 1 0,0 0 0,0 0 0,0-1 1,0 1-1,0 1 0,1-1 0,-1 0 0,1 0 0,0 0 1,0 1-1,0-1 0,0 3-9,0 1 2,0 1-1,0 0 1,0-1 0,1 1-1,1-1 1,-1 1 0,1 0-1,0-1 1,1 1 0,0-1 0,0 0-1,2 4-1,-2-6-6,0 0 0,1 0 0,-1 0 0,1 0-1,0-1 1,1 1 0,-1-1 0,1 0 0,0 0 0,0 0-1,0 0 1,0-1 0,4 2 6,-5-3-5,1 0 0,-1 0 0,1-1 0,0 1 0,0-1-1,0 0 1,0-1 0,0 1 0,0-1 0,0 1 0,0-1 0,0 0 0,0-1 0,0 1-1,0-1 1,0 1 0,0-1 0,3-2 5,1 1 1,-1-1 0,0 0 0,0-1 0,0 1 0,0-1 0,0-1 0,-1 1 0,1-1 0,-1 0 0,-1-1 0,4-2-1,-7 5 3,0 0 0,0 0 0,0 1 0,0-1 1,0 0-1,0-1 0,-1 1 0,0 0 0,0 0 1,0-1-1,0 1 0,0 0 0,0-1 0,-1 1 0,0-1 1,0 1-1,0-1 0,0 1 0,0-1 0,-1 1 1,1-1-1,-1 1 0,0 0 0,0-1 0,0 1 1,-2-3-4,0 1 11,0-1 0,-1 1 0,0 0 0,0 0 0,0 0 0,-1 1 0,0-1 0,1 1 0,-2 0 0,1 1 0,0-1 0,-1 1 0,1 0 0,-1 1 0,0-1 0,0 1 1,0 0-1,0 0 0,-1 1 0,1 0 0,-1 0-11,3 0 12,1 1-1,-1 0 1,1 0 0,-1 0 0,1 0 0,-1 0-1,1 1 1,-1-1 0,1 1 0,-1 0 0,1 0 0,-1 1-1,1-1 1,0 1 0,0-1 0,0 1 0,0 0-1,0 0 1,0 0 0,0 1 0,1-1 0,-1 1 0,1-1-1,0 1 1,-1 0 0,1 0 0,0 0 0,1 0-1,-1 0 1,1 1 0,-1-1 0,1 0 0,0 1 0,0-1-1,1 1 1,-1-1 0,0 4-12,1-1 2,0-1-1,-1 1 1,2 0-1,-1 0 1,1 0-1,0 0 1,0-1 0,1 1-1,-1 0 1,1-1-1,1 0 1,-1 1-1,1-1 1,0 0 0,0 0-1,0 0 1,1-1-1,-1 1 1,1-1-1,1 0 1,2 3-2,-3-3-5,1 0 0,0-1 0,0 0 0,0 0 0,0 0 0,0 0 0,1-1 1,-1 0-1,1 0 0,-1 0 0,1-1 0,0 1 0,0-2 0,-1 1 0,1-1 0,0 1 0,0-2 0,0 1 0,0-1 0,0 1 0,3-2 5,-3 0-3,0 0-1,0 0 0,-1 0 1,1-1-1,-1 0 0,0 0 0,1 0 1,-1-1-1,-1 0 0,1 0 1,0 0-1,1-3 4,-3 4 1,-1 0 1,0 0 0,0 0-1,0-1 1,0 1-1,-1-1 1,1 1-1,-1-1 1,0 1-1,0-1 1,0 0 0,0 0-1,-1 0 1,0 0-1,1 1 1,-1-1-1,-1 0 1,1 0-1,-1 0 1,0-2-2,-1-2 8,0 1 1,-1-1-1,0 1 1,-1 0-1,0 0 1,0 0-1,0 1 1,-1-1-1,0 1 1,0 0-1,0 0 1,-1 1-1,0-1-8,-1 0 14,0 1-1,0-1 1,0 1-1,-1 1 0,0-1 1,0 1-1,0 0 0,0 1 1,-1 0-1,1 1 0,-5-2-13,10 4 6,-1-1 0,1 1 0,0 0 0,0-1 0,0 1-1,0 1 1,0-1 0,0 0 0,0 1 0,-1 0 0,1-1 0,0 1-1,1 0 1,-1 1 0,0-1 0,0 0 0,0 1 0,1 0 0,-1 0-1,1-1 1,-2 3-6,1-1 4,0 0-1,1 1 1,0-1 0,0 1-1,0 0 1,0-1-1,0 1 1,1 0-1,0 0 1,-1 0 0,2 0-1,-1 0 1,0 0-1,1 0 1,0 1-1,0 0-3,0 0 2,0 0 0,0 1-1,0-1 1,1 0-1,0 0 1,0-1-1,1 1 1,-1 0-1,1 0 1,0-1 0,0 1-1,1-1 1,-1 1-1,1-1 1,1 1-2,-2-2-2,1 0 0,0-1 1,-1 0-1,1 1 0,0-1 0,0 0 1,0-1-1,0 1 0,0 0 0,1-1 1,-1 0-1,0 0 0,1 0 1,-1 0-1,1 0 0,-1-1 0,1 0 1,-1 1-1,1-1 0,-1 0 0,1-1 1,1 0 1,-2 1-2,1 0-1,-1-1 1,0 1 0,0-1 0,0 0 0,0 0 0,0 0 0,-1-1 0,1 1-1,0-1 1,0 0 0,-1 1 0,1-1 0,1-2 2,-4 3-3,1 1-1,0-1 1,-1 0 0,1 0 0,-1 0-1,1 0 1,-1 0 0,1 0-1,-1 0 1,0 0 0,1 0 0,-1 0-1,0 0 1,0-1 0,0 1 0,0 0-1,0 0 4,0-1-12,0 0-1,-1 0 1,1 0 0,-1 0-1,0 1 1,1-1-1,-1 0 1,0 1 0,0-1-1,0 1 1,0-1-1,0 1 1,-1-2 12,-2 0-222,1-1 0,-1 1 0,0-1 0,0 1 0,0 0 0,0 0 0,-1 1 1,1-1-1,-1 1 0,0 0 0,1 0 0,-5 0 222,-1 1-587</inkml:trace>
  <inkml:trace contextRef="#ctx0" brushRef="#br0" timeOffset="5">16126 3456 1384,'-1'-1'29,"-1"0"372,1-1 0,-1 0 1,1 0-1,-1 1 0,1-1 0,0 0 0,0 0 0,0 0 0,0 0 0,0-1 0,0 1 1,1 0-1,-1 0 0,1 0 0,-1-1 0,1-1-401,20 23 2274,10 18-1765,-2 1 0,-1 2 1,7 17-510,16 23 80,-42-69-139,48 74-1121,42 45 1180,-91-122-2103,-2-3 894</inkml:trace>
  <inkml:trace contextRef="#ctx0" brushRef="#br0" timeOffset="6">16381 3374 1672,'-1'-1'2530,"-3"4"-1000,-4 6-70,-4 13-445,1 0 0,1 1 0,1 0 1,-1 7-1016,-1 3 462,-7 15 3,-42 125 520,45-122-842,2 1 0,-1 21-143,10-42-336,4-31 256,0 1-1,0 0 1,0-1 0,0 1-1,0 0 1,0-1 0,0 1 0,0 0-1,0-1 1,0 1 0,0 0 0,1-1-1,-1 1 1,0-1 0,0 1 0,1 0 80,5-1-693</inkml:trace>
  <inkml:trace contextRef="#ctx0" brushRef="#br0" timeOffset="7">16531 3377 1744,'0'-3'2466,"5"4"-753,6 5 371,4 11-1156,0 0 1,-1 1-1,2 4-928,5 9 258,11 11-83,147 192 124,-172-225-353,0-1 0,0 0 0,1 0 0,0 0 0,0-1 0,1 0 0,0 0 0,0-1 0,2 0 54,-2-3-708,-4-5 300</inkml:trace>
  <inkml:trace contextRef="#ctx0" brushRef="#br0" timeOffset="8">16785 3385 2505,'0'0'83,"0"0"0,0 0 0,1 0 0,-1-1 0,0 1 0,0 0 0,0-1 1,0 1-1,-1 0 0,1 0 0,0 0 0,0-1 0,0 1 0,0 0 1,0 0-1,0-1 0,0 1 0,0 0 0,0 0 0,-1-1 0,1 1 0,0 0 1,0 0-1,0 0 0,0 0 0,-1-1 0,1 1 0,0 0 0,0 0 1,0 0-1,-1 0 0,1 0 0,0-1 0,0 1 0,-1 0 0,1 0 0,0 0 1,0 0-1,-1 0 0,1 0 0,0 0-83,-8 10 2024,-7 25-252,14-30-1498,-16 44 1176,2 0-1,-6 38-1449,-11 103 806,31-186-792,-14 109-255,8-42-3793,7-60 2521</inkml:trace>
  <inkml:trace contextRef="#ctx0" brushRef="#br0" timeOffset="9">16986 3188 4449,'-4'-8'1984,"2"1"-471,-3-1-577,3 7 128,1 2-48,1 7-111,3 8-121,1 10-216,2 5-72,0 6-296,-1 0-104,0-5-336,1-4-312,-2-11-872,1-4-873,-2-9 1433</inkml:trace>
  <inkml:trace contextRef="#ctx0" brushRef="#br0" timeOffset="10">16821 3162 1536,'-9'-4'1161,"4"1"303,1 1 280,2 1-119,3 0-161,6 0-376,2-1-176,10-4-103,6 0-161,10-5-256,5-4-80,6-3-168,3-3-48,1-1-80,-2 1-256,-4-1-1008,-7 3 863</inkml:trace>
  <inkml:trace contextRef="#ctx0" brushRef="#br0" timeOffset="11">11541 2066 3057,'-4'-8'5520,"3"19"-3407,3 18-1072,2-3-811,2-1 1,1 0 0,1-1-1,2 0 1,0 0 0,11 18-231,-16-32-4,0-1 0,0 0 0,1-1 0,0 1 0,0-1 0,1 0 0,0-1 0,1 1 4,-5-6-5,0 1 0,0-1 0,0 0 0,0 0 0,1 0 0,-1-1 0,0 1 0,1-1 0,0 0 1,-1 0-1,1 0 0,-1 0 0,1-1 0,0 0 0,0 1 0,-1-1 0,1 0 0,0-1 0,0 1 0,-1-1 0,1 0 0,0 0 0,1 0 5,0-1-4,0 0 0,-1 0 0,1 0 0,-1 0-1,0-1 1,1 0 0,-1 0 0,0 0-1,-1 0 1,1-1 0,-1 0 0,2-1 4,0-2-1,-1 1 0,1-1 1,-2 0-1,1 0 0,-1 0 1,0-1-1,1-4 1,1-5 2,-2 0-1,0 0 1,-1-1 0,0 1-1,-1 0 1,-2-18-2,0 22 19,-1-1-1,0 1 1,-1 0 0,0 0-1,-1 0 1,-3-7-19,6 19 14,1 0 0,0 0 1,-1 0-1,1 0 0,-1 0 0,0 0 0,1 0 0,-1 0 0,0 0 1,1 1-1,-1-1 0,0 0 0,-1 0-14,2 1 10,0 0-1,0 0 1,-1 0 0,1-1-1,0 1 1,0 0 0,-1 0-1,1 0 1,0 0 0,-1 0 0,1 0-1,0 0 1,0 0 0,-1 0-1,1 0 1,0 1 0,0-1-1,-1 0 1,1 0 0,0 0-1,0 0 1,-1 0 0,1 0-1,0 1 1,0-1 0,0 0-1,-1 0 1,1 0 0,0 0-1,0 1 1,0-1 0,-1 0-10,1 2 25,-1-1 0,0 1 1,0 0-1,0-1 0,1 1 1,-1 0-1,1 0 0,-1-1 1,1 1-1,0 0 0,0 0 1,0 0-1,0 0 0,0 0-25,3 25 58,1-1 1,1 1-1,4 8-58,26 80 77,-22-76-42,9 30 124,-2 2-1,5 46-158,-21-92 49,-1 1-1,-2 0 0,0-1 0,-2 1 0,0-1 0,-2 1 1,-1-1-1,-1 0 0,-4 9-48,1-7 158,-8 16-158,12-35 40,0 1-1,-1-1 1,0 1 0,0-1-1,0-1 1,-6 6-40,10-12 4,-1 1 0,1-1 0,-1 1 1,0-1-1,1 1 0,-1-1 0,0 0 0,0 0 0,0 0 0,0 0 1,-2 0-5,3-1-6,0 0-1,0 1 1,0-1 0,0 0 0,0 0 0,0 0 0,0 0 0,0-1-1,0 1 1,0 0 0,0 0 0,0 0 0,0-1 0,0 1 0,0-1-1,0 1 1,1-1 0,-1 1 0,0-1 0,0 1 0,0-1 0,0 0-1,1 1 1,-1-1 0,0 0 0,1 0 0,-1 0 6,-3-4-31,1-1-1,0 0 1,0 0 0,0 0-1,1 0 1,0 0 0,0-1 0,1 1-1,-1 0 1,2-1 0,-1-4 31,-1-9-27,2 0 1,0 0 0,2-6 26,1-1-158,1 0 0,1 0-1,2 0 1,0 1 0,2 0-1,1 1 1,7-12 158,-1 6-312</inkml:trace>
  <inkml:trace contextRef="#ctx0" brushRef="#br0" timeOffset="12">12078 1994 3705,'4'19'4616,"5"26"-3330,1-6-144,13 33-1142,-16-54 29,1 0 0,0-1-1,1-1 1,1 1 0,2 0-29,-10-14-4,0 0 1,1 0-1,-1 0 0,1 0 1,0 0-1,0-1 0,0 0 1,0 1-1,0-1 0,1 0 0,-1 0 1,1-1-1,-1 1 0,1-1 1,-1 0-1,1 0 0,0 0 1,2 0 3,-3-1 0,0 0 1,1 0-1,-1 0 1,0-1-1,0 1 1,0-1-1,0 0 1,1 0-1,-1 0 1,-1-1 0,1 1-1,0 0 1,0-1-1,0 0 1,-1 0-1,1 0 1,-1 0-1,1 0 1,-1 0-1,0-1 1,0 1-1,0-1 0,4-5 13,-1 0 0,-1 0-1,1-1 1,-1 1 0,0-1-1,-1 0 1,0 0 0,-1 0-1,0-1 1,1-2-13,-1-4 27,0 0 0,-1 0 1,-1 1-1,-1-1 0,-1-13-27,1 21 28,-6-30 103,7 36-93,-1 0 0,0-1-1,0 1 1,0 0 0,0 0 0,0 0 0,0 0 0,0 0 0,0 0 0,-1 0 0,1 0 0,-1 1 0,0-1 0,0 0-38,2 2 10,0 0 1,0-1 0,-1 1-1,1 0 1,0 0 0,0 0 0,0 0-1,-1 0 1,1 0 0,0-1-1,0 1 1,0 0 0,-1 0 0,1 0-1,0 0 1,0 0 0,-1 0 0,1 0-1,0 0 1,0 0 0,0 0-1,-1 0 1,1 0 0,0 0 0,0 0-1,-1 0 1,1 0 0,0 0-1,0 1 1,0-1 0,-1 0 0,1 0-1,0 0 1,0 0 0,0 0 0,0 0-1,-1 1 1,1-1-11,-3 11 182,5 17-106,-2-26-63,6 36-24,1-1 0,2 0 0,7 17 11,43 106 248,-34-99-37,-3 0-1,-2 2 1,5 37-211,-22-81 35,-1-1 1,-1 1-1,0 0 0,-2 7-35,1-18 17,-1 0 0,0 0 0,0 0 0,-1 0 0,0 0 0,-1 0 0,1-1 0,-1 1 0,-1-1 0,0 0 0,-1 2-17,4-7-5,0-1-1,0 1 0,0-1 1,0 1-1,0-1 0,0 0 1,-1 1-1,1-1 0,-1 0 1,1 0-1,-1 0 0,1 0 1,-1 0-1,0 0 1,1 0-1,-1-1 0,0 1 1,0-1-1,1 1 0,-1-1 1,0 0-1,0 1 0,0-1 1,0 0-1,1 0 0,-1-1 1,0 1-1,0 0 0,-2-1 6,1 0-22,0-1-1,0 1 0,0-1 1,0 0-1,0 0 0,0 0 1,0 0-1,1-1 0,-1 1 1,1-1-1,-1 0 0,1 1 1,0-1-1,0 0 0,0-1 23,-5-8-15,1-1 1,1 1-1,0-1 1,1 1-1,0-2 0,0 1 1,2 0-1,0 0 0,0-1 1,1 0-1,1-8 15,1 4-27,0 1 1,2-1-1,0 1 0,0 0 0,2 0 1,0 0-1,1 0 0,7-13 27,0 4-594,-2 2 242</inkml:trace>
  <inkml:trace contextRef="#ctx0" brushRef="#br0" timeOffset="13">12561 1766 3337,'-1'-1'2048,"0"3"-223,0 1 135,1 7-504,2 5-231,2 7-473,1 3-256,0 2-360,1-1-64,-2-2-232,1 0-256,0-5-857,-2-2-719,-2-8 1208</inkml:trace>
  <inkml:trace contextRef="#ctx0" brushRef="#br0" timeOffset="14">12397 1780 6649,'-7'-1'2417,"3"-1"-1953,1 0 88,7-1 104,3 0 24,7-2-39,5 0-33,7-2-192,4-2-112,4-2-152,2-1-56,1-2-40,-2 0-104,-5 1-648,-5 1-753,-7 2 873</inkml:trace>
  <inkml:trace contextRef="#ctx0" brushRef="#br0" timeOffset="15">7346 4910 4425,'-18'-15'876,"11"9"14,1 1 0,-1 0 1,0 0-1,-7-3-890,14 8 29,0 0 0,0 0 0,0 0 0,0 0 0,0 0 1,0 0-1,0 0 0,-1 0 0,1-1 0,0 1 0,0 0 0,0 0 0,0 0 1,0 0-1,0 0 0,0 0 0,0 0 0,0 0 0,0-1 0,0 1 0,0 0 0,-1 0 1,1 0-1,0 0 0,0 0 0,0 0 0,0-1 0,0 1 0,0 0 0,0 0 1,0 0-1,0 0 0,0 0 0,0 0 0,0-1 0,1 1 0,-1 0 0,0 0 0,0 0 1,0 0-1,0 0 0,0 0 0,0 0 0,0-1 0,0 1 0,0 0 0,0 0 0,0 0 1,0 0-1,1 0 0,-1 0 0,0 0 0,0 0-29,11-6 375,13-2-352,-24 8-9,8-2-7,1 0 0,-1 1 0,1 0 0,-1 0 0,1 1 0,-1 0 0,1 0 0,-1 1 0,1 0 0,-1 1 0,1 0 0,-1 0 0,0 0 0,2 2-7,-5-1 0,1-1-1,-1 1 0,0 0 0,0 0 0,-1 1 1,1 0-1,0-1 0,-1 2 0,0-1 0,0 0 1,-1 1-1,1 0 0,-1 0 0,0 0 1,0 0-1,0 0 0,-1 1 0,0-1 0,0 1 1,1 5 0,0 6 44,0 0 0,-2 0 0,0 0 0,-1 1 0,-1 9-44,-4 27 644,-3 5-644,-2-5 279,5-33-146,1 1 0,1 0 0,1 0 0,1 17-133,1-36 8,0-1 0,0 1 0,1-1 0,-1 1 1,1-1-1,-1 1 0,1-1 0,0 1 0,0-1 0,1 2-8,-1-3 0,0 0-1,-1-1 0,1 1 0,-1 0 0,1-1 0,0 1 1,0-1-1,-1 1 0,1-1 0,0 1 0,0-1 0,0 0 1,-1 1-1,1-1 0,0 0 0,0 0 0,0 0 0,0 1 1,0-1-1,0 0 0,0 0 0,0 0 0,-1 0 1,1-1-1,0 1 0,0 0 0,0 0 0,0-1 0,0 1 1,-1 0-1,1-1 1,10-3 1,-1-2 1,0 1-1,0-1 1,0-1-1,-1 0 1,6-5-2,8-6-44,54-36-2514,-60 40 1650</inkml:trace>
  <inkml:trace contextRef="#ctx0" brushRef="#br0" timeOffset="16">7435 5122 10498,'-19'-15'3481,"31"13"-3473,5-2-32,7-3 0,3-2-176,4-5-640,1-1-1081,5-6 1193</inkml:trace>
  <inkml:trace contextRef="#ctx0" brushRef="#br0" timeOffset="17">7794 4864 6585,'0'0'119,"0"0"-1,-1-1 0,1 1 1,0 0-1,-1 0 0,1 0 1,0 0-1,-1 0 0,1-1 1,0 1-1,0 0 0,-1 0 0,1 0 1,0-1-1,-1 1 0,1 0 1,0-1-1,0 1 0,0 0 1,-1 0-1,1-1 0,0 1 1,0 0-1,0-1 0,0 1 1,0 0-1,0-1 0,-1 1 0,1 0 1,0-1-1,0 0-118,7-9 1256,19-7-1111,-24 15 58,9-4-150,1-1 0,0 2 0,0 0 1,1 0-1,0 1 0,0 0-53,-9 3 10,1 0 0,-1 0-1,0 1 1,0-1 0,1 1 0,-1 0 0,0 0 0,0 0 0,1 1 0,-1-1-1,0 1 1,0 0 0,1 1 0,-1-1 0,0 1 0,0-1 0,-1 1 0,1 0-1,0 1 1,1 0-10,-2 0 17,-1 0 1,0 0-1,1 0 0,-1 0 0,0 1 0,0-1 0,-1 0 0,1 1 0,-1 0 0,0-1 0,1 1 1,-2 0-1,1 0 0,0-1 0,-1 1 0,0 3-17,1 11 54,-1 1 0,-1-1 0,-1 1-54,0-1 39,-5 55 154,2-31-28,2 0 0,2 1 0,2 15-165,-1-55 10,0 1 1,1-1-1,-1 0 0,1 1 0,0-1 1,0 0-1,0 0 0,1 2-10,-2-5 2,1 1 0,-1-1 1,1 1-1,-1-1 0,1 1 0,-1-1 0,1 1 1,-1-1-1,1 1 0,0-1 0,-1 1 0,1-1 0,0 0 1,-1 0-1,1 1 0,0-1 0,0 0 0,-1 0 0,1 0 1,0 0-1,0 0 0,-1 0 0,1 0 0,0 0 0,0 0 1,-1 0-1,1 0 0,0 0 0,-1 0 0,1-1 1,0 1-1,0 0 0,-1-1 0,1 1 0,0 0 0,-1-1 1,1 1-1,-1-1 0,1 1-2,8-6 6,0 1 0,-1-2 0,0 1 1,0-1-1,3-4-6,37-42-257,-16 17-549,-14 17 450</inkml:trace>
  <inkml:trace contextRef="#ctx0" brushRef="#br0" timeOffset="18">7918 5004 9066,'-7'17'3161,"22"-19"-2921,7-1 40,2-3 24,7-4-120,1-1-96,3-6-696,-1-1 464</inkml:trace>
  <inkml:trace contextRef="#ctx0" brushRef="#br0" timeOffset="19">8279 4579 6041,'-5'-2'2489,"1"3"-1377,2 5 72,1 6 9,1 7-169,2 9-304,0 2-240,3 4-320,0-4-56,-1-5-408,0-5-384,0-9-1024,0-4-1569,-2-7 2105</inkml:trace>
  <inkml:trace contextRef="#ctx0" brushRef="#br0" timeOffset="20">8120 4594 4345,'-15'-16'2344,"26"12"-295,8-3-785,5-2 168,12-2-231,5-2-177,8 1-528,4 2-176,-6 1-648,-4 2-1008,-6 2 880</inkml:trace>
  <inkml:trace contextRef="#ctx0" brushRef="#br1" timeOffset="21">22196 3517 2985,'-22'-54'1416,"22"53"-1298,-1-1 1,1 1-1,-1-1 0,0 1 1,0 0-1,0-1 0,0 1 1,0 0-1,0 0 0,0 0 1,0 0-1,-1-1-118,0-2 992,1 4-755,1 0-172,-1 0-1,1-1 1,0 1 0,0 0-1,0 0 1,-1 0-1,1 0 1,0 0 0,0 0-1,-1 0 1,1 0 0,0 0-1,0 0 1,-1 0-1,1 0 1,0 0 0,0 0-1,-1 0 1,1 0 0,0 0-1,0 0 1,0 0 0,-1 0-1,1 0 1,0 0-1,0 0 1,-1 0 0,1 1-1,0-1 1,0 0 0,0 0-1,0 0 1,-1 0-1,1 1 1,0-1 0,0 0-1,0 0 1,0 0 0,-1 1-1,1-1 1,0 0-1,0 0 1,0 0 0,0 1-1,0-1 1,0 0 0,0 0-1,0 1 1,0-1-65,-22 60 926,7-24-585,-34 76 289,18-46-48,-1 16-582,-34 81 1309,-66 115-1309,128-269 18,-135 275 1120,4 28-1138,105-233 84,-15 40 106,-20 27-190,-78 114 165,17-34-26,24-16 181,-26 95-320,-35 75 140,-16-5-94,-21 44-14,117-244-10,-55 78-22,-46 94 8,121-229-7,31-61-23,3 1 1,-20 58 21,33-56-387,13-47-138,3-3-425,3-7 374</inkml:trace>
  <inkml:trace contextRef="#ctx0" brushRef="#br2" timeOffset="22">17310 1535 1272,'-177'-26'2397,"64"10"-1686,-195-26 1034,-160-12-1156,249 32 84,-432-55 998,440 52-1318,-117-17 46,102 8-218,-80-13-16,-111-9 183,233 35-236,-180-11 3,115 12 128,-128-7 470,115 10-329,-452-17-92,291 31-154,-74-3 10,291-9-117,75 5-12,-988-39 54,83 54-44,532 26-18,-27 26-11,359-36 5,-37 3-5,109-12-5,-647 91 5,-81 54 39,565-96 1,-194 74-40,289-72 21,3 6 0,4 8 1,-47 35-22,101-49 28,3 4 0,-38 36-28,91-62 14,2 2 0,2 2 0,2 2 0,3 2 0,-18 28-14,21-22 6,-11 25-6,36-54 1,1 1 0,1 0 0,1 0 0,-2 14-1,-9 49 1,-5 70-1,18-93 11,3 18-11,5-51 1,1 0 1,2-1-1,4 19-1,15 73 32,21 65-32,-26-139 26,2-1-1,2 0 1,27 45-26,88 137 119,-82-145-91,-2 0 1,2 2 16,3-2 0,17 16-45,-2-14 29,57 74 15,-30-41 11,66 62-55,120 103 146,-203-207-84,195 170 62,-163-151-96,41 30 57,5-7 1,6-7 0,48 19-86,-63-49 147,48 30 41,-147-83-149,72 46 147,56 23-186,299 138 366,-174-94-158,217 103 48,25-23-158,-113-49-23,-136-53 29,39-1-104,12-22 280,108 8-280,364 45 292,-550-112-171,2-13 0,256-5-121,371-43 114,-3-57 37,167-65 915,234-84-724,-738 102-278,150-58-5,-275 69-16,-278 71-9,-1-7 0,-3-7 1,-2-6-1,125-74-34,-169 77 17,122-66 15,-141 77-17,-1-4 1,-2-4-1,33-32-15,-107 80 1,184-155 20,-148 120-7,-2-2-1,37-49-13,-34 30 15,-4-1 0,29-60-15,59-145 34,-96 192-32,-3-3-1,-4 0 1,-3-2-1,-4-1 1,5-58-2,-5-11-24,-2-110 24,-19 204-5,-2 1-1,-2 0 1,-3 0 0,-2 0-1,-3 1 1,-5-7 5,-30-74-33,-14-19 33,25 69-7,-41-99-73,-53-85 80,70 167-29,27 49 19,-12-20 7,-3 1 0,-4 3 0,-18-17 3,-12 5-26,16 16 11,-22-23 2,-16-17-20,74 75 24,-2 2 0,-1 2-1,-26-19 10,-16-5-22,-24-9 22,34 23-14,7 5-11,-48-37 25,26 15-25,-56-28 25,15 10 9,-7-8-12,-4 6-1,-56-20 4,113 59 4,1-3-1,3-3 0,1-4 1,-8-10-4,60 45-12,-1 0 0,0 1 0,0 1 0,-1 1 0,-1 1 1,1 1-1,-1 0 0,-19-2 12,3 1 4,-57-16-709,78 19 105,0-1 0,1 0 0,-1-1 0,-7-6 600,-3-6-684</inkml:trace>
  <inkml:trace contextRef="#ctx0" brushRef="#br1" timeOffset="23">2039 194 1560,'-30'28'1209,"29"-27"-1024,0 0 0,0-1 0,1 1 0,-2 0 0,1-1 0,0 1 0,0-1 0,0 1 0,0-1 0,0 1 0,0-1 0,0 0 1,-1 0-186,2 1 69,0-1 0,0 0 1,-1 0-1,1 0 1,0 0-1,0 0 1,0 0-1,-1 0 1,1 0-1,0-1 0,0 1 1,0 0-1,-1 0 1,1 0-1,0 0 1,0 0-1,0 0 1,0 0-1,-1 0 0,1 0 1,0-1-1,0 1 1,0 0-1,0 0 1,-1 0-1,1 0 1,0 0-1,0-1 1,0 1-1,0 0 0,0 0 1,0 0-1,0-1 1,0 1-1,0 0 1,0 0-1,0 0 1,-1 0-1,1-1-69,0 1 300,2 0 27,44 2 908,16 4-1235,-21-2 605,42-1-605,395-23 1303,96-3-539,332-21-22,-422 4 338,-390 32-876,619-35 80,-52 38-198,47-3-2,-676 7-83,816-27 24,-594 24-14,392-1 37,935-2 55,-367 3-77,-981 6-20,846 34 11,-570-14-12,726 14 10,-108-4 2,-881-24-9,53 3 7,-156-6-14,929 33 7,-553-21 0,110 4 8,-592-20-15,929 42 54,-876-42-51,-87-1 173,-6 0-1223,-13 1-2752,-13-1 2132</inkml:trace>
  <inkml:trace contextRef="#ctx0" brushRef="#br1" timeOffset="24">1899 258 1528,'-1'-2'5230,"-2"6"-4161,-6 13-1069,-10 32 1429,-3 18-1429,1-4 1097,-3-1-1097,-117 278 1580,1-31-320,-16-6-224,38-79-506,-152 326 346,121-224-484,-94 209 265,20 8-144,-34 144-413,222-585-501,4 6 401,26-91-685,0-1 1,-1 0 0,-3 3 684,-1-2-720</inkml:trace>
  <inkml:trace contextRef="#ctx0" brushRef="#br1" timeOffset="25">47 4751 1640,'-35'-79'950,"25"58"-208,9 18 238,1-1 620,0 5-1548,0 0 1,0 0-1,1 0 1,-1 0-1,0 0 0,1-1 1,-1 1-1,1 0 1,-1 0-1,1 0 1,-1 0-1,1 0 0,0 0-52,1 1 79,8 11 81,0-1 1,1 0-1,5 2-160,6 9 127,145 145 918,20 24-9,-115-110-697,4-3 1,3-3 0,29 18-340,362 234 333,-282-203-334,-41-25 17,712 471 384,-629-424-243,281 183 757,350 289 114,-311-196-759,-306-231-195,45 33 31,-257-202-149,-2-2 129,14 14-85,-36-28-179,-1 0-1,0 1 1,0-1-1,0 1 1,-1 0-1,-1 1 1,4 6 179,3 12-489</inkml:trace>
  <inkml:trace contextRef="#ctx0" brushRef="#br1" timeOffset="26">5275 8566 2545,'-8'45'798,"8"-45"-777,0 1 0,0-1 0,0 1 0,0-1-1,0 1 1,0-1 0,0 1 0,0-1 0,0 0-1,0 1 1,0-1 0,0 1 0,0-1 0,1 1-1,-1-1 1,0 0 0,0 1 0,0-1 0,1 0-1,-1 1 1,0-1 0,0 1 0,1-1-1,-1 0 1,0 0 0,1 1 0,-1-1 0,0 0-1,1 1-20,12 0 1034,-8-1-885,51 1 947,-1-2 1,27-4-1097,233-17 1452,4 16-1064,-56 1-11,164-9 79,658-8-21,-191 27 230,857 14-268,-1182 2-335,339 4 57,-462-26 89,434 5 443,-92 17-413,344 4-69,-37-49-76,0-24-23,-976 42-64,1578-44 1309,-1591 49-1238,-11 1 91,92-12-168,-176 11-59,0-1 0,0-1 0,0 0 0,9-3 59,-16 4-292,1 0-1,-1 0 0,1-1 0,-1 0 1,0 0-1,0 0 0,0 0 1,0 0-1,0-1 0,-1 1 0,0-1 1,2-2 292,0-2-493,-1-1 1,0 1-1,3-10 493</inkml:trace>
  <inkml:trace contextRef="#ctx0" brushRef="#br1" timeOffset="27">19555 326 816,'-44'-7'1004,"44"7"-955,0-1 0,0 1-1,-1 0 1,1 0-1,0 0 1,-1 0-1,1 0 1,0 0 0,0 0-1,-1 0 1,1-1-1,0 1 1,-1 0 0,1 0-1,0 0 1,-1 1-1,1-1 1,0 0-1,-1 0 1,1 0 0,0 0-1,0 0 1,-1 0-1,1 0 1,0 0 0,0 1-1,-1-1 1,1 0-1,0 0 1,0 0 0,-1 1-1,1-1 1,0 0-1,0 0 1,0 0-1,-1 1 1,1-1 0,0 0-1,0 1 1,0-1-1,0 0 1,0 0 0,0 1-1,-1-1 1,1 0-1,0 1 1,0-1-1,0 0 1,0 0 0,0 1-1,0-1 1,0 0-1,0 1 1,0-1 0,1 0-1,-1 1 1,0-1-1,0 0 1,0 0-1,0 1 1,0-1 0,1 0-49,6 13 982,5 0-150,0-2 0,1 1 1,1-1-833,19 17 807,74 86 363,-15-14-727,52 47-22,66 64-29,-172-175-310,101 95 663,46 63-745,120 163 259,159 182-113,-27-24 44,-219-251 334,-160-185 76,-3 3 0,26 55-600,-15-25-299,-63-106-136,2 0-1,-1-1 0,1 1 0,-1-1 0,5 4 436,0-4-763</inkml:trace>
  <inkml:trace contextRef="#ctx0" brushRef="#br1" timeOffset="28">18012 534 1184,'5'-21'10906,"-5"21"-10800,0 0 0,0 0-1,0 0 1,0 0-1,0 0 1,0 0 0,0 0-1,0 0 1,0 0 0,0 0-1,0 0 1,0 0-1,0 0 1,0 0 0,0 0-1,0 1 1,0-1-1,0 0 1,0 0 0,0 0-1,0 0 1,0 0-1,0 0 1,0 0 0,0 0-1,0 0 1,0 0-1,0 0 1,0 0 0,0 0-1,1 0 1,-1 0-1,0 0 1,0 0 0,0 0-1,0 0 1,0 0-1,0 0 1,0 0 0,0 0-1,0 0 1,0 0-1,0 0 1,0 0 0,0 0-1,0 0 1,0 0 0,0 0-106,-1 19-391,-24 109 1058,-3 15-389,19-80-61,1 37-217,7-97-123,1-9 23,0 5 89,0 1 0,0 0 0,0-1 0,0 1-1,0 0 1,0-1 0,0 1 0,0 0-1,0-1 1,0 1 0,0 0 0,0-1-1,1 1 1,-1 0 0,0-1 0,0 1-1,0 0 1,0 0 0,1-1 0,-1 1 0,0 0-1,0-1 1,0 1 0,1 0 0,-1 0-1,0 0 1,0-1 0,1 1 0,-1 0-1,0 0 1,1 0 0,-1 0 0,0-1 0,1 1-1,-1 0 1,0 0 0,1 0 0,-1 0-1,1 0 12,23 12-47,-21-9 45,1-1 0,0 0-1,0 0 1,0-1 0,0 1 0,0-1-1,0 0 1,1 0 2,41 6-441,-1-2-1,1-3 1,7-1 441,-39-1-486</inkml:trace>
  <inkml:trace contextRef="#ctx0" brushRef="#br1" timeOffset="29">18432 651 5097,'-1'-4'858,"1"1"1,0-1-1,0 1 0,0-1 1,0 0-1,0 1 0,1-1 1,0-1-859,-1 4 2350,-19 156 1443,10-55-2971,5 35-822,4-133-5,0 5-122,0 0 1,-1 0-1,0 0 0,0 3 127,0-7-1036,0-4-351,1-5-443,2-3 645</inkml:trace>
  <inkml:trace contextRef="#ctx0" brushRef="#br1" timeOffset="30">18425 611 6257,'0'-4'405,"0"0"0,0 0 0,0 0 0,1 0 0,0 0 0,0 0 0,0 0-1,0 1 1,0-1 0,1 0 0,1-2-405,-2 4 130,1 0 1,0 0-1,0 0 0,0 0 1,0 0-1,0 0 1,0 1-1,0-1 0,0 1 1,1-1-1,-1 1 0,0 0 1,1 0-1,-1 0 0,1 0 1,0 1-1,-1-1 0,1 1-130,4-1 115,-1 0-1,1 0 1,-1 1-1,1 0 1,-1 1-1,1-1 1,-1 1-1,0 0 1,1 1-1,-1 0 0,0 0 1,0 0-1,0 1 1,0 0-1,0 0 1,-1 0-1,1 1 1,-1-1-1,0 1 0,0 1 1,0-1-1,-1 1 1,1 0-1,-1 0 1,0 0-1,-1 0 1,1 1-1,-1 0 1,0-1-1,-1 1 0,1 0 1,-1 0-1,0 1 1,-1-1-1,1 0 1,-1 1-1,-1-1 1,1 1-1,-1 3-114,0-3 117,-1 0 0,0 0 0,-1-1 0,1 1 0,-1-1 0,0 1 0,-1-1 1,0 0-1,0 1 0,0-2 0,0 1 0,-1 0 0,0-1 0,-1 1 0,1-1 0,-1 0 0,0-1 0,-2 3-117,-2-1 22,1 1 1,-2-1-1,1 0 1,-1-1-1,0 0 1,0-1-1,0 0 1,0 0-1,-1-1 0,0-1 1,0 0-23,-7-1-672,18-1 652,0-1 1,-1 1-1,1 0 1,-1 0-1,1 0 1,0-1-1,-1 1 0,1 0 1,0 0-1,-1-1 1,1 1-1,0 0 1,0-1-1,-1 1 1,1 0-1,0-1 1,0 1-1,-1-1 1,1 1-1,0-1 20</inkml:trace>
  <inkml:trace contextRef="#ctx0" brushRef="#br1" timeOffset="31">19192 759 2529,'1'-2'359,"0"1"0,0-1 0,0 0 0,-1 1 1,1-1-1,0 0 0,-1 0 0,1 1 0,-1-1 1,1 0-1,-1 0 0,0 0 0,0 0 0,0 0 0,0 0 1,0 0-1,-1 0 0,1 1 0,0-1 0,-1 0 1,1 0-1,-1 0 0,0 1 0,0-1 0,0 0-359,-2-4 351,0 1 1,0 0-1,0 0 0,-1 0 0,0 0 0,0 1 0,-3-3-351,6 6 32,1 0 0,-1 1 0,0-1 0,0 0 0,1 1 1,-1-1-1,0 0 0,0 1 0,0 0 0,0-1 0,0 1 0,0-1 1,0 1-1,0 0 0,0 0 0,0-1 0,0 1 0,0 0 0,0 0 1,0 0-1,0 0 0,0 0 0,0 1 0,0-1 0,0 0 1,0 0-1,0 1 0,0-1 0,0 0 0,0 1 0,0-1 0,0 1 1,0-1-1,1 1 0,-1 0 0,0-1 0,0 1 0,1 0 0,-1 0 1,0-1-1,1 1 0,-1 0 0,0 0 0,1 0 0,0 0 0,-1 0-32,-3 6 153,0 0 0,0 1-1,1 0 1,0 0 0,0 2-153,3-9 10,-7 22 221,1 0 0,2 1 1,0 0-1,1 11-231,-1 96 325,4-113-283,4 70 108,0-21-109,-4-62-165,1-3-65,-1 1-1,0-1 0,0 0 1,0 1-1,0-1 0,0 0 1,0 0-1,-1 1 0,1-1 1,-1 0-1,0 0 0,1 1 1,-1-1-1,0 0 0,-1 1 190,0-3-1736,0-4 775</inkml:trace>
  <inkml:trace contextRef="#ctx0" brushRef="#br1" timeOffset="32">18961 988 6553,'-4'0'2313,"6"0"-1569,3 0 136,4 0 176,4-2 89,5-1-233,6-1-152,6-1-232,2 0-88,-3 3-240,-3 0-136,-8 2-576,-3 1-448,-3 1 560</inkml:trace>
  <inkml:trace contextRef="#ctx0" brushRef="#br1" timeOffset="33">19345 989 8210,'-3'-1'742,"0"0"-1,0 1 1,0-1 0,0 1 0,0 0-1,0-1 1,0 1 0,-1 1 0,-1-1-742,3 1 81,1-1 0,-1 1 0,1 0 0,-1-1 0,1 1 1,0 0-1,0 0 0,-1 0 0,1 0 0,0 0 0,0 0 1,0 0-1,0 0 0,0 1 0,0-1 0,0 0 0,1 1 1,-1-1-1,0 0 0,0 2-81,-2 4 89,1 0-1,-1 0 1,2 0-1,-1 1 1,1-1 0,0 0-1,0 1 1,1-1 0,0 0-1,0 1 1,1-1-1,-1 1 1,2 1-89,-1-5 0,0 0 1,0 0-1,0 0 0,1-1 1,-1 1-1,1 0 0,0-1 1,0 0-1,0 1 0,1-1 1,-1 0-1,1 0 0,0 0 1,0-1-1,0 1 0,0-1 1,0 1-1,0-1 0,1 0 1,-1 0-1,1 0 0,-1-1 0,1 1 1,0-1-1,2 1 0,-2-1 0,0-1 1,0 1-1,0 0 0,0-1 1,0 0-1,0 0 0,0 0 1,0-1-1,0 1 0,0-1 1,0 0-1,0 0 1,0 0-1,-1-1 0,1 1 1,0-1-1,-1 0 0,1 0 1,0-1-1,-2 1-1,1 0 0,-1-1 0,0 1 0,0 0 1,0-1-1,0 0 0,0 1 0,-1-1 1,1 0-1,-1 0 0,1 0 0,-1 0 1,0 0-1,-1-1 0,1 1 0,0 0 0,-1 0 1,0 0-1,1-1 0,-1 1 0,-1 0 1,1 0-1,0-1 0,-1 1 1,0-5-3,-1 1 0,0 0 0,0 0 0,0 1 0,-1-1 0,0 0 0,-1 1 0,1-1 0,-2-1 3,3 6-34,0-1 0,1 1 0,-1 0 1,0 0-1,0-1 0,0 1 1,0 1-1,-1-1 0,1 0 1,-1 1-1,1-1 0,-1 1 1,1-1-1,-1 1 0,0 0 0,1 0 1,-1 1-1,0-1 0,0 0 1,0 1-1,0 0 0,1-1 1,-1 1-1,-2 1 34,5-1-70,0 0 0,-1 0 0,1 0 0,0 0 0,-1 0 0,1 0 0,0 0 0,0 0 0,-1 0 0,1 0 0,0 0 0,-1 0 0,1 0 0,0 1 0,0-1 0,-1 0 0,1 0 0,0 0 0,0 0 0,-1 1 0,1-1 0,0 0 0,0 0 0,0 1 0,-1-1 0,1 0 0,0 0-1,0 1 1,0-1 0,0 1 70,4 0-653</inkml:trace>
  <inkml:trace contextRef="#ctx0" brushRef="#br1" timeOffset="34">19523 1002 5697,'30'38'2494,"-28"-35"-2030,0 1-1,0-1 1,-1 0-1,1 1 1,0-1 0,-1 1-1,0-1 1,0 1-1,0 0 1,0 2-464,1 4 604,0-1-294,0 0 1,-1 1-1,0-1 1,-1 0 0,0 1-1,-1 2-310,1-6 132,-1-1 1,1 0-1,-2 0 0,1 0 0,0 0 1,-1 0-1,0 0 0,0-1 0,-1 1 0,1 0 1,-1-1-1,0 1-132,3-5 5,0 0 1,0 0-1,0 0 1,0 0-1,0 0 1,0 0-1,0 0 1,0 0-1,0 1 1,0-1-1,0 0 1,0 0-1,-1 0 1,1 0-1,0 0 1,0 0-1,0 0 1,0 0-1,0 0 1,0 1-1,0-1 1,0 0-1,0 0 0,0 0 1,-1 0-1,1 0 1,0 0-1,0 0 1,0 0-1,0 0 1,0 0-1,0 0 1,0 0-1,-1 0 1,1 0-1,0 0 1,0 0-1,0 0 1,0 0-1,0 0 1,0 0-1,0 0 1,-1 0-1,1 0 1,0 0-1,0 0 1,0 0-1,0 0 0,0-1 1,0 1-1,0 0 1,0 0-1,0 0 1,-1 0-1,1 0 1,0 0-1,0 0 1,0 0-1,0 0 1,0 0-1,0-1 1,0 1-6,0-8 85,1-1-74,1 0-1,1 1 1,0 0-1,0 0 0,1 0 1,0 0-1,0 0 1,0 1-1,6-6-10,-2 1 115,1 2 0,0-1 1,1 2-1,0-1 0,11-7-115,-18 15 100,1 0 0,-1-1 0,1 1 0,0 1 0,-1-1 1,1 0-1,0 1 0,0 0 0,0 0 0,0 0 0,1 1-100,6-1-1252,0 1 0,-1 0-1,8 1 1253,-15 0-710,7-1-1009</inkml:trace>
  <inkml:trace contextRef="#ctx0" brushRef="#br1" timeOffset="35">18483 1595 2817,'-1'-11'4063,"0"2"-499,-1 15-1309,-10 89-511,9-59-1394,-2 0 1,-1 0-1,-8 24-350,10-50 90,3-5-33,-1 0 0,0 1-1,1-1 1,0 0-1,0 6-56,12-36-380,17-67-612,-11 30-151,9-15 1143,-19 58-14,2 1 0,-1 0 0,2 1 0,1 0 0,0 0 0,2-1 14,-11 16 25,15-16 183,-17 18-191,0 0 0,1-1-1,-1 1 1,1 0-1,-1 0 1,1-1 0,-1 1-1,0 0 1,1 0 0,-1 0-1,1-1 1,-1 1-1,1 0 1,-1 0 0,1 0-1,-1 0 1,1 0 0,-1 0-1,1 0 1,-1 0-1,1 0 1,-1 0 0,1 0-1,-1 1 1,1-1 0,-1 0-1,1 0 1,-1 0 0,1 1-1,-1-1 1,0 0-1,1 0 1,-1 1 0,1-1-1,-1 0 1,0 1 0,1-1-1,-1 0 1,0 1-1,1-1 1,-1 1-17,3 4 111,-1 1 0,0 0-1,0 0 1,0 0 0,-1 0 0,0 0 0,0 0 0,0 1-1,-1-1 1,0 0 0,0 0 0,-1 2-111,1 10 236,-5 176 191,1-123-302,4-70-126,0-1 0,0 0 0,0 1 1,0-1-1,0 0 0,0 1 0,0-1 1,0 0-1,0 1 0,0-1 0,0 0 0,0 1 1,0-1-1,0 0 0,0 1 0,0-1 1,0 0-1,0 1 0,0-1 0,0 0 0,0 1 1,1-1-1,-1 0 0,0 0 0,0 1 1,0-1-1,1 0 0,-1 1 0,0-1 0,1 0 1,5-8-42,5-18-14,6-30-18,-2 3-328,16-31 402,-24 68-54,0 0 0,2 0 0,0 1 0,0 0 0,2 1 0,0 0 0,1-1 54,-10 14 0,-1-1 0,1 1 1,-1-1-1,1 1 1,0 0-1,-1 0 1,1-1-1,0 1 1,0 0-1,0 1 0,2-2 0,-4 2 6,1 0-1,0 0 1,-1 0-1,1 0 0,0 0 1,-1 0-1,1 0 1,0 1-1,-1-1 0,1 0 1,0 0-1,-1 0 0,1 1 1,-1-1-1,1 0 1,0 1-1,-1-1 0,1 0 1,-1 1-1,1-1 1,-1 1-1,1-1 0,-1 1 1,0-1-1,1 1 0,-1-1 1,1 1-1,-1 0 1,0-1-1,0 1 0,1 0 1,-1-1-1,0 1 1,0 0-1,0-1 0,0 1 1,1 0-6,2 12 136,-1 1-1,0-1 1,0 1 0,-2-1 0,1 3-136,-5 70 362,2-56-280,-3 23 24,1-20-173,2-1 1,2 5 66,0-35-32,0-1-60,0 0 0,0 0 0,0 1 0,0-1 0,0 0 0,0 0 0,1 0 0,-1 1 0,0-1 0,1 0 0,-1 0 0,1 0 0,-1 0 0,1 0 92,3 1-518</inkml:trace>
  <inkml:trace contextRef="#ctx0" brushRef="#br1" timeOffset="36">19126 1608 7001,'1'0'176,"-1"-1"-1,1 0 1,0 1-1,-1-1 0,1 0 1,-1 1-1,1-1 0,-1 0 1,1 0-1,-1 0 1,1 1-1,-1-1 0,0 0 1,0 0-1,1 0 0,-1 0 1,0 0-1,0 0-175,0 0 85,0 1 0,0-1 0,0 1 0,-1-1 0,1 1 0,0-1 0,0 1 0,-1 0 0,1-1 0,0 1 0,0-1 0,-1 1 0,1 0 0,0-1 0,-1 1 0,1 0 0,-1-1 0,1 1 0,-1 0 0,1 0 0,0-1 0,-1 1 0,1 0 0,-1 0-85,-1-1 172,0 1 0,-1-1-1,1 1 1,0-1-1,-1 1 1,1 0 0,0 0-1,0 0 1,-1 1 0,1-1-1,0 0 1,-1 1 0,0 0-172,0 0 137,0 1 1,0 0-1,0 0 1,0 0-1,0 0 1,1 0 0,-1 1-1,1-1 1,-1 1-1,1-1 1,0 1-1,0 0 1,-1 2-138,-4 9 346,-1-1 1,-1 7-347,9-19-3,-9 19 145,1 1 0,2-1 0,-5 21-142,9-31 29,0 1 0,1 0 0,0 0-1,0 0 1,2-1 0,-1 1 0,1 0-1,1 0 1,0 1-29,-2-10-3,1-1 1,-1 1-1,1 0 0,-1-1 0,1 1 1,0 0-1,0-1 0,0 1 0,0-1 1,0 1-1,0-1 0,0 1 0,0-1 1,0 0-1,1 0 0,-1 1 0,1-1 1,-1 0-1,1 0 0,-1 0 1,1-1-1,0 1 3,0 0-5,0-1 1,0 1-1,0-1 1,0 0-1,0 0 1,0 0-1,0 0 1,0 0-1,0-1 1,0 1-1,0 0 1,-1-1-1,1 0 1,0 1-1,0-1 0,0 0 1,0 0-1,-1 0 1,1 0-1,0 0 5,5-4-90,0-1 0,-1 0 0,1 0 0,-1 0 0,0-1 0,-1 1-1,1-1 1,-1-1 0,-1 1 0,1-1 0,-1 0 0,-1 0 0,0 0-1,0 0 1,0-1 0,0-3 90,3-18-525,-1-1 0,-2 1 0,0-31 525,-3 45-77,3-10 368,-3 26-283,0 0 0,0 0 0,0 0 0,0 0 1,0 0-1,0 0 0,0 0 0,0 0 0,0 0 0,0 0 0,0 0 1,0 0-1,0 0 0,1-1 0,-1 1 0,0 0 0,0 0 0,0 0 1,0 0-1,0 0 0,0 0 0,0 0 0,0 0 0,0 0 0,0 0 1,0 0-1,0 0 0,0 0 0,0 0 0,1 0 0,-1 0 0,0 0 1,0 0-1,0 0 0,0 0 0,0 0 0,0 0 0,0 0 0,0 0 1,0 0-1,0 0 0,0 0 0,0 0 0,1 0 0,-1 0 0,0 0 1,0 0-1,0 0 0,0 0 0,0 0 0,0 0 0,0 1 0,0-1 1,0 0-1,0 0 0,0 0 0,0 0 0,0 0 0,0 0 0,0 0 1,0 0-1,0 0 0,0 0 0,0 0 0,0 0 0,0 0 0,0 1-8,6 13 413,7 39 50,-5-17-64,2 0 1,7 15-400,-13-42-182,0 1 0,0-1 0,1 0 1,0-1-1,1 1 0,0-1 0,0 0 0,1 0 1,0-1-1,0 0 0,1 1 182,10 3-2230,-1-3 907</inkml:trace>
  <inkml:trace contextRef="#ctx0" brushRef="#br1" timeOffset="37">19430 1625 8426,'6'6'4358,"-2"10"-3574,-3-9-126,9 40 1065,3-1 1,15 37-1724,-21-66 13,0 0 1,1-1 0,1 0-1,1 0 1,0-1 0,1 0-1,0-1 1,2 0 0,1 1-14,-12-14-67,-2 0-58,1 0 0,-1 0 0,1-1 1,0 1-1,0 0 0,-1-1 0,1 1 0,0 0 0,0-1 1,0 1-1,-1-1 0,1 1 0,0-1 0,0 0 0,0 1 1,0-1-1,0 0 0,0 0 0,0 1 0,0-1 1,0 0-1,0 0 0,0 0 0,0 0 0,0-1 0,0 1 1,0 0-1,1 0 125,5-8-863</inkml:trace>
  <inkml:trace contextRef="#ctx0" brushRef="#br1" timeOffset="38">19642 1607 8074,'-8'6'3192,"-5"9"-2071,-3 7 263,-7 15 152,-4 8-175,-2 9-337,0 1-256,5-2-352,3-4-136,10-9-512,2-7-368,9-16 376</inkml:trace>
  <inkml:trace contextRef="#ctx0" brushRef="#br1" timeOffset="39">19885 1840 9106,'0'0'3025,"-1"0"-2689,1 0 96,13 6 64,19 1 8,-7-7-304,3 0-272,1-2-3441,6-1 2609</inkml:trace>
  <inkml:trace contextRef="#ctx0" brushRef="#br1" timeOffset="40">19619 2295 2537,'29'-8'1708,"-23"4"1186,-10 0-1044,-7 1-189,5 3-1461,-1 0-1,1 0 0,-1 1 1,1 0-1,0 0 0,-1 1 1,1-1-1,0 2 0,0-1 1,0 0-1,0 1 0,0 0 0,0 1 1,1-1-1,0 1 0,0 0 1,0 0-1,0 1 0,0-1 1,1 1-1,0 0 0,0 0 1,0 1-1,1-1 0,0 1 1,-2 4-200,2-4 25,0 0 0,0 1 0,0-1 0,1 1 0,0 0 0,1 0 0,0 0 0,0-1 0,0 1 0,1 0 0,0 0 0,0 0 0,1 0 0,-1 0 0,2 0 0,-1 0 0,1 0 0,0-1 0,0 1 0,1-1 0,0 1 0,0-1 0,1 0 0,3 5-25,-4-8-3,0 1 0,0-1 1,0 0-1,1-1 0,-1 1 0,1-1 0,0 1 1,-1-1-1,1 0 0,0 0 0,1-1 1,-1 1-1,0-1 0,0 0 0,0 0 1,1-1-1,-1 1 0,1-1 3,5 1-105,0-1 1,0-1-1,0 0 0,0 0 0,-1-1 1,1 0-1,5-3 105,20-8-255</inkml:trace>
  <inkml:trace contextRef="#ctx0" brushRef="#br1" timeOffset="41">19924 2320 8442,'-3'1'3271,"2"-1"-3254,1 1 0,-1-1 1,1 0-1,-1 1 0,1-1 1,0 1-1,-1-1 0,1 1 0,-1-1 1,1 1-1,0 0 0,-1-1 0,1 1 1,0-1-1,0 1 0,-1 0-17,-3 14 367,0 0-1,1 0 1,1 0-1,0 0 1,1 0-1,0 1 1,2-1 0,-1 1-1,2-1 1,0 0-1,1 0 1,1 0-1,1 4-366,-4-16 34,0 0-1,0 0 1,0-1 0,0 1-1,1 0 1,-1-1-1,1 1 1,0-1-1,0 0 1,0 1 0,0-1-1,0 0 1,0 0-1,1 0 1,-1 0-1,0-1 1,1 1-1,0-1 1,-1 1 0,1-1-1,0 0 1,0 0-1,0 0-33,0-1 13,1 0 0,0 1 0,-1-1 1,1-1-1,-1 1 0,1 0 0,-1-1 0,1 0 0,-1 0 0,1 0 0,-1 0 0,1-1 0,-1 1 0,0-1 0,0 0 0,0 0 0,0 0 0,3-2-13,1-3-3,1 0 0,-1 0 0,-1-1 0,1 0 0,-1 0 0,-1 0 0,0-1 0,0 0 1,0 0-1,1-6 3,-3 9-213,0-1 1,-1 0 0,0 0 0,-1 0 0,1 0 0,-1 0 0,-1 0 0,1-1-1,-1 1 1,0 0 0,-1 0 0,0-1 0,0 1 0,0 0 0,-1-1 212,-6-8-1618,-2 4 753</inkml:trace>
  <inkml:trace contextRef="#ctx0" brushRef="#br1" timeOffset="42">20295 2348 3785,'38'-11'2272,"-37"9"-279,0-1-409,0 1 120,-1 4-263,2 4-145,-2 10-256,-1 7-136,0 13-271,1 8-161,0 1-232,2-1-72,-1-9-320,1-6-296,1-11-801,-1-5-551,1-5 1072</inkml:trace>
  <inkml:trace contextRef="#ctx0" brushRef="#br1" timeOffset="43">20273 2440 5897,'-45'0'2385,"48"1"-777,2 1-696,11-2 81,4 0 87,10-3-424,4-1-200,7-1-240,2 0-40,-5 0-56,-3 3-168,-11 2 24,-6 0-16</inkml:trace>
  <inkml:trace contextRef="#ctx0" brushRef="#br2" timeOffset="44">7349 1344 2753,'4'-2'53,"2"-2"925,1-1 0,-1 0 0,0-1 0,-1 1 0,1-1 1,-1 0-1,3-5-978,-7 10 91,-1 0 0,1 1 0,-1-1 0,1 0 1,-1 1-1,0-1 0,0 0 0,1 1 0,-1-1 0,0 0 0,0 0 1,0 1-1,0-1 0,0 0 0,0 0 0,0 1 0,0-1 1,0 0-1,0 0 0,0 0 0,0 1 0,0-1 0,-1 0 0,1 1 1,0-1-1,-1 0 0,1 1 0,0-1 0,-1 0 0,1 1 1,-1-1-1,1 0 0,-1 1 0,1-1 0,-1 1 0,1-1 0,-1 1 1,0 0-1,1-1 0,-1 1 0,0-1 0,1 1 0,-1 0 1,0-1-92,-2 0 142,0 0 1,0 0 0,1 1 0,-1-1 0,0 0 0,0 1 0,0 0 0,0 0-1,0 0 1,0 0 0,-1 0-143,-5 3 233,-1 0 0,1 0 1,0 1-1,0 1 0,0-1 0,1 2 0,-1-1 0,1 1 0,-7 6-233,5-3 77,0 1 1,0 0-1,1 0 1,0 1-1,1 0 0,0 0 1,1 1-1,0 0 0,1 0 1,0 1-1,1 0 1,0 0-1,1 1-77,-6 26 109,1 0 0,2 1 1,-1 32-110,4-34 63,3 0 0,1 0 1,4 37-64,-2-62 2,0 0-1,1 0 1,0 0 0,1 0-1,0-1 1,1 1 0,1-1 0,0-1-1,1 1 1,0-1 0,1 0-1,5 5-1,-6-9-20,1-1-1,0-1 0,0 1 0,1-1 1,-1-1-1,1 1 0,1-2 0,-1 1 1,1-1-1,-1-1 0,1 1 0,0-2 1,1 1-1,-1-2 0,1 1 21,12 0-521,1 0 1,-1-1-1,1-2 1,0 0-1,22-5 521,-9-4-696</inkml:trace>
  <inkml:trace contextRef="#ctx0" brushRef="#br2" timeOffset="45">7476 1715 2288,'-64'11'3116,"58"-9"-1734,5-3 2351,1-1-1224,10 0-2154,13 0-283,-5 0-49,-1 1 0,1 0 0,-1 2 0,16 1-23,-31-1 16,-1-1-1,1 1 1,0-1 0,-1 1 0,1 0 0,0 0-1,-1-1 1,1 1 0,-1 0 0,1 1-1,-1-1 1,0 0 0,1 0 0,-1 1 0,0-1-1,0 0 1,0 1 0,0-1 0,0 1-1,0 0 1,-1-1 0,1 1 0,0 0 0,-1-1-1,1 1 1,-1 0 0,0 0 0,1 0-16,0 9 293,0-1 1,0 1-1,-1-1 1,-1 8-294,0 1 366,1 64 762,1 101-147,-1-183-981,4 43-172,-4-40 46,1-1 0,0 0 0,0 0 0,0 0 0,0-1 0,0 1 1,1 0-1,-1 0 0,1-1 0,0 1 0,2 2 126,-4-5-66,1 1 1,-1 0 0,1-1 0,0 1-1,-1 0 1,1-1 0,0 1 0,-1-1-1,1 0 1,0 1 0,0-1 0,0 1-1,-1-1 1,1 0 0,0 0 0,0 1 65,14-6-658</inkml:trace>
  <inkml:trace contextRef="#ctx0" brushRef="#br2" timeOffset="46">7785 1388 4209,'-2'-2'286,"1"0"0,0-1 0,0 1 1,0 0-1,1-1 0,-1 1 0,0-1 0,1 1 0,0-1 1,0 0-1,-1 1 0,1-1 0,1 1 0,-1-1 0,0 0 1,1 1-1,-1-1 0,1 1 0,0-1 0,0 1 1,0 0-1,0-1-286,0 1 153,0-1 30,-1 1 1,1 0-1,0-1 0,-1 1 0,0-1 0,1 1 0,-1-1 0,0 1 0,0-1 1,-1 1-1,1-1 0,0 1 0,-1-1 0,1 1 0,-1 0 0,0-1 0,0 1 1,0 0-1,0-1 0,0 1 0,-1 0 0,0-2-183,1 4 25,1 0 0,0 0 0,0 0 0,0 0 0,0 0 0,0 0 1,0 0-1,0 0 0,0 0 0,0 0 0,0 0 0,0 0 0,0 0 0,0 0 0,0 0 0,0 0 0,0 0 0,-1 0 0,1 0 0,0 0 0,0 0 0,0 0 0,0 0 1,0 0-1,0 0 0,0 0 0,0 0 0,0 0 0,0 0 0,0 0 0,0 0 0,0 0 0,0 0 0,-1 0 0,1 0 0,0 0 0,0 0 0,0 0 0,0 0 0,0 0 0,0 0 1,0 0-1,0 0 0,0 1 0,0-1 0,0 0 0,0 0 0,0 0 0,0 0 0,0 0 0,0 0 0,0 0 0,0 0 0,0 0 0,0 0 0,0 0 0,0 0 0,0 0 0,0 0 1,0 1-1,0-1-25,-1 9 428,2 19-206,9 56 1047,9 32-1269,-6-44 284,-3-19-116,8 65 84,18 109 38,-32-210-261,0 0-1,0 0 0,5 7-28,-7-19 1,-1-1-1,1 0 1,0 0-1,1 0 1,-1 0-1,1 0 1,0 0-1,0-1 1,0 1-1,0-1 1,1 0-1,-1 0 1,1 0-1,3 2 0,-6-5-3,0 1-1,0-1 0,0 1 0,0-1 1,0 1-1,0-1 0,0 0 0,0 0 0,0 0 1,0 1-1,0-1 0,0 0 0,0 0 1,0-1-1,0 1 0,0 0 0,1 0 1,-1 0-1,0-1 0,0 1 0,0 0 0,0-1 1,0 1-1,-1-1 0,1 1 0,0-1 1,0 0-1,0 1 0,0-1 0,0 0 1,-1 0-1,1 1 0,0-1 0,-1 0 0,1-1 4,2-2-19,0-1-1,-1 1 0,0-1 0,0 0 0,0 0 1,-1 0-1,1 0 20,10-52-243,-2-1 1,-2 1 0,-2-21 242,9-73-133,-10 129 138,-5 21-4,0 1-1,0 0 0,1 0 0,-1 0 1,0 0-1,0 0 0,0-1 1,0 1-1,0 0 0,0 0 0,0 0 1,0 0-1,0 0 0,1-1 0,-1 1 1,0 0-1,0 0 0,0 0 1,0 0-1,1 0 0,-1 0 0,0 0 1,0 0-1,0 0 0,0 0 1,0 0-1,1 0 0,-1 0 0,0-1 1,0 1-1,0 0 0,1 0 0,-1 1 1,0-1-1,0 0 0,0 0 1,0 0-1,8 10 20,3 19 35,-1 0 1,-2 0 0,1 11-56,6 18 83,-8-30-34,4 11 154,8 19-203,-15-48 32,0 0 1,1 1-1,0-2 1,1 1-1,0-1 1,0 0-1,7 7-32,-12-15 3,-1 0 0,1 0 0,0 0 0,0 0-1,-1 0 1,1-1 0,0 1 0,0 0 0,0-1 0,0 1 0,0 0 0,0-1-1,0 1 1,0-1 0,0 1 0,0-1 0,1 0 0,-1 1 0,0-1 0,0 0-1,0 0 1,0 0 0,1 0 0,-1 0 0,0 0 0,0 0 0,0 0 0,0-1 0,0 1-1,1 0 1,-1-1 0,0 1 0,0-1 0,0 1 0,0-1 0,0 1 0,0-1-1,0 0 1,0 0 0,0 1 0,-1-1 0,1 0 0,0 0 0,0 0 0,-1 0-1,1 0 1,0 0 0,-1 0-3,5-7 12,0-1 1,-1 1-1,0-1 0,-1 0 0,2-6-12,-3 10 4,12-42 16,-2-1 0,-1 0 0,0-29-20,8-147 33,-7 73-16,-12 138-16,1 0-1,-2-12 0,0-3-889,8 23 1783,-4 4-175,7-5 255</inkml:trace>
  <inkml:trace contextRef="#ctx0" brushRef="#br2" timeOffset="47">9274 1325 2737,'11'-15'2489,"-10"13"-2062,1 1 0,-1-1 0,0 0-1,1 0 1,-1 0 0,0 0 0,0 0-1,0 0 1,0 0 0,-1 0 0,1 0 0,-1 0-1,1 0 1,-1-2-427,0 4 173,-1 0-1,0 0 1,0 0-1,0 0 0,0-1 1,0 2-1,0-1 1,0 0-1,0 0 1,0 0-1,0 0 1,1 0-1,-1 1 1,0-1-1,0 0 1,0 1-1,0-1 1,0 1-173,-25 15 386,1 0 0,1 2 0,0 1 0,2 1 0,0 1 0,1 0 0,-17 25-386,33-40 27,1 0 0,0 0 0,0 0 1,1 1-1,0 0 0,-1 2-27,3-6 1,0-1 1,1 0-1,-1 1 0,1-1 0,-1 0 0,1 1 0,0-1 1,0 1-1,0-1 0,1 1 0,-1-1 0,1 0 0,-1 1 0,1-1 1,0 0-1,-1 1 0,1-1 0,0 0 0,1 0 0,0 2-1,5 5-6,1 1-1,0-1 1,0-1-1,1 0 1,0 0 0,1 0-1,3 1 7,19 12 5,22 9-5,-2-3 4,-24-14 29,-2 2-1,1 0 1,8 9-33,-32-22 43,0 1 1,0-1 0,0 1 0,0 0 0,0 0-1,-1 0 1,0 0 0,1 1 0,-1-1 0,0 1-1,0 0-43,-2-2 40,1 0-1,-1 0 0,1 0 1,-1-1-1,0 1 0,1 0 0,-1 0 1,0 0-1,0 0 0,-1 0 0,1-1 1,0 1-1,-1 0 0,1 0 1,-1 0-1,1 0 0,-1-1 0,0 1 1,0 0-1,0-1 0,0 1 0,0-1 1,0 1-1,-1 0-39,-7 8 131,-1 0 0,0-1 0,0 0 0,-1-1 0,-6 4-131,-19 10 180,-7 2-180,30-17-87,-1 0 0,0-1 0,0 0 0,-1-1 0,0-1 0,1 0 0,-2-1 0,0 0 87,12-3-103,1 1 0,-1-1 0,1 0 0,-1 0 0,1-1 1,0 1-1,-1-1 0,-1 0 103,4 0-39,-1 0 0,1 1 1,-1-1-1,1 0 0,0 0 0,0 0 0,0 0 1,-1 0-1,1-1 0,0 1 0,0 0 1,0 0-1,0-1 39</inkml:trace>
  <inkml:trace contextRef="#ctx0" brushRef="#br2" timeOffset="48">9682 1357 7682,'3'-14'2313,"1"0"1,5-10-2314,2-10 2546,-12 50-1456,1-1-1,0 0 1,2 5-1090,33 513 2435,-33-427-2415,1-80-369,1-20-248,-4-6 542,1 0 0,-1 0 0,1-1 0,-1 1 0,0 0-1,1 0 1,-1-1 0,1 1 0,-1 0 0,0-1-1,1 1 1,-1 0 0,0-1 0,0 1 0,1 0 0,-1-1-1,0 1 1,0-1 0,1 1 0,-1-1 0,0 1 55,2-5-574,0-1 1,0 1-1,0-1 1,-1 1-1,0-1 1,0 1-1,0-1 1,-1-3 573,2-32-1596</inkml:trace>
  <inkml:trace contextRef="#ctx0" brushRef="#br2" timeOffset="49">9657 1371 6713,'-1'-2'362,"-1"-1"-1,0 1 0,1 0 0,0-1 0,-1 1 0,1-1 0,0 0 1,0 1-1,1-1 0,-1 0 0,0 0 0,1 1 0,0-1 0,-1-2-361,2 2 161,0 0 0,-1 1-1,1-1 1,0 0-1,0 1 1,1-1 0,-1 1-1,0 0 1,1-1-1,-1 1 1,1 0 0,0 0-1,0 0 1,0 0-1,0 0 1,0 0-161,5-4 188,-1 0 0,1 1 0,0 0 0,1 0 0,-1 0 1,1 1-1,0 0 0,6-2-188,-9 4 78,0 1 0,0 0 0,0 0 0,0 1 0,0-1 0,0 1 0,0 0 0,0 0 0,0 1 0,0-1 0,0 1 0,0 0 0,-1 1 0,1-1 0,0 1 0,3 1-78,6 5 150,-1 0-1,1 0 1,-2 2 0,1-1 0,-1 2 0,-1-1 0,0 2 0,-1-1 0,9 13-150,7 13 316,-2 0 0,18 37-316,-29-49 118,-1 0 0,-1 1 0,-2 0 0,-1 0 0,2 10-118,-7-22 81,-1-1 0,0 1 0,-1 0 0,-1 0 0,0-1 0,-1 1 0,0 0 0,-1 0 0,0-1 0,-1 0 0,-5 13-81,2-10 85,-1-1 0,-1 0 0,0 0 0,-1-1-1,-1 0 1,-4 5-85,5-8-1,0-2 0,0 1-1,0-1 1,-1-1 0,-1 1-1,0-2 1,0 1-1,-4 1 2,10-7-97,0 0-1,0 0 1,-1 0-1,1 0 0,0-1 1,-3 0 97,6 0-73,-1-1 0,1 0 0,-1 0-1,1 0 1,-1 0 0,1 0 0,0 0 0,-1-1 0,1 1 0,-1-1 0,1 0 0,0 1 0,0-1 0,-2-1 73,2 0-64,0 0-1,-1 0 1,1 0-1,0 0 0,0-1 1,0 1-1,0-1 1,1 1-1,-2-2 65,3 3-11</inkml:trace>
  <inkml:trace contextRef="#ctx0" brushRef="#br2" timeOffset="50">10354 1339 4609,'1'-7'844,"0"-4"880,2 0 0,-1 1 0,1 0 0,4-9-1724,-7 19 41,0 0-1,0-1 1,0 1-1,0 0 1,1 0-1,-1 0 1,0-1-1,0 1 1,0 0-1,0 0 1,0 0-1,0 0 1,1 0-1,-1 0 0,0-1 1,0 1-1,0 0 1,0 0-1,1 0 1,-1 0-1,0 0 1,0 0-1,0 0 1,1 0-1,-1 0 1,0 0-1,0 0 1,0 0-1,1 0 1,-1 0-1,0 0 1,0 0-1,0 0 1,1 0-1,-1 0 0,0 0 1,0 0-1,0 0 1,0 0-1,1 0 1,-1 0-1,0 0 1,0 1-1,0-1 1,0 0-1,1 0 1,-1 0-1,0 0 1,0 0-1,0 1 1,0-1-1,0 0 1,0 0-1,1 0 1,-1 0-1,0 1 0,0-1 1,0 0-1,0 0 1,0 0-1,0 1 1,0-1-1,0 0 1,0 0-1,0 1-40,7 17 1081,0 9-300,-1-1 1,-1 1-1,0 18-781,1 86 905,-5-117-810,2 128 503,11 193-74,-14-335-525,4 22-225,-4-22 199,0 0 0,0 1 0,0-1 0,0 0 0,0 1 1,0-1-1,0 0 0,0 1 0,0-1 0,0 0 0,0 1 0,0-1 1,1 0-1,-1 1 0,0-1 0,0 0 0,0 0 0,1 1 0,-1-1 1,0 0-1,0 0 0,0 1 0,1-1 0,-1 0 0,0 0 0,1 0 1,-1 1-1,0-1 0,0 0 0,1 0 0,-1 0 0,0 0 0,1 0 1,-1 0-1,0 0 0,1 0 0,-1 0 0,0 0 0,1 0 0,-1 0 1,0 0-1,1 0 0,-1 0 0,0 0 0,1 0 0,-1 0 0,0 0 0,1 0 1,-1-1-1,0 1 0,0 0 0,1 0 0,-1 0 0,0 0 0,0-1 1,1 1-1,-1 0 0,0 0 0,0-1 0,1 1 0,-1 0 27,11-20-682,2-11 171</inkml:trace>
  <inkml:trace contextRef="#ctx0" brushRef="#br2" timeOffset="51">10395 1297 5457,'-1'0'165,"1"0"1,-1-1-1,1 1 0,-1-1 1,1 1-1,-1-1 0,1 1 1,-1-1-1,1 1 0,0-1 1,-1 0-1,1 1 0,0-1 1,-1 1-1,1-1 0,0 0 1,0 1-1,0-1 0,0 0 1,0 1-1,0-1 0,0 0 1,0 1-1,0-1 0,0 0 1,0 1-1,0-1 0,0 0 1,0 0-166,1 0 191,0-1 0,0 0 1,0 1-1,0-1 0,0 1 1,1-1-1,-1 1 0,0-1 0,1 1 1,-1 0-1,1 0-191,6-5 396,1 0 0,0 1-1,8-4-395,-16 9 57,9-4 95,0 0 0,1 0 0,-1 1 0,1 1 0,0-1 0,0 2 0,0 0 0,0 0 0,0 1 0,0 0 0,0 1 0,0 0 0,0 1 0,0 0 0,4 2-152,-8-2 86,-1 0 0,0 0 0,0 1 0,0-1 0,0 1-1,-1 1 1,1-1 0,-1 1 0,0 0 0,0 0-1,0 0 1,-1 1 0,1 0 0,-1 0 0,0 0 0,0 0-1,-1 1 1,0-1 0,0 1 0,0 0 0,-1 0 0,1 0-1,-1 0 1,-1 1 0,1-1 0,-1 4-86,0-1 122,-1 0 1,0 0-1,0 0 1,-1-1-1,0 1 1,-1 0-1,0 0 1,0-1-1,-1 1 1,0-1-1,-1 0 1,0 1-1,0-2 1,0 1-1,-1 0 1,0-1-1,-1 0 1,0 0-1,0-1 0,-3 3-122,-1 0 52,0 0-1,-1 0 1,0-2-1,-1 1 1,1-1-1,-1-1 0,-1 0 1,1-1-1,-1 0 1,0-1-1,0 0 0,0-1 1,-1-1-52,-11-2-11,24 0 76,1 0 0,-1 0 1,0 0-1,0-1 1,0 1-1,0 0 1,0-1-1,0 1 1,1-1-1,-1 1 0,0-1 1,0 1-1,1-1 1,-1 1-1,0-1 1,1 0-1,-1 1 1,1-1-1,-1 0 0,0 0-65,1-1 61,-1 1 0,1-1-1,0 1 1,0-1-1,0 1 1,-1-1-1,2 1 1,-1-1-1,0 1 1,0-2-61</inkml:trace>
  <inkml:trace contextRef="#ctx0" brushRef="#br1" timeOffset="52">20729 2434 3113,'0'-4'-324,"2"-11"5384,-3 12-303,-4 7 797,-2 6-4834,6-7-36,7-8-405,-6 4-270,1 1-2,0-1 0,0 0 0,0 1 0,-1-1 1,1 0-1,0 0 0,0 0 0,-1 0 0,1 0 0,-1 0 0,1 1 1,0-2-8,-1 2 434</inkml:trace>
  <inkml:trace contextRef="#ctx0" brushRef="#br1" timeOffset="53">20696 2659 5049,'0'-1'8720,"-1"1"-4513,-1 0-3299,3 0 2854,5 0-2659</inkml:trace>
  <inkml:trace contextRef="#ctx0" brushRef="#br1" timeOffset="54">21125 2447 5441,'0'-7'2441,"0"3"-1057,-1 2 168,2 3 17,-2 4-233,-1 5-464,2 5-192,-3 2-368,2 3-104,-2-1-128,2 0-88,0-2-792,-3-2-336,6-3 640</inkml:trace>
  <inkml:trace contextRef="#ctx0" brushRef="#br1" timeOffset="55">21316 2556 5057,'1'-2'2649,"0"3"-529,-1 0-39,-1-1-505,-1 6-80,-10 21-224,3-4-71,-4 11 31,-3 4-128,-4 6-368,-2 2-175,-3 1-337,2-1-152,2-5-184,4-5-169,6-6-551,3-6-440,5-7 776</inkml:trace>
  <inkml:trace contextRef="#ctx0" brushRef="#br1" timeOffset="56">21411 2917 3785,'-1'-2'359,"0"-1"859,-1-1-1,0 0 1,1 0 0,0 0-1,0 0 1,0 0-1,0-2-1217,1 5 101,0-1 0,0 1 0,0 0 0,0-1 0,1 1 0,-1 0 0,0 0 0,1-1 0,-1 1 0,1 0 0,-1 0 0,1 0 0,0 0 0,-1 0 0,1 0 0,0 0 0,0 0 0,0 0 0,0 0 0,0 0 0,0 0 0,0 1 0,0-1 0,0 0 0,0 1 0,0-1 0,1 0-101,-1 1 50,0-1-1,0 1 1,-1 0 0,1-1-1,0 1 1,0-1 0,0 1 0,0 0-1,0 0 1,0 0 0,1 0-1,-1 0 1,0 0 0,0 0 0,0 0-1,0 0 1,0 0 0,0 0-1,0 1 1,0-1 0,0 0 0,0 1-1,0 0-49,1 0 55,-1 0 0,1 0 0,-1 0 0,0 1 0,0-1 0,0 1 0,1-1 0,-1 1-1,-1-1 1,1 1 0,0-1 0,0 1 0,0 0-55,1 5 99,0 1 1,0-1-1,0 1 0,-1 0 0,0 0 0,-1 0-99,0 8 90,-1 0-1,-1 0 0,0-1 0,-1 1 0,-1 0 0,0-1 0,-1 0 1,-1 0-1,0 0 0,-1-1 0,-1 0 0,-6 9-89,-2-3-195,10-15-268,12-14-267,-4 7 700,-1-1-1,1 1 1,0 0 0,0-1 0,0 1 0,0 0-1,1 0 1,-1 1 0,1-1 0,-1 0 0,1 1-1,-1 0 1,1-1 0,2 0 30,-3 2 57,1 0 0,-1-1 0,1 1 0,-1 0 0,1 0 0,-1 0 0,1 1 0,-1-1 0,1 0 0,-1 1-1,0 0 1,1-1 0,-1 1 0,0 0 0,1 0 0,-1 1 0,2 0-57,11 7 592,25 14-669,-13-10 2944,-16-8-1645</inkml:trace>
  <inkml:trace contextRef="#ctx0" brushRef="#br2" timeOffset="57">11105 1418 4529,'37'24'2553,"-33"-25"-409,-6 0-64,6 1-431,-4 0-217,0 0-392,-1 0-248,0 0-359,1 0-177,0 0-176,0 0-32,2 5-336,0 9-377,-1 24-1103,-1-22-2345,-3 3 2705</inkml:trace>
  <inkml:trace contextRef="#ctx0" brushRef="#br2" timeOffset="58">11107 1775 5921,'-4'7'2809,"-4"0"-1017,4-1-351,2-2 7,3 2-464,-1-2-408,1-1-208,2-1-56,-3-2-80,0-1-152</inkml:trace>
  <inkml:trace contextRef="#ctx0" brushRef="#br2" timeOffset="59">7705 2686 5345,'-12'-31'2246,"11"30"-2099,1 0 0,-1 0-1,0 0 1,1 0 0,-1 0 0,0 0 0,0 0 0,0 1-1,0-1 1,0 0 0,0 0 0,0 1 0,0-1-1,0 0 1,0 1 0,0-1 0,0 1 0,0 0 0,-1-1-1,1 1 1,0 0 0,0 0 0,0 0 0,-1 0-1,1 0 1,0 0 0,0 0 0,-1 0 0,1 0 0,0 0-1,-1 1-146,-4 0 283,1 1-1,-1 0 1,1 0-1,-1 1 0,-2 1-282,7-3 96,-5 2 61,0 1 1,0 0-1,0 0 1,1 1-1,0-1 1,0 1 0,0 0-1,0 1 1,1-1-1,-2 3-157,0 2 128,1-1 1,-1 2-1,2-1 0,-1 0 0,2 1 0,-2 3-128,0 7 97,1-1 0,1 1 0,1 0 0,1 0 0,0 0 0,3 18-97,0-18 50,1 0 0,1 0 0,1 0 1,0 0-1,7 14-50,-8-25 15,1 1 1,0-1-1,0 0 1,1 0-1,1 0 1,-1-1-1,2 0 1,-1 0-1,1-1 1,0 0-1,4 3-15,-5-7 10,-1 0 0,0 0 0,1-1 0,0 0-1,0 0 1,0 0 0,0-1 0,0 0 0,1 0 0,-1-1 0,1 0 0,-1 0 0,1-1 0,-1 0 0,1 0-1,-1-1 1,0 0 0,1 0 0,2-2-10,-1 1 15,0-1-1,0 0 1,0 0-1,0-1 1,0-1-1,-1 1 0,0-1 1,0-1-1,0 0 1,0 0-1,-1 0 1,0-1-1,0 0 1,4-7-15,0-1 23,-1-1 0,-1-1 1,0 1-1,-2-1 0,1-1 0,-2 0 1,-1 1-1,0-2 0,-1 1 1,-1-1-1,0 1 0,-2-1 1,0 0-1,-1 0 0,-2-9-23,0 13 15,0 1-1,-2 0 1,1-1 0,-2 1-1,0 0 1,0 1 0,-1 0-1,-1-1 1,-1 2 0,1-1-1,-5-4-14,7 11 0,0 1-1,0-1 1,0 1-1,0 0 0,-1 0 1,0 1-1,0-1 1,0 1-1,0 0 1,-1 1-1,0 0 0,1 0 1,-1 0-1,0 1 1,-1 0-1,1 0 1,0 1-1,-1 0 0,1 0 1,0 1-1,-1 0 1,1 0-1,-2 1 1,5-1-72,-1 0 0,1 1 0,-1-1 0,1 1 0,-1 0 0,1 0 0,0 1-1,-1-1 1,1 1 0,0 0 0,0 0 0,0 1 0,1-1 0,-1 1 0,0 0 0,1-1 0,-1 2 72,4-4-49,0 0 19,0 0 0,-1 1 0,1-1 0,0 0 0,0 0 0,0 0 0,0 0-1,0 0 1,0 0 0,-1 0 0,1 1 0,0-1 0,0 0 0,0 0 0,0 0 0,0 0 0,0 0 0,0 1 0,0-1 0,0 0 0,0 0 0,0 0-1,0 0 1,0 1 0,0-1 0,0 0 0,0 0 0,0 0 0,0 0 0,0 1 0,0-1 0,0 0 0,0 0 0,0 0 0,0 0 0,0 1 30,13 3-702</inkml:trace>
  <inkml:trace contextRef="#ctx0" brushRef="#br2" timeOffset="60">8169 3046 11082,'66'54'4009,"-74"-49"-3433,1 1-48,7 0-87,0-1-193,6-3-496,0-3-433,8 0 441</inkml:trace>
  <inkml:trace contextRef="#ctx0" brushRef="#br2" timeOffset="61">8561 2605 5017,'0'-1'327,"0"-1"-1,0 1 0,-1-1 1,1 1-1,0-1 1,-1 1-1,1-1 1,-1 1-1,0-1 0,1 1 1,-1-1-1,0 1 1,0 0-1,0-1 1,0 1-1,0 0 1,0 0-1,0 0 0,-1 0 1,0-1-327,0 1 238,0 0 0,-1 0 0,1 0 1,0 0-1,0 1 0,-1-1 0,1 0 0,-1 1 0,1 0 0,-1 0 1,1 0-1,-3 0-238,0 0 168,-1 1 1,1 0-1,-1 0 1,1 0-1,0 1 1,0 0-1,0 0 1,0 0 0,0 1-1,0 0 1,0 0-1,0 0-168,0 2 93,0 0 0,1 0 0,-1 0 0,1 0 0,1 1 0,-1 0-1,1 0 1,0 0 0,0 0 0,1 0 0,-1 0 0,2 1 0,-1-1 0,1 1 0,-1 6-93,0-1 49,2-1 1,-1 1 0,2 0-1,-1 0 1,2-1 0,-1 1 0,2-1-1,2 9-49,-4-16 10,0 0-1,1 0 1,-1-1-1,1 1 1,0 0-1,0-1 1,0 1-1,1-1 1,-1 0-1,1 0 1,0 0-1,0 0 1,0 0-1,0 0 1,1-1-1,-1 0 1,1 1-10,1-1 11,0 0 0,0 0 0,0 0 0,0-1 0,0 0 0,0 0 0,0 0 0,0-1 0,0 0 0,1 0 1,-1 0-1,0 0 0,4-1-11,2-2 16,1 1 1,-1-2 0,1 0 0,-1 0-1,0-1 1,0 0 0,-1 0 0,0-2-1,0 1 1,0-1 0,-1-1 0,0 1 0,0-2-1,0 0-16,-3 3 1,-1 0 0,1-1 0,-2 1 0,1-1 0,-1 0 0,0 0 0,0 0-1,-1 0 1,0-1 0,0 1 0,-1-1 0,0 0 0,0 0 0,-1 0 0,0 0 0,0 0-1,-1 0 1,0 0 0,0 0 0,-1 0 0,-1-4-1,0 5-11,0 0-1,-1-1 1,0 1 0,0 0-1,0 0 1,-1 1 0,-1-1 0,1 1-1,-5-6 12,5 8-80,0 0 1,0-1-1,0 2 0,-1-1 0,0 0 1,1 1-1,-1 0 0,-1 0 0,1 0 1,0 1-1,0-1 0,-7 0 80,11 2-206,-1 1 1,0 0-1,0 0 0,0 0 0,1 0 1,-1 0-1,0 1 0,0-1 0,0 0 0,1 1 1,-1-1-1,0 1 0,1 0 0,-1 0 1,0 0-1,1-1 0,-1 1 0,1 1 1,-1-1-1,1 0 0,0 0 0,-1 0 1,1 1-1,0-1 0,0 1 0,0-1 0,0 1 1,0-1-1,0 1 0,1 0 0,-1 0 206,-6 24-1896</inkml:trace>
  <inkml:trace contextRef="#ctx0" brushRef="#br2" timeOffset="62">8588 2890 7618,'-3'6'700,"2"-5"-543,1 0-1,-1 1 1,0-1-1,1 0 1,-1 0-1,0 0 1,0 1-1,0-1 1,0 0-1,0 0 1,0 0-1,0 0 1,0-1-1,0 1 1,0 0-1,0 0 1,-1-1 0,1 1-1,0 0 1,0-1-1,-2 1-156,-1 1 239,0 0-1,0 0 1,0 0-1,0 1 0,0 0 1,1 0-1,-1 0 1,1 0-1,0 1 1,0-1-1,0 1 1,0 0-1,1-1 1,-1 2-239,-2 3 226,1 1 1,0-1 0,0 1 0,1 0 0,0 0 0,0 4-227,1-4 70,0 0 0,1 0 1,0 0-1,1 0 0,0 0 0,0 0 1,1 0-1,1 0 0,-1 0 0,1 0 1,3 6-71,-4-11 11,0 0 0,1-1 0,0 1 0,0-1 0,0 1 0,0-1 0,1 0 0,-1 0 0,1 0 0,-1 0 0,1 0 1,0-1-1,0 1 0,1-1 0,-1 0 0,0 0 0,1 0 0,-1 0 0,1-1 0,0 1 0,0-1 0,-1 0 0,1 0 0,0 0 1,0-1-1,0 1 0,0-1 0,0 0-11,3 0 17,0-1 1,-1 0 0,1 0-1,0-1 1,-1 1 0,1-1-1,-1-1 1,1 1-1,-1-1 1,0 0 0,0-1-1,5-3-17,-6 4 11,-1-1-1,0 1 1,1-1-1,-1 1 1,-1-1 0,1-1-1,0 1 1,-1 0-1,0-1 1,0 0-1,-1 1 1,1-1-1,-1 0 1,0 0-1,0-1 1,0-1-11,-1 3 1,-1 0 1,0 0 0,0 0-1,0 0 1,-1 0-1,1 0 1,-1 0 0,0 0-1,0 1 1,0-1-1,-2-3-1,-3-7-52,0 1 0,-6-7 52,0-2-95,0 0-413,0 1-1,-1 1 1,-1 0-1,-1 1 0,-13-13 509,21 24-528</inkml:trace>
  <inkml:trace contextRef="#ctx0" brushRef="#br2" timeOffset="63">8910 2745 9090,'-24'-66'3211,"21"58"-2667,-1-3 469,7 10-250,3 0-54,29-4-503,1 2 0,0 1 0,-1 2 0,5 1-206,-32 0 1,-1-1 0,1 1 1,0 1-1,-1-1 0,1 1 0,-1 1 0,0-1 0,6 4-1,-10-5 0,-1 1-1,1 0 0,0-1 1,-1 1-1,1 1 0,-1-1 1,0 0-1,0 0 0,0 1 1,0 0-1,0-1 0,0 1 1,-1 0-1,1 0 0,-1 0 1,0-1-1,0 2 0,0-1 1,0 0-1,-1 0 0,1 0 1,-1 1 0,1 11 15,0 0 0,-1 1 1,-1-1-1,-1 0 1,-3 14-16,-6 22 326,-4 2-326,3-10 197,9-31-184,-3 9 216,1 1 0,0 9-229,4-26-41,1 1 0,0-1 0,0 1 0,0-1 1,0 1-1,1-1 0,0 0 0,0 1 1,0-1-1,1 0 0,0 0 0,0 1 41,-1-4-318,0 0 0,1 0 1,-1 0-1,1 0 0,-1 0 0,1 0 0,0-1 0,1 2 318,14 8-1344</inkml:trace>
  <inkml:trace contextRef="#ctx0" brushRef="#br2" timeOffset="64">9577 2586 7890,'0'-4'386,"0"1"1,-1 0 0,1 0-1,-1 0 1,0 0 0,0 0-1,0 0 1,0 0 0,-1 0-1,1 0 1,-1 0 0,0 1-1,1-1 1,-2 0-387,2 2 102,0 0 0,0 0 0,-1 0-1,1 0 1,0 0 0,-1 0 0,1 0-1,-1 0 1,1 0 0,-1 1 0,1-1 0,-1 0-1,0 1 1,1 0 0,-1-1 0,0 1 0,0 0-1,1 0 1,-1 0 0,0 0 0,1 0-1,-1 0 1,0 1 0,1-1 0,-1 0 0,0 1-1,-1 0-101,-2 1 97,0 1-1,1 0 0,-1 0 1,0 0-1,1 0 1,0 1-1,0-1 0,0 1 1,0 0-1,0 1 0,1-1 1,0 1-1,0-1 0,0 1 1,1 0-1,-1 0 0,1 0 1,0 1-97,-2 5 81,0 0 0,1 0 1,0 0-1,1 0 0,1 0 0,-1 1 1,2-1-1,0 6-81,0-10 21,1 0 0,-1 0 0,2 0-1,-1 0 1,1-1 0,0 1 0,0-1 0,1 1 0,0-1 0,0 0-1,0 0 1,2 2-21,-2-5 12,0 1 0,0-1 0,0 0 0,0 0-1,0 0 1,1-1 0,-1 1 0,1-1 0,-1 0 0,1 0-1,0 0 1,0 0 0,0-1 0,1 1 0,-1-1-1,0 0 1,0 0 0,1-1 0,-1 1 0,2-1-12,2 0 10,1 0 1,-1-1-1,0 0 1,1 0-1,-1-1 1,0 0-1,0 0 1,0-1-1,0 0 1,-1-1-1,1 1 1,-1-2-1,1 1 1,2-3-11,-5 3-19,-1 0-1,1 0 1,-1 0-1,1-1 1,-1 1-1,-1-1 1,1 0-1,-1-1 1,1 1 0,-1 0-1,-1-1 1,1 0-1,-1 0 1,0 1-1,-1-1 1,1 0 0,-1-1-1,0 1 1,-1 0-1,1 0 20,-1-5-144,-1 1-1,1-1 0,-2 1 1,1-1-1,-1 1 0,-1 0 1,0 0-1,-1 0 1,0 0-1,0 1 0,-1-1 1,0 1-1,-5-7 145,8 13-145,0 1-1,0 0 1,0-1-1,0 1 1,-1 0 0,1 0-1,-1 0 1,1 1 0,-1-1-1,0 0 146,2 2-226,-1-1-1,1 1 1,-1-1-1,1 1 1,-1-1-1,1 1 1,-1 0-1,1 0 1,-1-1-1,1 1 1,-1 1-1,0-1 1,1 0-1,-1 0 1,1 0-1,-1 1 1,1-1-1,-1 1 0,1-1 1,-2 2 226,-17 12-1735</inkml:trace>
  <inkml:trace contextRef="#ctx0" brushRef="#br2" timeOffset="65">9549 2865 7226,'6'39'2461,"-6"-38"-2416,0-1 0,0 0-1,0 1 1,0-1 0,0 1-1,0-1 1,0 0 0,-1 1-1,1-1 1,0 0 0,0 1-1,0-1 1,-1 0 0,1 1-1,0-1 1,-1 0 0,1 1-1,0-1 1,0 0 0,-1 0-1,1 1 1,-1-1 0,1 0-1,0 0 1,-1 0 0,1 1-1,0-1 1,-1 0 0,1 0-1,-1 0 1,1 0 0,0 0-1,-1 0 1,1 0 0,-1 0-1,1 0 1,-1 0 0,1 0-45,-6 1 487,-1 3-202,0 0 1,1 0-1,-1 0 1,1 1-1,0 0 1,1 0-1,-1 0 1,1 1-1,0 0 1,0 0-1,1 0 1,-1 1-1,2-1 1,-1 1-1,-1 4-285,0-1 164,1 1-1,1 0 1,-1 1 0,2-1-1,0 1 1,0-1 0,1 1-1,0 0 1,1-1-1,0 1-163,0-7 29,1 0 0,0 0 0,-1 0-1,2 0 1,-1 0 0,0 0-1,1 0 1,0 0 0,0-1 0,1 1-1,-1-1 1,1 1 0,0-1-1,0 0 1,0 0 0,1 0 0,-1-1-1,1 1 1,0-1 0,0 0-1,0 0 1,1 0 0,-1-1 0,1 1-1,-1-1 1,1 0 0,0-1-1,0 1 1,0-1 0,0 0-1,0 0 1,0 0 0,0-1 0,0 0-1,0 0 1,4 0-29,2-1 18,1 0 0,-1 0 0,1-2 0,-1 1 0,0-1 0,0-1 0,0 0 0,0 0 0,-1-1 0,1-1 0,-1 0 1,-1 0-1,1-1 0,-1 0 0,0-1 0,-1 0 0,2-1-18,-8 6 2,0 1 1,0-1 0,1 0-1,-2 0 1,1 0 0,0 0 0,0 0-1,-1-1 1,0 1 0,0-1-1,0 1 1,0 0 0,0-1-1,-1 0 1,1 1-3,-2-1 2,1 0 1,0-1-1,-1 1 1,0 0-1,0 0 1,0 1-1,0-1 1,-1 0-1,1 0 0,-1 0 1,0 1-1,0-1 1,-1 1-3,-24-35 28,-1 2 0,-27-26-28,35 40-2,3 3-51,-2 0 0,-7-4 53,8 10-210,18 13 206,0 0-1,-1 0 1,1 0-1,0 0 1,0-1-1,-1 1 1,1 0-1,0 0 1,-1 0-1,1 0 0,0 0 1,0 0-1,-1 0 1,1 0-1,0 0 1,-1 0-1,1 0 1,0 0-1,0 0 1,-1 1-1,1-1 1,0 0-1,0 0 1,-1 0-1,1 0 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5T22:16:39.8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12290 11051 3609,'-13'15'536,"-10"14"1308,22-28-1341,6-12 1766,5-6-1978,2 2 0,-1-1 0,2 1 0,4-3-291,27-31 641,54-78 842,39-45 156,65-45-186,-67 73-879,52-47 377,75-51-951,205-200 621,-252 233-342,249-235 295,42-37-93,-151 137-278,28-10-66,3-3-42,217-213 21,-570 537-109,495-512 90,-495 509-91,117-124 19,44-35 1,-25 14 7,30-32 38,675-672 535,-309 294-437,-360 380-120,-65 70-6,-60 50 154,35-52-197,-41 47 178,-60 79-147,1 1-1,0 0 1,1 1-1,1 0 0,0 1 1,1 1-1,10-4-30,-25 15-111,1 0 0,-1 1 0,1-1 0,-1 1 0,1 0 0,-1 1 0,1-1 0,0 0-1,0 1 1,-1 0 0,1 0 0,0 0 0,-1 0 0,1 1 0,0-1 0,0 1 0,-1 0-1,1 0 1,1 1 111,9 4-617</inkml:trace>
  <inkml:trace contextRef="#ctx0" brushRef="#br0" timeOffset="1817.026">4 8599 5817,'0'0'55,"0"1"0,0-1 0,0 0 0,-1 0 0,1 0 0,0 0-1,0 0 1,0 0 0,0 0 0,0 0 0,0 0 0,0 0 0,0 0 0,0 0 0,0 0 0,0 0-1,0 0 1,-1 0 0,1 0 0,0 0 0,0 0 0,0 0 0,0 0 0,0 0 0,0 0-1,0 0 1,0 0 0,0 0 0,-1 0 0,1 0 0,0 0 0,0 0 0,0 0 0,0 0-1,0 0 1,0 0 0,0 0 0,0 0 0,0 0 0,0 0 0,0 0 0,0 0 0,0 0-1,-1 0 1,1-1 0,0 1 0,0 0 0,0 0 0,0 0 0,0 0 0,0 0 0,0 0-1,0 0 1,0 0 0,0 0 0,0 0 0,0-1 0,0 1-55,2-7 914,10-12-609,58-64 440,-33 41-616,110-129 457,116-133 406,-92 106-563,81-90 525,48-46-30,9-18-535,22-24-151,-124 130-90,201-232 111,13 5-129,228-262-55,331-344 240,76 22-36,40-89 98,-1092 1141-372,338-372 589,15 14 79,-224 234-513,61-57-49,-167 161-152,0 2 0,1 1 1,1 1-1,2 2 0,28-14 41,-39 27-614,-4 6 272</inkml:trace>
  <inkml:trace contextRef="#ctx0" brushRef="#br0" timeOffset="82870.526">3286 11336 2288,'-1'1'373,"0"1"0,1-1-1,-1 1 1,0-1-1,0 1 1,0-1-1,0 0 1,0 1-1,0-1 1,0 0-1,0 0 1,-1 0 0,1 0-1,0 0 1,-1 0-1,1 0 1,-1 0-1,1 0 1,-1-1-1,0 1-372,0 0 171,1-1-1,-1 1 1,1 0-1,-1-1 0,0 1 1,1-1-1,-1 0 0,0 0 1,1 0-1,-1 0 1,1 0-1,-1 0 0,0 0 1,1 0-1,-1 0 1,0-1-1,1 1 0,-1-1 1,1 1-1,-1-1 1,0 0-171,0-1 140,-1-1 1,1 0 0,-1 1 0,1-1 0,0 0 0,0 0 0,1 0 0,-1 0 0,1-1 0,-1 1 0,1 0 0,0-1-1,0 1 1,0-1 0,1 1 0,-1-1 0,1 1 0,0-1 0,0-2-141,1-10 337,0 0 1,1 0-1,4-13-337,-5 23 91,17-78 127,5 1 0,2 2 0,5 0 0,3 2-1,3 1 1,3 2 0,4 1 0,3 3 0,36-41-218,8 2 15,5 3 0,20-9-15,48-36 19,9 6-19,-75 68 98,3 5 0,3 3-1,112-55-97,111-34 1105,-232 117-506,-48 24 229,40-25-828,-48 17 145,-38 27-166,1 0 1,-1 0-1,0-1 0,0 1 1,1 0-1,-1 0 0,0 0 1,0 0-1,0 0 0,1 0 1,-1-1-1,0 1 0,0 0 1,0 0-1,0 0 0,1 0 1,-1-1-1,0 1 0,0 0 1,0 0-1,0-1 0,0 1 1,0 0-1,0 0 0,0 0 1,0-1-1,1 1 0,-1 0 1,0 0-1,0-1 0,0 1 1,0 0-1,0 0 0,0-1 1,-1 1-1,1 0 0,0 0 1,0-1-1,0 1 0,0 0 1,0 0-1,0 0 21,-10-1-2333,-3 5 1444</inkml:trace>
  <inkml:trace contextRef="#ctx0" brushRef="#br0" timeOffset="83521.325">4923 8904 8354,'-3'-4'776,"-11"-7"2028,1-2 0,0 0 0,-11-14-2804,53 45 1623,2 3-1538,1-1-1,1-2 1,30 11-85,51 15 163,43 18 0,-124-47-36,-2 1 0,0 2 0,23 17-127,-46-30 214,-8-5-205,1 0-1,-1 0 0,0 0 1,0 0-1,0 0 1,0 0-1,1 0 0,-1 0 1,0 0-1,0 0 0,0-1 1,0 1-1,1 0 1,-1 0-1,0 0 0,0 0 1,0 0-1,0 0 1,0 0-1,1-1 0,-1 1 1,0 0-1,0 0 1,0 0-1,0 0 0,0 0 1,0-1-1,0 1 1,0 0-1,0 0 0,0 0 1,0 0-1,0-1 0,0 1 1,0 0-1,0 0 1,0 0-1,0-1 0,0 1 1,0 0-1,0 0 1,0 0-1,0 0 0,0-1 1,0 1-9,-6 35 56,-11 39 238,-5 4-294,-1 4 301,0 17-301,21-79-350,0 1 0,1-1 0,1 1 0,1 0 0,2 12 350,0 0-575</inkml:trace>
  <inkml:trace contextRef="#ctx0" brushRef="#br0" timeOffset="88021.815">1165 11961 6785,'-3'-12'1198,"1"0"-1,0 0 0,1-7-1197,0 14 321,1 0 0,1 1-1,-1-1 1,1 1 0,-1-1-1,1 1 1,0-1 0,1 1 0,-1 0-1,3-5-320,-4 9 82,0-1 0,0 1 0,1-1 0,-1 1 0,0-1-1,1 1 1,-1 0 0,0-1 0,1 1 0,-1-1 0,0 1 0,1 0-1,-1-1 1,1 1 0,-1 0 0,1-1 0,-1 1 0,1 0 0,0 0-82,-1 0 37,0 0 1,0 0-1,1 0 1,-1 0 0,0 0-1,1 0 1,-1 0-1,0 0 1,0 1 0,1-1-1,-1 0 1,0 0-1,0 0 1,1 0 0,-1 1-1,0-1 1,0 0-1,0 0 1,1 1 0,-1-1-1,0 0 1,0 0 0,0 1-1,0-1 1,0 0-38,8 24 924,-8-22-848,34 172 2589,-4 24-2665,8 180 798,-34-281-685,1 13-45,-3-101-69,0-20-7,-3-15 0,0-1 0,-1 0 0,-2 1 8,-1-22-32,-6-77-513,6-62 545,6 128-56,3-1 1,3 1 0,2 0-1,6-14 56,-7 41 0,4-18 4,8-19-4,-15 56 4,0 0 0,1 0 1,0 0-1,1 1 0,0 0 0,1 1 1,4-6-5,-9 13 7,0 1 1,0 0 0,0 0-1,1 0 1,-1 0 0,1 1-1,0-1 1,0 1 0,-1 0-1,4-1-7,-6 2 9,1 1 0,0 0 1,-1-1-1,1 1 0,0 0 0,-1 0 0,1 0 0,0 0 0,-1 0 0,1 0 1,0 0-1,-1 1 0,1-1 0,0 0 0,-1 1 0,1 0 0,-1-1 0,1 1 1,-1 0-1,1 0 0,-1 0 0,1 0 0,-1 0 0,0 0 0,1 0 0,-1 0 1,0 1-1,0-1-9,5 6 53,-1 0 0,-1 0 1,1 1-1,-1-1 1,0 1-1,-1 0 1,2 6-54,4 14 260,2 17-260,-6-25 64,21 103 340,-5 2 0,-6 0-1,0 120-403,-15-219 78,5 68 171,-3-84-246,2-15-16,2-22-20,27-299-599,-28 276 524,1 1-1,2 0 0,3 0 1,2 1-1,2 1 0,2 0 1,2 1-1,14-25 109,-25 58-2,-1-1-1,2 2 1,-1-1 0,5-3 2,-10 13 3,0-1 1,1 0-1,-1 1 0,1 0 0,0 0 1,0 0-1,0 1 0,0-1 0,0 1 1,1 0-1,-1 0 0,1 0 0,0 1 1,-1 0-1,4-1-3,-5 2 12,-1 0 1,1 0 0,0 0 0,0 0-1,0 0 1,-1 1 0,1-1-1,0 1 1,0 0 0,-1 0-1,1 0 1,0 0 0,-1 0-1,0 1 1,1-1 0,-1 1-1,0 0 1,1-1 0,-1 1-1,0 0 1,1 2-13,3 3 62,0 1 0,0 1 0,-1-1 0,0 1 1,0-1-1,-1 2-62,13 28 178,-2 2-1,-2 0 1,-1 1 0,-3 0 0,0 7-178,3 34 186,-3 0-1,-4 18-185,-5 51 140,-1 2-722,1-150 485,0 0 0,1 0-1,-1 0 1,1 1 0,-1-1-1,1 0 1,0 0 97,-1-3-10,0 0 0,1 0-1,-1 1 1,0-1 0,0 0 0,0 0 0,1 0 0,-1 0-1,0 0 1,0 0 0,1 0 0,-1 0 0,0 0-1,0 0 1,1 0 0,-1 0 0,0 0 0,0 0 0,0 0-1,1 0 1,-1 0 0,0 0 0,0 0 0,1 0-1,-1 0 1,0 0 0,0 0 0,1-1 0,-1 1 0,0 0-1,0 0 1,0 0 0,0 0 0,1 0 0,-1-1-1,0 1 1,0 0 0,0 0 0,0 0 0,1-1 0,-1 1 10</inkml:trace>
  <inkml:trace contextRef="#ctx0" brushRef="#br0" timeOffset="88619.578">2483 11984 9522,'-2'-4'832,"0"1"0,0 0 0,0 0 0,0-1 0,0 1 0,-1 0-832,2 2 71,1 1 0,0 0 0,-1-1 0,1 1-1,-1-1 1,1 1 0,-1 0 0,1 0 0,0-1-1,-1 1 1,1 0 0,-1 0 0,1-1 0,-1 1 0,0 0-1,1 0 1,-1 0 0,1 0 0,-1 0 0,1 0-1,-1 0 1,1 0 0,-1 0 0,1 0 0,-1 0 0,1 0-1,-1 0 1,0 1 0,1-1 0,-1 0 0,1 0-1,-1 1 1,1-1 0,0 0 0,-1 0 0,1 1-1,-1-1 1,1 1 0,0-1 0,-1 0 0,1 1 0,-1-1-1,1 1 1,0-1 0,0 1 0,-1-1-71,-2 5 242,0 0-1,1 0 1,-1 1 0,1-1 0,0 0-1,1 1 1,-1-1 0,1 1 0,0 0 0,0 5-242,0 11 405,0 1 0,2 3-405,-1-16 123,2 51 246,3-1-1,3 0 0,2 0 1,9 23-369,-15-68 35,1 0 1,1 0-1,0-1 0,0 0 1,2-1-1,0 1 1,9 11-36,-13-20 6,0 0 1,1 0-1,-1-1 1,1 0-1,0 0 1,0 0 0,1 0-1,-1-1 1,4 2-7,-4-3 1,-1-1-1,0 1 1,0-1 0,1 0 0,-1 0-1,0-1 1,1 1 0,-1-1 0,1 0-1,-1 0 1,1 0 0,-1-1-1,0 1 1,3-2-1,1 0-5,0-1-1,0 0 1,0-1-1,-1 1 1,1-2-1,-1 1 1,0-1-1,0 0 1,-1 0 0,0 0-1,0-1 1,0 0-1,0-1 1,-1 1-1,0-1 1,-1 0-1,1 0 1,1-5 5,1-3-16,0 0-1,-2 0 1,1-1 0,-2 1 0,0-1 0,-1 0 0,-1 0-1,0 0 1,-1-5 16,-1 4-11,0-1 0,-2 1 0,0 0-1,-1-1 1,0 1 0,-2 0 0,0 0-1,0 1 1,-2 0 0,0 0 0,-1 0 0,-2-1 11,-1-1 9,-2 0 0,0 1 0,-1 1 0,0 0 0,-1 0 1,-1 2-1,-1 0 0,0 1 0,-12-7-9,9 8-330,-1 1 0,0 0 0,-1 2-1,1 1 1,-16-4 330,27 10-741,12 4 271</inkml:trace>
  <inkml:trace contextRef="#ctx0" brushRef="#br0" timeOffset="89188.563">2968 12189 6289,'-5'-71'2320,"5"68"-2065,-1 0 1,1 0 0,0 0 0,0 0 0,0 0 0,1 0 0,-1 0 0,1 0 0,0-2-256,1-2 836,-2 6-780,0 1 1,0-1 0,0 1-1,0-1 1,0 1-1,1-1 1,-1 1-1,0-1 1,0 1 0,0 0-1,1-1 1,-1 1-1,0-1 1,1 1-1,-1 0 1,0-1 0,1 1-1,-1 0 1,0-1-1,1 1 1,-1 0-1,1 0 1,-1-1 0,1 1-1,-1 0 1,1 0-1,-1 0 1,0 0-1,1-1 1,-1 1 0,1 0-1,-1 0 1,1 0-1,-1 0 1,1 0-1,-1 0 1,1 0 0,-1 1-1,1-1 1,-1 0-1,1 0 1,-1 0-1,1 0 1,-1 0 0,1 1-1,-1-1 1,0 0-1,1 1-56,2 0 195,0 1-1,0 0 1,-1 0-1,1 0 1,-1 0-1,3 2-194,9 11 345,-2 1 1,0 0-1,0 1 0,-2 0 1,0 0-1,-1 1 0,-1 1-345,7 17 342,-2 1-1,-1 0 1,-1 5-342,-3-7 379,0 2 0,-2-1 1,0 32-380,-7-49 139,-1-14-68,-3-11-33,1-6-47,0 0 0,0 0-1,2-1 1,-1 1 0,1-7 9,-2-8-21,-3-26-12,1-1-1,3-25 34,3 44-3,2 0 0,1 0 0,2 1 0,4-16 3,-5 33 0,1 0 1,1 0-1,0 0 0,1 1 0,1 0 0,0 0 0,1 1 1,1 0-1,9-12 0,-17 25-47,0 0 0,0 0 0,0 0 0,1 1 0,-1-1 0,0 0 0,1 1 0,-1 0 0,1-1 0,-1 1 0,1 0 0,0 0 0,-1 0 0,1 1 47,-1-1-136,0 1 0,0 0 0,0 0 0,0 0 1,0 0-1,1 0 0,-1 1 0,0-1 0,0 1 0,-1-1 0,1 1 0,0 0 1,0 0-1,0-1 0,0 1 0,0 0 0,-1 1 0,1-1 0,1 1 136,14 15-903</inkml:trace>
  <inkml:trace contextRef="#ctx0" brushRef="#br0" timeOffset="89553.353">3512 12355 10730,'3'0'297,"-1"0"0,1-1-1,-1 1 1,1-1 0,-1 0 0,1 0-1,-1 0 1,1 0 0,-1 0-1,0 0 1,0-1 0,0 1 0,0-1-1,0 1 1,0-1 0,0 0-1,1-1-296,5-7 271,0 0 0,0 0 0,0-3-271,8-10 939,11-9 497,6-4-1436,21-25 954,-51 57-906,1-1-1,-1 1 0,0-1 1,0 0-1,-1 0 0,0 0 1,1-1-1,-2 1 1,1 0-1,-1-1 0,1 1 1,-2-1-1,1 1 0,-1-1 1,1-3-48,-2 5 19,1 1 0,-1-1 0,0 0 1,0 0-1,0 0 0,0 1 0,-1-1 1,1 1-1,-1-1 0,0 1 0,0 0 0,0-1 1,0 1-1,-1 0 0,1 0 0,-1 1 1,0-1-1,0 0 0,0 1 0,0 0 1,-1 0-1,0-1-19,0 1 12,0 0 0,1 0 0,-1 0 0,0 0 0,0 1-1,0-1 1,-1 1 0,1 0 0,0 1 0,0-1 0,-1 1 0,1 0 0,0 0 0,0 0 0,-1 0 0,1 1 0,0 0 0,-1 0-12,0 1 13,1-1 0,0 1 1,-1 1-1,1-1 0,1 1 1,-1-1-1,0 1 0,0 0 1,1 0-1,0 1 0,0-1 1,0 1-1,0 0 0,0-1 1,1 1-1,-1 0 0,1 2-13,-7 11 81,2 2 0,0-1-1,1 1 1,0 0 0,2 0-1,0 1 1,1-1 0,1 7-81,0 13 152,2 0 0,1 0 0,6 28-152,-5-49 43,0-1-1,2 0 1,0 0 0,1 0-1,1 0 1,7 15-43,-11-28 5,1 1 1,0 0 0,0-1-1,0 0 1,1 0 0,-1 0-1,1 0 1,0 0-1,0-1 1,0 1 0,1-1-1,-1 0 1,1-1-1,0 1 1,-1-1 0,1 0-1,0 0 1,0 0 0,1-1-1,-1 1 1,0-1-1,0-1 1,1 1 0,3-1-6,5 0-95,0 0 0,0-2 1,1 0-1,-2 0 1,1-1-1,0-1 0,-1 0 1,1-1-1,-1 0 1,0-2-1,-1 1 1,0-1-1,5-4 95,13-11-373</inkml:trace>
  <inkml:trace contextRef="#ctx0" brushRef="#br0" timeOffset="90359.89">4679 12198 6281,'0'-2'311,"1"1"0,-1 0 0,1 0 0,0-1-1,-1 1 1,1 0 0,0 0 0,0 0 0,0 0-1,0 0 1,0 0 0,0 0 0,0 0 0,0 0-1,1 0-310,-1 1 76,0 0-1,0 0 0,0 0 0,0 0 1,0 0-1,0 1 0,0-1 1,0 0-1,-1 1 0,1-1 0,0 1 1,0-1-1,0 1 0,-1-1 0,1 1 1,0-1-1,-1 1 0,1 0 0,0-1 1,-1 1-1,1 0 0,-1 0 0,1-1 1,-1 1-1,1 0 0,-1 0-75,10 15 589,0 1 0,-1 0 0,-1 0-1,-1 1 1,1 5-589,26 92 1255,-31-100-1089,3 6 49,9 44 410,-13-59-543,-2 0 0,1 1 0,-1-1-1,0 0 1,0 1 0,0-1 0,-1 1 0,-1 2-82,2-8 19,0 0 1,-1 1-1,1-1 1,0 0-1,-1 0 1,1 0-1,-1 0 0,0 0 1,1 0-1,-1 0 1,0 0-1,0 0 0,0 1-19,1-2 5,-1 0-1,1 0 0,0 1 0,0-1 0,-1 0 0,1 0 0,0 0 0,0 0 0,-1 0 0,1 0 0,0 0 0,0 0 0,-1 0 0,1 0 0,0 0 0,-1 0 0,1 0 0,0 0 0,0 0 0,-1-1 0,1 1 0,0 0 0,0 0 0,-1 0 0,1 0 0,0 0 0,0-1 0,0 1 0,-1 0 0,1 0 0,0 0 0,0-1 0,0 1 0,-1 0-4,0-3 9,-1 0 0,0 1 0,1-1-1,0 0 1,-1 0 0,1 0 0,1 0-1,-1 0 1,0-3-9,-7-44 4,2-1 1,2-44-5,10-102-1,-3 152 12,3 0 0,1 0 0,10-31-11,-11 53 19,2 0 1,0 1 0,1 0 0,1 1-1,2 0 1,0 0 0,14-17-20,-22 32-16,0 1 1,0 1 0,0-1-1,1 1 1,0-1-1,0 1 1,0 1-1,6-4 16,-9 6-90,0 0 0,0 0-1,1 0 1,-1 1-1,0-1 1,1 1 0,-1-1-1,0 1 1,1 0 0,-1 0-1,1 0 1,-1 0-1,0 0 1,1 1 0,-1-1-1,0 1 1,1 0 0,-1-1-1,0 1 1,0 0-1,1 0 1,-1 1 0,0-1-1,0 0 91,21 15-694</inkml:trace>
  <inkml:trace contextRef="#ctx0" brushRef="#br0" timeOffset="90752.968">5248 12304 8394,'29'0'6631,"-25"-1"-6405,0 0 0,1 0 0,-1 0 0,0-1 0,0 1 0,1-1-1,-1 0 1,0 0 0,-1 0 0,1-1 0,0 0 0,2-1-226,41-33 1430,-2-2 0,30-33-1430,-70 66 32,1 0 0,-1 0-1,-1-1 1,1 1 0,-1-1-1,-1 0 1,1 0 0,-1-1-1,0 1 1,-1-1 0,1-3-32,-2 5 16,0 0 0,0 0 0,-1 0 0,0 0 0,0 1 1,-1-1-1,1 0 0,-1 0 0,-1 0 0,1 1 0,-1-1 1,0 1-1,0-1 0,-1 1 0,-2-5-16,1 4 12,1 1 1,-1-1-1,-1 1 0,1 0 0,-1 0 0,0 1 0,0-1 1,0 1-1,0 0 0,-1 1 0,0-1 0,0 1 0,0 0 1,0 1-1,-5-2-12,7 2 5,0 1-1,0 0 1,0 1 0,0-1 0,0 1 0,0 0-1,0 0 1,0 0 0,0 0 0,0 1 0,0-1-1,0 1 1,1 0 0,-1 0 0,0 1-1,0-1 1,1 1 0,-1 0 0,1 0 0,-1 0-1,1 0 1,0 1 0,0-1 0,0 1 0,0 0-1,0 0 1,0 0-5,-5 9 34,0 0-1,0 1 0,1-1 1,1 1-1,0 1 0,1-1 1,1 1-1,0 0 0,-1 8-33,-1 10 149,1 1 0,2 0 0,1 25-149,3-17 85,2 0 1,1-1-1,2 0 0,2 0 1,2 0-1,3 3-85,-9-29 13,1-1 0,0 0 0,1 0 0,1 0 0,0-1 0,1 0 0,3 4-13,-7-11-17,0 0-1,0 0 1,1-1 0,0 0 0,0 0-1,0 0 1,0-1 0,0 1 0,1-1-1,0-1 1,-1 1 0,1-1 0,0 0-1,0 0 1,0 0 0,1-1-1,4 0 18,2 0-740,0-1-1,-1 0 0,1-1 1,-1-1-1,1 0 0,-1-1 0,8-2 741,25-11-2183</inkml:trace>
  <inkml:trace contextRef="#ctx0" brushRef="#br0" timeOffset="91406.409">6161 11665 9114,'0'-5'279,"-1"0"0,0 0 0,0 0 0,0 1 1,-1-1-1,1 0 0,-1 1 0,-1 0 0,1-1 0,0 1 0,-1 0 0,0 0 0,0 0 1,-2-2-280,-8-8 406,0 1 0,-15-13-406,16 17 443,1 0 0,-1 0 0,-1 1 0,-5-3-443,14 9 132,1 0 0,-1 1-1,0-1 1,0 1-1,0-1 1,1 1-1,-1 0 1,-1 1-1,1-1 1,0 1 0,0 0-1,0 0 1,0 0-1,0 0 1,0 1-1,0 0 1,0-1-1,-1 2-130,2-1 64,1 1 0,-1-1 1,0 1-1,0 0 1,1 0-1,-1 0 1,1 1-1,-1-1 1,1 1-1,0-1 1,0 1-1,0 0 1,1-1-1,-1 1 0,1 0 1,-1 0-1,1 0 1,0 1-1,0-1 1,0 0-1,1 0 1,-1 1-66,-1 12 168,0 0 0,1 0 0,0-1 0,1 3-168,0-12 51,3 53 422,1-1 1,7 21-474,25 116 555,-31-170-493,134 524 577,-97-397-875,-35-133-587,-3-13 277,-3-9 396,-1-11 40</inkml:trace>
  <inkml:trace contextRef="#ctx0" brushRef="#br0" timeOffset="91750.861">5830 12343 10162,'1'-8'3713,"18"-7"-2793,7-6 96,12-6 249,8-4-217,11 1-432,7 2-128,-6 7-128,-3 4-144,-16 10-648,-7 0-224,-3 7 352</inkml:trace>
  <inkml:trace contextRef="#ctx0" brushRef="#br0" timeOffset="92088.737">6428 12178 11674,'1'16'4185,"7"15"-3312,3 10 71,0 18-56,-1 1-64,1 3-416,-5-3-96,1-13-96,-3-6-160,1-14-584,1-10-432,-1-15 552</inkml:trace>
  <inkml:trace contextRef="#ctx0" brushRef="#br0" timeOffset="92089.737">6391 11900 12347,'-10'-20'4305,"4"7"-3937,5 5-24,2 4-24,5 4-152,4 6-736,6 3 3688,2 5-2496</inkml:trace>
  <inkml:trace contextRef="#ctx0" brushRef="#br0" timeOffset="92485.961">6668 12032 7234,'4'22'6736,"11"10"-4621,-3-9-1160,3 12-283,-2 1 1,-2 0-1,-1 1 1,-1 1-1,-3-1-672,7 58 1539,-1 42-1539,-12-128 67,1 6-7,-1-13-68,2-9-39,8-54-506,-4-2 1,-1-17 552,4-42-782,-8 106 687,12-82-395,-10 81 441,1-1 1,1 1-1,0 0 1,3-5 48,-6 17 9,0 0 1,1 0 0,-1 1-1,1-1 1,2-2-10,-4 6 11,-1 0-1,1 1 1,0-1 0,-1 0 0,1 1-1,0-1 1,-1 1 0,1-1 0,0 1-1,-1-1 1,1 1 0,0-1-1,0 1 1,0 0 0,-1-1 0,1 1-1,0 0 1,0 0 0,0 0 0,0 0-1,0 0 1,0 0 0,-1 0 0,1 0-1,0 0 1,0 0 0,0 0 0,0 0-1,0 1 1,-1-1 0,1 0 0,0 1-1,0-1 1,0 0 0,-1 1 0,1-1-1,0 1-10,4 3 102,0 0 0,-1 1 1,1-1-1,-1 1 0,0 0 0,0 0 0,-1 1 0,0-1 0,3 6-102,6 15 654,6 19-654,-10-23 173,26 73 82,-4 1 0,-4 2 0,-4 1 0,-4 10-255,-16-98-143,-2-6 319,0-1 0,1 1 1,0-1-1,0 1 0,0-1 0,1 1 0,-1-1 1,1 0-1,0 1 0,1 0-176,13 9 748</inkml:trace>
  <inkml:trace contextRef="#ctx0" brushRef="#br0" timeOffset="93005.739">7268 12454 8762,'4'2'491,"1"-1"1,0 0 0,-1 0-1,1 0 1,0-1-1,0 1 1,0-1-1,0 0 1,-1-1 0,1 1-1,4-2-491,-1 0 414,0 0 1,0-1-1,0 0 0,0 0 1,-1 0-1,7-5-414,1-3 393,0 0 1,0 0-1,-1-2 0,-1 0 0,12-14-393,-18 19 79,-1 1 0,0-1 0,-1 0 0,0-1 0,0 0 0,-1 1 0,0-1 0,0-1 0,-1 0-79,-1 5 14,-1 0 0,0 0 0,-1 0 0,1 0 1,-1-1-1,0 1 0,0 0 0,-1 0 0,1 0 0,-1 0 1,0 0-1,-1 0 0,1 0 0,-1 0 0,0 0 0,0 1 1,-1-1-1,0 0-14,1 1 4,0 0 0,-1 1 1,1 0-1,-1-1 0,0 1 1,0 0-1,0 0 0,0 0 0,0 1 1,-1-1-1,1 1 0,-1 0 0,0 0 1,0 0-1,-1 0-4,3 1 12,-1 1 1,0-1-1,1 1 0,-1 0 1,0 0-1,1 0 0,-1 0 1,1 0-1,-1 1 0,0-1 0,1 1 1,-1 0-1,1 0 0,-1 0 1,1 0-1,0 0 0,-1 0 1,1 0-1,0 1 0,0-1 1,0 1-1,0 0 0,0 0 1,0 0-1,-1 1-12,-5 6 100,1 0-1,1 1 1,0-1-1,0 1 1,1 1 0,0-1-1,1 1 1,0-1 0,0 1-1,1 4-99,-4 12 295,2 0 1,2 1-1,-1 19-295,3-25 201,1 0 1,0-1 0,2 1-1,3 14-201,-4-30 35,0 1 0,1-1 0,-1 0 0,2 0 0,-1 0 0,1 0 0,-1 0 0,2 0 0,-1-1 0,0 0 0,1 1 0,0-1 0,1-1 0,-1 1 0,1-1 0,0 1 0,0-1 0,0-1-35,2 1-26,0-1-1,0 1 1,0-2-1,0 1 1,1-1-1,-1 0 1,1-1 0,-1 0-1,1 0 1,0-1-1,-1 0 1,1 0-1,0-1 27,7 0-226,-1-1 1,0-1-1,1 0 0,-1-1 0,-1 0 0,8-5 226,26-15-477</inkml:trace>
  <inkml:trace contextRef="#ctx0" brushRef="#br0" timeOffset="93589.959">8027 12357 8114,'-1'-7'594,"0"0"1,0-1-1,-1 1 1,0 0-1,0 0 1,-1 0-1,0 0 1,0 1-1,-1-1 1,-3-4-595,4 7 80,1 1 0,-1-1 0,0 1 0,0 0 0,-1 0 0,1 0 0,0 0 0,-5-2-80,6 4 86,0 0 1,0 0-1,0 0 0,0 0 1,-1 1-1,1-1 0,0 1 0,0-1 1,-1 1-1,1 0 0,-1 0 0,1 0 1,0 0-1,-1 0 0,1 0 0,-1 1-86,0 0 79,0 0 0,1 0-1,-1 0 1,1 0-1,-1 1 1,1-1-1,-1 1 1,1 0-1,0 0 1,0 0-1,0 0 1,0 0-1,0 0 1,0 0-1,0 1 1,1-1 0,-1 1-1,1-1-78,-4 7 197,1 1 1,0-1-1,0 1 1,0 6-198,-1 3 156,0 1 1,2 0-1,0 0 1,2 0-1,0 0 1,1 0-1,1 1 1,1-1-1,1 0 1,1-1-1,2 9-156,-4-23 6,0 0-1,0 0 0,0 0 1,0 0-1,1-1 0,-1 1 1,1-1-1,1 0 0,-1 0 1,0 0-1,1 0 0,0 0 1,0-1-1,0 0 1,0 0-1,1 0 0,2 2-5,-3-4-2,0 1 0,0-1 0,0 0 0,0 0 0,1 0 0,-1 0 0,0-1 0,0 1 0,0-1 0,1 0 0,-1-1 0,0 1 0,0-1 0,0 0 0,0 0 1,0 0-1,0 0 0,0-1 0,0 0 0,0 1 0,3-3 2,0-1-1,1-1 0,-1 0 1,0 0-1,0-1 1,0 1-1,-1-1 0,0-1 1,-1 1-1,1-1 1,0-3 0,10-17 13,-2 0 1,3-12-14,-5 13-30,-2-1-1,-1 0 1,-1-1-1,-1 0 1,-1 0-1,-2 0 1,-1-1 0,-2 0-1,0 1 1,-2-1-1,-4-20 31,-10-23-50,-2 1-1,-4 1 0,-14-29 51,31 89 44,1 1 0,-2 0 0,1 0 0,-1 0 0,-5-6-44,9 16 5,1 0 0,0-1-1,0 1 1,0 0 0,0 0 0,0 0-1,0 0 1,0 0 0,0-1 0,-1 1-1,1 0 1,0 0 0,0 0 0,0 0-1,0 0 1,0 0 0,-1 0 0,1 0-1,0 0 1,0-1 0,0 1 0,0 0-1,-1 0 1,1 0 0,0 0 0,0 0-1,0 0 1,-1 0 0,1 0 0,0 0-1,0 0 1,0 0 0,0 1 0,-1-1-1,1 0 1,0 0 0,0 0 0,0 0-1,0 0 1,-1 0 0,1 0 0,0 0-1,0 0 1,0 0 0,0 1 0,0-1-1,0 0 1,-1 0 0,1 0 0,0 0-1,0 0 1,0 1 0,0-1 0,0 0-1,0 0 1,0 0 0,0 0 0,0 1-1,0-1 1,0 0 0,0 0-5,-3 14 154,2 5-18,2 0 0,0 0 0,1 0 0,3 6-136,20 113 392,6 0-1,7-3 0,11 15-391,-21-71 269,25 44-269,-38-91-29,2-1-1,1-1 1,2-1-1,0-1 0,7 5 30,-25-30 101,0-1-1,0 1 1,0-1-1,1 1 0,-1-1 1,1 0-1,-1 0 1,1 0-1,0 0 0,0 0 1,0-1-1,0 1 0,0-1 1,1 0-1,-1 0 1,0 0-1,0-1 0,1 1-100,0-1 123,-1-1-1,0 0 1,0 1-1,0-1 1,0 0-1,0-1 1,1 1-123,-4 1 1</inkml:trace>
  <inkml:trace contextRef="#ctx0" brushRef="#br0" timeOffset="94393.591">9573 11800 9186,'5'-11'1671,"-3"8"-1401,0 0 0,0 0 1,-1 0-1,0 0 0,0 0 0,0 0 1,0-1-1,0 1 0,0 0 0,-1-1 0,0 1 1,1 0-1,-1-2-270,-1 4 45,1 1-1,0-1 1,0 1 0,0-1 0,0 1-1,-1-1 1,1 1 0,0-1 0,0 1-1,-1-1 1,1 1 0,0-1 0,-1 1-1,1 0 1,-1-1 0,1 1 0,0-1-1,-1 1 1,1 0 0,-1 0 0,1-1-1,-1 1 1,1 0 0,-1 0 0,0-1-45,-14 0 599,12 1-485,-7 0 80,0 1-1,0 1 1,1 0 0,-1 0-1,1 0 1,-1 1-1,1 1 1,0 0 0,0 0-1,0 1 1,1 0 0,-6 4-194,-7 6 333,1 1 0,1 0 1,1 2-1,-6 7-333,7-8 148,1 2 0,1-1 1,1 2-1,0 0 0,2 1 0,-9 18-148,19-35 8,0 1 0,0 0 0,1-1 0,-1 1 0,1 0-1,0 0 1,0-1 0,1 1 0,-1 0 0,1 0 0,0 0 0,0 0-1,1 0 1,0 0 0,0 0 0,0-1 0,0 1 0,1 0-1,-1-1 1,1 1 0,0-1 0,1 1 0,-1-1 0,1 0-1,3 4-7,5 5 1,1 1 0,1-2 0,0 0 0,0 0 0,12 7-1,26 14 0,2-1 0,-27-16-1,53 29 7,-35-21 10,0 2-1,-2 2 0,6 7-15,-44-32 24,0 1-1,0 0 0,0 0 1,0 0-1,-1 0 0,1 0 0,-1 1 1,0 0-1,-1-1 0,1 1 0,-1 0 1,0 1-24,-1-4 38,-1 1-1,1-1 1,-1 1 0,0 0 0,1-1-1,-1 1 1,-1 0 0,1-1 0,0 1-1,-1-1 1,1 1 0,-1 0 0,0-1-1,1 1 1,-1-1 0,-1 0 0,1 1-1,0-1 1,-1 0 0,1 1 0,-1-1 0,1 0-1,-1 0 1,-1 1-38,-7 6 137,-1 0 1,1 0-1,-1-1 1,-1-1-1,1 0 1,-1 0-1,-11 3-137,-1 0 104,-2-1 1,1-1-1,-14 2-104,26-7-71,0 0 0,-1-1 0,1-1 0,0 0-1,0-1 1,-1 0 0,1-1 0,0 0 0,0-1 0,0-1 0,0 0 0,0-1-1,0 0 1,1-1 0,-11-5 71,19 7 247,0 1 0,0-1 1,0 0-1,1 0 0,-1 0 0,-1-2-247,-10-19 672</inkml:trace>
  <inkml:trace contextRef="#ctx0" brushRef="#br0" timeOffset="94754.791">9982 11944 8802,'4'-23'2635,"-1"9"-920,0-1 0,0 1 0,6-13-1715,-6 24 2123,-1 8-1451,-1 11-357,-1-15-151,33 409 2861,-17-230-2700,-12-133-295,6 61 72,-8-87-141,2-2 0,1 1 0,0 0 0,2 0 39,-7-18-47,1 0 1,0 0-1,0 0 0,0 0 0,0 0 0,0-1 1,0 1-1,0 0 0,1-1 0,0 2 47,-2-3-47,1 0-1,-1 1 1,1-1-1,-1 0 0,0 0 1,1 0-1,-1 1 1,0-1-1,1 0 1,-1 0-1,1 0 1,-1 0-1,0 0 1,1 0-1,-1 0 1,1 0-1,-1 0 0,1 0 1,-1 0-1,0 0 1,1 0-1,-1 0 1,1 0-1,-1 0 1,1 0-1,-1-1 1,0 1-1,1 0 1,-1 0 47,2-3-235,1 1 0,-1 0 1,-1 0-1,1-1 1,0 1-1,-1-1 1,1 0-1,-1 0 1,1 1-1,-1-1 1,0 0-1,0-1 235,10-35-941</inkml:trace>
  <inkml:trace contextRef="#ctx0" brushRef="#br0" timeOffset="95239.252">9978 11928 5777,'-1'-11'911,"-1"-1"0,1 1 0,1 0 0,0 0 0,1 0 0,0-1 0,1 1 0,0-1-911,-1 7 232,1 0 1,0 0-1,0 0 0,0 0 1,0 1-1,1-1 1,-1 1-1,1 0 1,0 0-1,1 0 1,-1 0-1,1 0 1,0 0-1,0 1 1,0 0-1,0 0 1,0 0-1,4-1-232,-1 0 167,0 1 0,0 0 0,1 0 0,-1 1 0,0 0 0,1 0 0,0 1 0,-1 0 0,1 0-1,0 1 1,0 0 0,2 1-167,1 0 120,0 1-1,-1 0 0,1 1 1,-1 0-1,0 1 1,0 0-1,0 0 0,3 3-119,13 9 135,-1 2 0,-1 0 0,0 2 0,-2 0 0,18 21-135,-10-9 90,-1 1 0,-1 2-1,-2 0 1,-2 2 0,8 17-90,-26-43 46,-1 1 0,0 0 0,0 0 0,-1 0 0,-1 1 0,0-1 0,0 4-46,-2-5 69,-1-1 1,0 0 0,0 0-1,-1 0 1,0 0-1,0 0 1,-1 0 0,-1-1-1,-2 8-69,-3 2 132,0-1-1,-1 0 0,-1 0 0,-1-1 1,0 0-1,-1-1 0,-12 12-131,-5 3 132,-1-2-1,-2 0 1,-8 3-132,4-5-435,0-1 1,-2-2-1,-24 10 435,28-19-812,15-10 331</inkml:trace>
  <inkml:trace contextRef="#ctx0" brushRef="#br0" timeOffset="95617.337">11013 11883 10434,'4'-10'1570,"-2"2"-731,1 0 0,0 1-1,1-1 1,2-4-839,-6 12 24,0 0 0,0 0 0,0 0 0,0 0 0,0 0 0,0 0 0,0-1 0,0 1 0,0 0 0,0 0 0,0 0 0,0 0 0,1 0 0,-1 0 0,0 0 0,0 0 0,0 0 0,0 0 0,0 0 0,0 0 0,0 0 0,1 0 0,-1 0 0,0 0 0,0 0 0,0-1 0,0 1 0,0 0 0,0 0 0,1 1 0,-1-1 0,0 0 0,0 0 0,0 0 0,0 0 0,0 0 0,0 0 0,0 0 0,1 0 0,-1 0 0,0 0 0,0 0 0,0 0 0,0 0 0,0 0 0,0 0 0,0 0 0,0 1 0,0-1 0,0 0 0,1 0 0,-1 0 0,0 0 0,0 0 0,0 0 0,0 0 0,0 1 0,0-1 0,0 0 0,0 0 0,0 0-24,3 12 762,6 42 1657,1 44-2419,-6-51 406,18 348 1545,-7-88-1471,-12-235-1112,-1-63-517,3-18-341,1-21 636</inkml:trace>
  <inkml:trace contextRef="#ctx0" brushRef="#br0" timeOffset="95953.583">10945 11813 10330,'1'-3'231,"0"0"1,1 0-1,-1 0 0,0 0 0,1 0 1,0 0-1,0 0 0,0 0 0,0 1 1,0-1-1,0 1 0,1-1 0,-1 1 0,1 0 1,0 0-1,0 0 0,-1 0 0,1 1 1,0-1-1,1 1 0,-1-1 0,1 1-231,12-5 477,0 1 0,1 0 0,14-1-477,-27 5 217,18-2 115,-1 0 0,1 1-1,0 2 1,0 0 0,0 1 0,0 1 0,0 1 0,0 1-1,-1 1 1,21 8-332,-31-9 77,0 1 0,0 0 0,0 1 0,0 0-1,-1 1 1,0 0 0,0 1 0,-1-1 0,4 6-77,-7-6 56,0 0-1,-1 0 1,0 0 0,0 0-1,-1 1 1,0 0 0,0 0 0,-1 0-1,0 0 1,0 1 0,-1-1 0,0 1-1,0 7-55,-1-4 91,-1 0-1,0 0 1,-1 0 0,0 0-1,-1 0 1,-1 0-1,0 0 1,0-1 0,-1 1-1,-1-1 1,0 0-1,0 0 1,-1-1 0,-7 10-91,-5 6 79,-2-1 1,0 0-1,-2-2 1,-1 0-1,-2-1-79,9-7-124,0-1 0,-2-1 1,1 0-1,-2-1 0,-5 1 124,19-11-41,0 0-1,0 0 1,0-1-1,0 0 0,0 0 1,-3 0 41</inkml:trace>
  <inkml:trace contextRef="#ctx0" brushRef="#br0" timeOffset="96474.906">12124 11883 10962,'-30'-40'3213,"29"39"-3152,1 1-1,-1-1 1,1 1 0,-1-1-1,1 0 1,-1 1 0,1-1-1,0 0 1,-1 0 0,1 1-1,0-1 1,-1 0 0,1 0-1,0 1 1,0-1 0,0 0 0,0 0-1,0 0 1,0 1 0,0-1-1,0 0 1,0 0 0,0 0-1,0 1 1,1-1 0,-1 0-1,1 0-60,-1 0 33,1 0 1,0 0-1,0 0 0,0 0 0,0 0 1,1 1-1,-1-1 0,0 0 0,0 1 0,0-1 1,1 0-34,4-1 210,24-14 138,2 1 0,0 1 0,0 2 0,1 1 0,1 1 0,-1 2 0,1 2 0,20-1-348,-52 6 24,1 1-1,0 0 1,0 0-1,0-1 1,0 2 0,0-1-1,-1 0 1,1 1-1,0-1 1,0 1-1,0 0 1,-1 0-1,1 0 1,-1 0-1,1 0 1,0 0-1,0 1-23,-2 0 31,1 0-1,-1 1 0,1-1 1,-1 0-1,0 0 0,0 1 1,0-1-1,0 1 0,0-1 1,0 1-1,-1-1 0,1 1 1,-1-1-1,0 1 0,0 0 1,0-1-1,0 1 0,0 0 1,0 1-31,-8 84 876,-4-1-1,-7 18-875,-14 100 724,28-163-669,3-1 1,1 1 0,5 39-56,-4-80 0,1 12-234,1-1 0,3 12 234,-4-21-157,0 1 1,0-1-1,0 0 0,1 0 0,-1 0 0,1 0 1,0 0-1,-1-1 0,1 1 0,1 0 0,-1-1 0,0 1 1,2 0 156,10 3-738</inkml:trace>
  <inkml:trace contextRef="#ctx0" brushRef="#br0" timeOffset="96905.678">12386 12822 8090,'60'52'3813,"-48"-39"-1278,-13-9-1633,1 1 1,-1 0-1,-1 0 1,1-1-1,-1 1 1,0 2-903,-8 25 1127,10-31-1067,0 1 0,-1 0 0,1-1 0,0 1 0,0-1 0,0 1 0,1 0 0,-1-1 0,0 1 0,1-1 0,-1 1 0,1-1-1,-1 1 1,1-1 0,0 1 0,0-1 0,0 1-60,-1-1 8,1-1 0,-1 0 1,0 0-1,0 0 0,1 0 0,-1 1 0,0-1 0,1 0 0,-1 0 0,0 0 0,1 0 0,-1 0 0,0 0 0,1 0 0,-1 0 0,0 0 0,1 0 0,-1 0 1,0 0-1,1 0 0,-1 0 0,0-1 0,1 1 0,-1 0 0,0 0 0,1 0 0,-1 0 0,0 0 0,0-1 0,1 1 0,-1 0 0,0 0 0,0-1 0,1 1 1,-1 0-1,0 0 0,0-1 0,0 1-8,13-15 12,-8 9 12,-2 3-16,-2 2 0,1-1-1,-1 1 1,0-1 0,1 1 0,-1 0-1,1-1 1,0 1 0,-1 0-1,1 0 1,0 0 0,-1 1 0,1-1-1,0 0 1,0 1-8,-2 0 5,0 0 0,1 0 0,-1-1 0,0 1 0,0 0 0,0 0 1,0 0-1,0 0 0,0 1 0,0-1 0,0 0 0,0 0 0,0 0 0,0 0 0,1 0 0,-1 0 0,0 0 0,0 0 0,0 0 0,0 0 0,0 0 0,0 0 0,0 0 1,0 0-1,0 0 0,0 0 0,0 0 0,0 0 0,0 0 0,0 0 0,0 0 0,0 1 0,0-1 0,0 0 0,0 0 0,1 0 0,-1 0 0,0 0 0,0 0 0,0 0 1,0 0-1,0 0 0,0 0 0,0 0 0,0 1 0,0-1 0,0 0 0,-1 0 0,1 0 0,0 0 0,0 0 0,0 0-5,1 1 223,4-2-34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5T22:19:24.208"/>
    </inkml:context>
    <inkml:brush xml:id="br0">
      <inkml:brushProperty name="width" value="0.5" units="cm"/>
      <inkml:brushProperty name="height" value="1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6090 524 1936,'-5'-8'2724,"-1"-1"-1970,5 9-735,-1-4 116,-1 0-1,0 1 1,0 0 0,-1-1 0,1 1-1,-1 1 1,-3-3-135,-10-6 279,-1 2 1,0 0-1,0 1 1,-12-3-280,-20-1 577,-38-4-577,-9-2 878,-1-2 192,65 15-904,1 2 1,-4 0-167,-76 3 60,48 0 230,-6-4-290,33 2 75,-18-3-7,13 1-23,6 0 7,2-2 0,-3-2-52,8 0 10,-1 0-12,44 9 7,1 0-1,0-1 1,12-1-5,-11 0 2,136-1 19,-91 1-10,-41 1-7,221-9 42,-229 8-42,54-6 14,-67 7-17,1 0-1,0 0 1,0 0-1,0 0 1,0 0-1,0 0 0,0 0 1,0 0-1,0 0 1,0 0-1,0 0 1,0 0-1,0 0 0,0 0 1,0 0-1,0 0 1,0 0-1,0 0 1,0 0-1,0 0 0,0 0 1,0 0-1,0 0 1,0 0-1,0 0 1,0 0-1,0 0 0,0 0 1,0 0-1,0 0 1,0 0-1,0 0 1,0 0-1,0 0 0,0 0 1,0 0-1,0 0 1,0 0-1,0 0 1,0 0-1,0 0 0,0 0 1,0 0-1,0 0 1,0 0-1,0 0 1,0 0-1,0 0 0,0 0 1,0 0-1,0 0 1,0 0-1,-3-2 10,-7 0-3,10 2-7,-95-19 9,-7 3-9,86 14-1,-129-14 2,82 9 5,-55-1 9,-36-6 3,63 4-10,-3 2-8,-5 3 0,-121-4 0,130 7 0,-22 1 0,79 1 5,0-1 0,-10-3-5,-64-12 13,96 15-13,-18-5 6,-8-4-6,-16-3 3,21 6 5,12 2 8,-5 0-16,-172-19 58,143 19-48,-76-7 7,-1 8-4,-34 9 4,48-2 20,82-3-2,-1-1-1,1-2 0,-16-4-34,18 2 6,0 2-1,1 2 1,-17 1-6,-100 11 19,54-3-14,-41-6 84,1-6 36,106 3-114,-84-10 114,7 2-24,60 8 1,0 3 0,1 2-102,-2 0 64,-38-2-64,-6-8 34,56 4-18,-7 1-16,20 2 4,1 0 0,-10 3-4,6 2 0,16-4 0,0 0 0,-6 0 0,-5 1 16,-2 1-16,3-1 8,-8 1-8,12-3 0,1 0 0,-1 0 0,-4 2 0,5 0 7,9-3-7,0 1 0,0 0 0,0 1 0,0-1 1,-4 2-1,-59 27-8,63-27 9,0-1 0,0-1 1,0 1-1,0-1 0,0 0 1,-6 1-2,8-2-2,-1 1 0,0 1 0,1-1 1,0 0-1,-1 1 0,1 0 0,0 0 1,-2 1 1,0 0-2,4-3 3,0 1 0,0-1 0,0 0 0,0 0 1,0 1-1,0-1 0,0 0 0,0 0 1,0 0-1,0 0 0,0 0-1,0 0 0,0 0 0,0 0 0,0 0 0,0 0 1,0 0-1,0 1 0,0-1 0,0 0 0,0 1 0,0-1 0,-1 1 0,-5 5-5,-16 15 2,10-12-11,-2 5-19,-4 4 33,1 0-10,-12 13-11,-23 30 21,33-33-1,10-15-3,0 0 1,-7 7 3,-57 49-16,35-32 14,22-22-5,0 0-1,1 2 1,-1 3 7,-4 8-4,1 1 0,-9 19 4,20-31 3,6-10-2,-1 1 1,0-1 0,-4 3-2,-13 20 1,5-8 14,-13 14-15,5-11 11,0 1 3,-9 14-14,20-21 13,-1 3-13,-10 14 2,11-20 8,-6 6-10,-5 5 6,7-7 7,-2 0 0,-5 3-13,-42 34 35,49-42-32,1-2-4,10-9-1,0 1 0,0 0-1,1 0 1,-1 0-1,1 1 1,-1 2 2,5-6-7,-2 1 75,3-3-20,-1-3-6,2 3-42,-1-1 0,1 1 0,-1-1 0,1 1 0,-1-1 0,1 1 0,0 0 0,-1-1 0,1 1 0,0 0 0,1-1 0,2-2 1,2-1 1,0 1 0,0 0 0,0 0 0,3-1-2,5-1 0,-1 1 1,0 1-1,1 0 1,3 0-1,-13 2-1,1 1 0,-1 0 0,1 0 1,0 0-1,-1 1 0,1-1 0,-1 1 0,1 0 1,-1 0-1,1 1 0,-1-1 0,1 1 0,-1 0 1,2 2 0,-5-4-1,1 1-1,-1 0 1,0 0 0,0 1 0,0-1 0,1 0 0,-1 0 0,0 1-1,-1-1 1,1 0 0,0 1 0,0-1 0,-1 1 0,1-1 0,-1 1 0,1 0 1,0 3-4,0 0 1,0 1 0,-1-1-1,0 2 4,1 4 0,0-6-5,0 0 1,0 0 0,1 0 0,-1 0-1,1 0 1,1 1 4,3 6-16,-4-7 11,0 0 0,1-1 0,-1 0 0,1 1 0,0-1-1,1 0 1,-1-1 0,1 1 0,3 3 5,7 3-20,0 1 0,5 1 20,13 7-5,24 9 5,-31-16-2,4 2 0,43 22-4,-59-28 5,37 19-6,53 22-12,23 18 19,2 4 8,-69-39 96,40 13-104,90 31 160,-162-66-128,5 4-32,-8-3 27,18 6-27,96 32 27,-115-40-23,10 5-5,16 10 1,15 7 10,-30-17 7,-9-4-7,-2 0 1,1 2-1,16 11-10,-24-12 13,0-2-1,1 0 0,6 2-12,25 9 30,31 14-1,-54-22-18,0 2 1,0 1-12,5 5 12,-10-6 8,15 6-20,19 7 32,48 16-32,-46-18 2,-30-13 2,16 5-4,10-1 3,59 23 22,-58-19 31,0-2-1,36 6-55,207 37 29,-152-32-11,11 1-9,-76-17 133,82 3-142,-64-11 72,34 2 41,20 0 22,-8-5-54,-119-2-72,116-9 62,-68 3-30,4 3-41,-54 2 27,0 0 0,9-3-27,-15 3 11,0 0 0,9 1-11,4 0 27,-26 0-22,1-1 0,0 0-1,0 0 1,-1 0 0,1 0 0,-1 0 0,3-2-5,-3 2 5,1-1 1,-1 1-1,1 0 1,0 0-1,-1 0 1,4 0-6,-5 1 3,-2 0-1,0 0 1,0 0-1,0 0 1,0 0-1,1 0 0,-1 0 1,0 0-1,0 0 1,0 0-1,0 0 1,1 0-1,-1 0 1,0 0-1,0 0 0,0 0 1,0 0-1,0 0 1,1 0-1,-1 0 1,0 0-1,0 0 1,0 0-1,0 0 0,0-1 1,0 1-1,1 0 1,-1 0-1,0 0 1,0 0-1,0 0 1,0 0-1,0 0 0,0-1 1,0 1-1,0 0 1,0 0-1,0 0 1,0 0-1,0 0 1,1-1-1,-1 1 0,0 0 1,0 0-1,0 0-2,0-1 2,1 0-1,-1 1 1,1-1-1,-1 0 1,1 1-1,0-1 0,0 1 1,-1-1-1,1 1 1,0-1-2,1 0 0,2-2 0,-1 0 0,1 0 0,-1 0 0,2-3 0,1-1 0,16-11 7,-18 15-5,1-1 0,-1 1 0,0-1 0,2-2-2,10-14 7,18-19 28,-21 24-15,-6 7-7,0 0 0,0 1-1,1 0 1,2-1-13,25-16 25,-7 5 9,2-4-34,-4 1 170,-1 0-1,0-2 1,17-24-170,-32 36 49,1-2-8,0 0 1,1 1-1,0 1 1,6-4-42,37-28 73,44-37 55,-86 70-117,0-1 0,-1 0 0,6-10-11,0 1 9,-5 9 0,0-1 1,7-3-10,7-8 11,-1 2-3,1 2 0,19-11-8,-43 29 0,19-15 4,-1 0-1,17-18-3,1 0 11,0 1 3,21-18 1,-13 12-10,-22 19-4,-1-1 1,-1-1-1,4-6-1,-7 7 0,0 0 1,5-2-1,46-37 10,-54 46-5,25-19-4,-20 17 3,-1-1-1,17-17-3,-16 12 0,2 1 0,18-11 0,8-8 0,-24 19 3,32-30 14,-43 38-15,-2 0 0,11-16-2,-1 2-1,3-2 1,-2 3 17,2-4-17,-8 10-2,-13 15-2,0 0 1,0 0 0,0 0-1,2-6 4,-1 4 7,-5 7-7,-1 0 1,1 1 0,0-1-1,-1 0 1,1 0 0,-1 0-1,1 0 1,-1 0 0,1 0-1,-1-1 1,0 1 0,0 0 0,1 0-1,-1-1 0,2-19-20,-2 21 16,0 0-1,0 0 0,0 0 1,0 0-1,-1-1 1,1 1-1,0 0 0,0 0 1,0 0-1,0 0 1,0 0-1,0 0 0,0 0 1,-1 0-1,1 0 1,0 0-1,0 0 0,0 0 1,0 0-1,0 0 0,0 0 1,-1 0-1,1 0 1,0 0-1,0 0 0,0 0 1,0 0-1,0 0 1,0 0-1,-1 0 5,-4 0-4,5 0 0,-10 2 3,6-1-1,0-1 1,0 0 0,0 1-1,0-1 1,0 0-1,0-1 1,-1 1 1,-8-3-5,1-1 0,-1 0 0,-4-2 5,0 0 2,12 3 2,-1 0 0,1 0 0,0 0 0,0 0 0,0-1 0,0 0 0,1 0 0,-2-1-4,-5-5-2,-7-6 8,6 5-5,-1 0 0,-2-1-1,0 2 0,-25-19 0,15 11 2,-1 2 0,-5-3-2,-28-17-18,42 22 11,12 10 7,0 0-1,0 0 1,0 1-1,0 0 0,-2-1 1,-19-7 2,-12-7 4,23 11-6,0 0 0,-1 1 0,1 1 0,-9-2 0,7 2 0,0-1 0,-8-4 0,-8-2-1,2 0-7,5 2 1,18 6 10,0 1 0,0 0 1,-2 0-4,1 1 2,-1-1 0,-2-2-2,4 2-5,1 0 0,-1 0 0,-7 0 5,-2 0-6,0 0 6,1 0-1,-11-4 1,-56-18-32,63 20 36,10 3 1,1 0 0,-1-1-1,1-1 1,-1 0-5,-5-3 10,-6-6-10,8 5-1,-1 0 1,-1 1 0,-4-2 0,-3 0 0,-8-6 0,20 10-3,-1 0-1,0 1 1,0 0-1,0 1 0,-11-2 4,-7 0-30,-22-1 30,30 5-7,-33-5 10,44 5 4,0-1 0,0-1-1,0 0 1,-3-1-7,-7-4 0,0 1-1,-16-3 1,22 7-3,0 1-1,1 0 1,-1 1-1,-11 1 4,-14 0 4,0-2 0,-4-3-4,-39-5 0,60 6 0,-17 1 4,20 2 0,-12-3-4,-50-16 11,44 11-6,-27-4-5,22 7 0,-3 0 0,-8-3 0,27 4-3,0 1 0,-23 0 3,-52 3 0,77 1 1,0-2 1,-1 0 0,1-2-1,-1 0-1,5 0 0,-1 2 0,-17 0 0,-42 4 1,32-1 5,30-2-5,-1 0-1,-13-4 0,-14-1 0,-11 5 0,1 2 0,-10 3 0,39-3 0,-21 0 0,-21-3 0,-19 0 0,75 2 2,1 1-4,1-1 0,-1-1 0,1 0 0,-11-2 2,-12-4 6,32 6-8,-1 1-1,1 0 1,0 0-1,0 0 1,-1 0-1,1 0 1,0 1-1,-2 0 3,-7 0-4,-3 0 4,-1-1 0,1-1 0,0 0 0,-3 0-3,0 1 0,-5 1 3,-3 0-2,-12 0 3,-28 0 4,48-1-4,0-2 0,-13-2-1,-10-2-8,-1 2 0,-30 0 8,61 4-10,1-1 1,-5-2 9,-11 0-11,24 3 11,-171-12-16,136 12 12,17 0 1,0 0 0,-7-2 3,-17-3-16,-29 3 16,66 1 0,-30-1 1,10-1-10,24 3 8,-1 0-6,0 0 0,0-1 0,0 1-1,0 1 1,0-1 0,0 0 0,0 1 0,0-1 0,0 1-1,0 0 1,-2 1 7,3-1 0,-1 0-1,1 0 1,-1 0-1,1 0 1,-1-1-1,0 1 1,1-1-1,-1 0 1,-1 1 0,-4-2 13,1 1 0,-6-2-13,11 1 1,-2 1-3,-1 0 0,1 0 0,0 1 0,0-1 0,0 1 0,0 0 0,0 0 0,-2 0 2,-16 5-7,-9-3 11,-1-1 0,-18-2-4,42 0 2,2 0 6,-1 0 0,-6-2-8,-21-3 6,28 4-7,0 1 0,1-1 0,-1 1 0,0 1 0,1-1 0,-1 1 0,-4 1 1,0 0-2,-3 0-2,6-2 1,0 1 1,1 1-1,-1-1 0,-1 2 3,-9 2-2,8-2-2,-1 1 1,1-1 3,-5 4-6,9-6 4,-1 2 0,1-1 0,0 1 0,1-1 0,-1 1 0,0 1 0,1-1 1,-2 2 1,-2 3-3,0 0 0,-1 0 1,-1 0-1,-3 2 3,-40 24-32,-37 24-71,-2 2-14,69-43 92,0 1-1,-14 15 26,34-30-1,-14 15-11,16-16 9,0 0-1,-1 0 1,1 0 0,0 0-1,0 0 1,0 0-1,0 1 1,0 0 3,1-2-1,-1-1 1,1 1-1,0-1 0,0 1 0,0 0 1,0-1-1,0 1 0,0-1 0,0 1 0,0-1 1,0 1-1,0-1 0,0 1 0,0 0 1,1-1-1,-1 1 0,0-1 0,0 1 0,1-1 1,-1 1-1,0-1 0,0 1 0,1-1 1,-1 0-1,0 1 0,1-1 0,-1 1 1,1-1-1,-1 0 0,1 1 0,-1-1 0,1 0 1,-1 1-1,1-1 0,-1 0 0,1 0 1,1 1 0,1 0-1,-1-1 1,1 1-1,-1-1 0,1 0 1,0 0-1,1 0 1,12 0 0,-1-1 0,1-1 0,12-4 0,46-13 0,-65 16 0,150-45 5,-96 29 13,-59 17-17,-2 2-1,-1-1 0,1 1 0,-1-1 0,0 1 0,1 0 0,-1-1 0,1 1 0,-1 0 0,1 0 0,-1 0 0,0 1 0,-3 0-3,-172 89-148,-74 36 60,185-96 89,-144 71 8,154-74-5,-23 13-1,59-31 1,15-7 3,3-1 2,10-4 14,18-8 20,12-7-40,348-168 33,-82 24-14,-226 119 10,-64 34-20,-104 53-106,-18 8 33,-134 57-15,57-22 59,121-54 16,-49 35 4,100-61 2,7-5 2,-1 0-1,1 0 0,0 1 0,-1 0 0,1-1 0,0 1 0,-1 3-3,2-2 18,4-4-6,6-3 9,-6 2-17,32-16 35,-1-2 0,17-14-39,62-49 8,-46 32-6,-50 39-1,50-40-1,-56 42 4,0 0 1,-1 0 0,-1-1-1,1 0 1,0-3-5,-7 11 2,-1 0 0,0 0 0,0 0 0,0 0-1,0-1 1,0 1 0,0 0 0,0-1 0,-1 1 0,1-1 0,-1 1 0,0-2-2,0 3-1,0 0 1,0 0 0,0 0 0,0 1-1,-1-1 1,1 0 0,0 0-1,0 0 1,-1 0 0,1 1-1,-1-1 1,1 0 0,-1 1 0,1-1-1,-1 0 1,0 0-2,0 0-1,0 0 0,0 1 0,0-1 1,0 0-1,0 1 0,0-1 0,0 1 1,0-1-1,-1 1 0,1 0 1,0 0-1,0-1 0,0 1 3,-7-1-17,1 1-1,-1 0 1,1 0 0,-1 1-1,1 0 1,-1 0 0,1 1-1,-1 0 1,0 0 17,-16 7-43,0 0-1,-3 3 44,-57 31-201,-28 22 201,101-59-12,-2 2-1,-21 12-36,-6 6 49,31-19-3,0 0-1,1 1 1,-1-1-1,1 2 1,1-1-1,-4 5 4,9-9 0,0-1 1,0 1-1,0-1 0,0 1 0,0 0 0,1 1 0,0-4 1,1 0 0,-1 1 0,1-1-1,0 0 1,0 1 0,0-1 0,0 0-1,0 1 1,0-1 0,0 0 0,0 1-1,0-1 1,0 0 0,1 0 0,-1 1-1,1-1 1,-1 0 0,1 0 0,-1 1-1,1-1 0,0 0 2,-1-1-1,1 1 0,0 0 1,-1-1-1,1 1 0,0 0 0,0-1 1,-1 1-1,1-1 0,0 1 1,0-1-1,0 0 0,0 1 1,0-1-1,-1 0 0,1 1 1,1-1-3,1 0 7,0 1 0,1-1-1,-1 0 1,2-1-6,-3 1 2,12-1 14,-1-1-1,1-1 1,0 0 0,12-6-16,14-5 39,24-12-39,36-22 21,-67 32-15,110-53 26,-137 66-29,9-5 8,-14 7-10,0 1 1,0-1 0,0 1-1,0-1 1,-1 0-1,1 1 1,0-1 0,0 0-1,-1 0 1,1 0-2,-1 1 0,0 0 0,0 0 0,0 0 0,0 0 0,0 0 0,0 0 0,0 0 0,0 0 0,0 0 0,0 0 1,0 0-1,0 0 0,0 0 0,0 0 0,0 0 0,0-1 0,0 1 0,0 0 0,0 0 0,0 0 0,0 0 0,0 0 0,0 0 1,0 0-1,0 0 0,0 0 0,0 0 0,0 0 0,0 0 0,0 0 0,0 0 0,0 0 0,0 0 0,0 0 0,0 0 0,0 0 1,0 0-1,0 0 0,0 0 0,0 0 0,0 0 0,0 0 0,0 0 0,0 0 0,0 0 0,0 0 0,0 0 0,0 0 0,0 0 1,0 0-1,0 0 0,0 0 0,0 0 0,0 0 0,-1 0 0,1 0 0,0 0 0,0 0 0,0 0 0,0 0 0,0 0 0,0 0 1,0 0-1,0 0 0,0 0 0,-4 2 3,-9 2-5,0 2 0,0-1 0,-1 3 2,11-6-1,-128 72-18,3 9-17,48-31 8,-122 83-32,10 8 43,164-119 29,1 1 0,-5 8-12,24-25 29,-6 9-29,14-17 3,-1 1 0,1 0 0,-1-1 0,1 1-1,0 0 1,-1-1 0,1 1 0,0 0 0,0-1-1,-1 1 1,1 0 0,0 0 0,0-1 0,0 1-1,0 0 1,0 0 0,0 0-3,0-1 2,1 1 0,-1-1 0,0 1 0,0-1 0,1 0 0,-1 1 0,0-1 0,1 0-1,-1 1 1,0-1 0,1 0 0,-1 0 0,0 0 0,1 1 0,-1-1 0,1 0 0,-1 0 0,0 0 0,1 0 0,-1 1 0,1-1 0,-1 0 0,1 0 0,-1 0 0,0 0 0,1 0-1,-1 0 1,1 0 0,-1 0-2,6-1 11,0 0 0,-1 1 0,1-2 0,0 1-11,21-6 34,-1-2 0,6-3-34,51-25 28,-66 30-24,68-34 6,26-14 0,-57 28 4,205-105 8,-87 43-18,-152 78-1,-9 6-2,-1-1 1,6 0-2,-11 4-4,-5 2 4,0 0-1,0 0 1,1 0 0,-1 0 0,0 0 0,0 0 0,0 0 0,0 0-1,0 0 1,0 0 0,0 0 0,0 0 0,0 0 0,0 0-1,0 0 1,0 0 0,0 0 0,0 0 0,0 0 0,0 0-1,0 0 1,0 0 0,0 0 0,0 0 0,0 0 0,0 0 0,0 0-1,1 1 1,-1-1 0,0 0 0,0 0 0,0 0 0,0 0-1,0 0 1,0 0 0,0 0 0,0 0 0,0 0 0,0 0-1,0 0 1,0 0 0,0 0 0,0 0 0,0 0 0,0 0 0,-1 1-3,1 0 1,-1 0 0,1-1-1,-1 1 1,1 0 0,-1-1-1,1 1 1,-1 0 0,0-1 2,-16 16-52,-16 12 52,-20 9-14,-17 9-4,25-17 12,-188 125-20,-36 25 80,206-134 16,56-40-60,-8 6 40,-2 4-50,12-11 15,1 1 1,0-1-1,0 1 1,0 0-1,-1 3-15,4-7 5,0 0 0,1 0 0,-1 0 0,1 1 0,-1-1 0,1 0 0,-1 1-5,1-2 1,0 1 1,0-1-1,0 0 0,0 1 1,0-1-1,0 0 0,0 1 1,0-1-1,0 0 0,0 0 1,0 1-1,0-1 0,0 0 1,1 1-1,-1-1 0,0 0 1,0 1-1,0-1 0,0 0 1,1 0-2,0 1 2,-1 0 0,1-1 0,0 0 1,0 1-1,0-1 0,0 1 0,0-1 0,0 0 1,0 0-1,0 0 0,0 1 0,0-1 1,0 0-1,0 0 0,0 0 0,1-1-2,5 1 10,-1-1 0,0 0-1,0-1 1,5-1-10,53-18 40,23-15-5,23-12-22,19-9-10,353-173-63,-251 119 45,-113 54 15,-21 12 0,-20 10-1,-57 27-9,11-3 10,-27 10-4,1 0 0,-1 0 0,0 0-1,1 0 1,3 0 4,-7 1 0,-1 0-1,0 0 1,0 0-1,0 0 1,1 0-1,-1 0 1,0 1-1,0-1 1,1 0 0,-1 0-1,0 0 1,0 0-1,0 0 1,1 0-1,-1 0 1,0 0-1,0 0 1,0 1-1,0-1 1,1 0-1,-1 0 1,0 0-1,0 0 1,0 1 0,0-1-1,0 0 1,0 0-1,0 1 1,0-1-1,0 0 0,0 1 0,0-1 1,0 1-1,0-1 0,0 0 0,0 1 1,0-1-1,0 0 0,0 1 0,0-1 1,-1 0-1,1 1 0,0-1 1,-2 3-4,0 0 0,0 0 0,0-1 0,0 1 0,-1 0 0,-2 1 4,-14 12-23,-6 4 23,-40 25-16,-27 13 7,-14 9 0,-92 54-20,-50 31-39,7 5 91,173-110 37,57-38-45,1-2 5,0 0 1,0 1-1,0 1 1,1 0 0,-3 4-21,11-12 3,0 0 0,1 0 0,-1 0 1,0 0-1,1 0 0,-1 0 0,1 0 0,-1 1-3,1-1 1,0-1-1,0 0 1,0 0 0,0 0-1,0 1 1,0-1 0,0 0-1,0 0 1,0 0-1,0 0 1,0 1 0,0-1-1,0 0 1,0 0 0,0 0-1,0 1 1,0-1-1,0 0 1,1 0 0,-1 0-1,0 0 1,0 0 0,0 1-1,0-1 1,0 0-1,0 0 1,1 0 0,-1 0-1,0 0 1,0 0-1,0 1 0,2-1 3,0 0 0,0 1 0,0-1 0,0 0 0,-1 0 0,1 0 0,0 0-1,0-1 1,0 1 0,0 0-3,10-2 17,0-1-1,8-3-16,52-19 36,23-15-9,21-13-3,18-10 3,24-12 13,419-190 60,-461 216-99,-27 16-1,-24 12-2,-58 19-2,-1 1 0,1-1 0,-1 2 0,2-1 4,-7 1-2,-1 0 1,1 0 0,0 0-1,-1 0 1,1 0 0,-1 0-1,1 0 1,0 0 0,-1 0-1,1 0 1,-1 0 0,1 1-1,-1-1 1,1 0 0,-1 1-1,1-1 2,-1 0 0,1 0-1,-1 1 1,0-1-1,0 0 1,0 0-1,0 1 1,0-1-1,0 0 1,0 0-1,0 1 1,0-1-1,0 0 1,0 0-1,1 1 1,-1-1-1,-1 0 1,1 0-1,0 1 0,0-1 1,0 0-1,0 0 1,0 0-1,0 1 1,0-1-1,0 0 1,0 0 0,-2 3-3,1-1 0,-1 0 1,1 0-1,-1 0 1,0 0-1,-1 2 3,-10 7-9,-12 9 9,-45 32 0,-26 14 4,-30 14-11,-301 185-20,297-183 78,16-9 57,26-15 81,70-46-137,2-1 26,1-1 0,0 2 0,0 0 0,-2 5-78,8-7 78,9-10-76,0 0-1,0 1 1,0-1 0,0 0-1,0 0 1,0 0 0,0 0 0,0 1-1,-1-1 1,1 0 0,0 0-1,0 0 1,0 0 0,0 1 0,0-1-1,0 0 1,0 0 0,0 0-1,0 0 1,0 1 0,0-1 0,0 0-1,1 0 1,-1 0 0,0 0-1,0 0 1,0 1 0,0-1 0,0 0-1,0 0 1,0 0 0,0 0-1,0 1 0,1-1 2,-1 0 0,1 0 0,0 0 0,-1 0 0,1 1 0,-1-1 0,1 0 0,-1 0 0,1 0 1,-1 0-1,1 0 0,0 0 0,-1 0-3,15-2 28,1-2 2,1 0 0,1-2-30,69-25 67,27-16-14,29-14-24,17-7-10,518-214-66,-542 228 42,-21 12-3,-30 16-8,-69 21 3,-1 2-1,13-2 14,-26 4-3,0 1 0,0 0 0,0 0 1,0 0-1,0 1 0,0-1 0,0 0 0,0 1 0,0-1 0,0 1 0,0 0 0,0 0 3,-2-1-1,1 0 0,-1 0 0,0 1 0,1-1 0,-1 0 0,0 1 0,1-1 0,-1 0 0,0 1 0,1-1 0,-1 1 0,0-1 0,0 0 0,1 1 0,-1-1 0,0 1 0,0-1 0,0 1 0,0-1 0,0 1 1,0-1-1,0 1-1,0 0 1,0 0 0,0 0 0,0 0-1,0-1 1,0 1 0,-1 0-1,1 0 1,0 0 0,-1-1 0,1 1-1,-1 0 1,1 0 0,-1 0 1,-5 6-6,0-1 0,-1 1 1,1-1-1,-5 3 6,-17 13-11,-6 3 11,-64 37-8,-20 10-2,-232 132-37,-80 48 236,359-207-85,49-30-17,-4 4-87,25-18 5,-1 0 0,1 1 0,-1-1 1,1 0-1,0 1 0,0-1 0,-1 1 0,1-1 0,0 1 0,0-1 0,0 1 0,0 1-5,1-2 2,0-1-1,0 0 0,0 0 0,0 0 0,0 1 0,0-1 0,0 0 0,0 0 0,0 1 0,0-1 0,0 0 0,0 0 0,0 0 0,0 1 0,0-1 0,0 0 1,0 0-1,0 0 0,0 1 0,0-1 0,1 0 0,-1 0 0,0 0 0,0 1 0,0-1 0,0 0-1,1 0 2,0 1 0,-1-1 0,1 0-1,-1 0 1,1 0 0,0 1 0,-1-1 0,1 0 0,-1 0-1,1 0 1,0 0 0,-1 0 0,1 0 0,0 0-2,8-1 11,0-1 0,0 0 0,0 0 0,0-1-11,63-22 41,34-17-22,25-14-27,197-90-116,5-3 29,-2 11 66,-205 89 6,-30 15-10,-82 30 11,1 1 0,15-3 22,-28 6-4,0-1 1,1 1 0,-1 0-1,1 0 1,-1 0 0,0 0 0,1 0-1,-1 1 1,1-1 0,0 1 3,-3-1-1,0 0 1,0 0-1,1 0 1,-1 1-1,0-1 1,0 0-1,0 0 1,1 0-1,-1 1 1,0-1-1,0 0 1,0 0-1,0 0 1,1 1-1,-1-1 1,0 0-1,0 1 1,0-1-1,0 0 1,0 0 0,0 1-1,0-1 1,0 0-1,0 0 1,0 1-1,0-1 1,0 0-1,0 1 1,0 0-1,-1 1 0,1-1 0,-1 0-1,1 1 1,-1-1 0,1 0 0,-1 1 0,0-1-1,0 0 2,-4 6-2,0 0-1,-1-1 0,0 0 1,-2 2 2,-17 13 12,-13 9-12,-51 32 21,80-56-19,-91 62 15,-298 179 47,271-168-32,19-10 6,98-62-33,-64 44 30,61-41-23,0 1 0,1 0 0,-3 4-12,12-12 4,0 1-1,0-1 0,1 1 0,-1 0 0,1 0 0,0 0 0,-1 1-3,3-4 1,0 0 0,-1-1 0,1 1 0,0 0 0,0 0 0,-1 0 0,1 0 0,0 0 1,0 0-1,0 1-1,0-2 0,1 0 1,-1 1-1,0-1 1,0 0-1,0 1 1,0-1-1,0 1 1,1-1-1,-1 0 1,0 1 0,0-1-1,1 0 1,-1 0-1,0 1 1,0-1-1,1 0 1,-1 1-1,0-1 1,1 0-1,-1 0 1,0 0-1,1 1 0,3 0 3,-1-1 0,1 1 0,-1-1 0,1 0 0,0 0-1,-1 0 1,1 0 0,0 0 0,1-1-3,13-2 14,1-1 1,9-3-15,72-25 21,27-16-19,24-14-17,74-31-22,68-29-27,267-88-12,-492 189 62,-61 19 11,0 0 0,-1 1-1,1 0 1,5 0 3,-12 1 0,0-1 0,0 1 0,0 0 0,1 0 0,-1 0 0,0 0 0,0 0-1,0 1 1,1-1 0,-1 0 0,0 0 0,0 0 0,0 0 0,1 0 0,-1 0 0,0 0 0,0 0 0,0 0 0,0 0 0,1 1 0,-1-1-1,0 0 1,0 0 0,0 0 0,0 0 0,0 0 0,0 1 0,1-1 0,-1 0 0,0 0 0,0 0 0,0 1 0,0-1 0,0 1 0,0-1 0,-1 1 0,1-1 0,0 0 0,0 1 0,0-1 0,0 1 0,-1-1 0,1 0-1,0 1 1,0-1 0,-1 0 0,1 1 0,-3 2 1,-1 1 0,0-1-1,1 1 1,-1-1 0,0-1-1,-1 2 0,-60 34 19,-31 13-2,-27 14-3,-22 10-13,-325 160 15,336-167 52,30-14 52,71-37-69,9-5 41,1 1 0,-21 14-92,42-25 11,-1 0 0,1-1 0,0 1 0,0 0 0,0 0 0,-2 2-11,4-4 1,0 0-1,0 0 1,0 1 0,0-1-1,0 0 1,0 0 0,0 0-1,0 0 1,0 0 0,0 0-1,0 0 1,0 1 0,0-1-1,0 0 1,0 0 0,0 0-1,0 0 1,0 0 0,0 0-1,0 1 1,0-1 0,0 0-1,0 0 1,0 0 0,0 0-1,0 0 1,0 0 0,0 0-1,0 0 1,1 1 0,-1-1-1,0 0 1,0 0 0,0 0-1,0 0 1,0 0 0,0 0-1,0 0 1,0 0 0,0 0-1,1 0 1,-1 0 0,0 0-1,0 0 0,1 1 4,1-1-1,-1 0 0,1 0 1,-1 1-1,1-1 1,-1 0-1,0-1 1,1 1-4,9-1 14,-1-1 0,1 0 0,1-1-14,69-22 51,26-12-24,28-14-73,16-8-38,503-187-202,-527 200 245,-24 7 3,-32 15 4,-59 21 20,-1 0 0,10-1 14,-20 3 0,0 1-1,0 0 0,-1 0 1,1 0-1,0 0 0,0 0 0,-1 1 1,1-1-1,0 0 0,1 0 1,-2 0 0,0 0 0,0 1 0,0-1 0,0 0 0,0 0 0,0 0-1,0 0 1,1 0 0,-1 0 0,0 0 0,0 0 0,0 1 0,0-1 0,0 0 0,0 0 0,0 0-1,0 0 1,0 0 0,0 0 0,0 1 0,0-1 0,0 0 0,0 0 0,0 0 0,0 0 0,0 0-1,0 1 1,0-1 0,0 0 0,0 0 0,0 0 0,0 0 0,0 1 0,-1 1 0,0-1 0,0 1 1,0 0-1,-1 0 0,1-1 0,-1 1 1,1 0-1,-1-1 0,0 0 0,0 1 0,-17 13 23,-10 6-23,-45 24 36,-28 13-4,-21 9-11,-55 30-13,-64 35-2,119-63 4,19-11 20,26-9 7,54-33-2,-2 4-35,23-18 5,0 0-1,1 0 1,-1 1 0,1-1-1,-1 1 1,1-1 0,0 1-1,-1 2-4,3-5 1,0 0-1,0 0 1,0 0-1,0 0 1,0 1-1,0-1 1,0 0-1,-1 0 1,1 0 0,0 1-1,0-1 1,1 0-1,-1 0 1,0 0-1,0 1 1,0-1-1,0 0 1,0 0-1,0 0 1,0 1-1,0-1 1,0 0 0,0 0-1,0 0 1,0 0-1,1 1 1,-1-1-1,0 0 1,0 0-1,0 0 1,0 0-1,1 0 0,-1 1 2,1-1 0,0 1 0,0-1 0,0 0-1,0 1 1,0-1 0,0 0 0,0 0 0,0 0-2,4 1 6,0-1 1,1 0 0,-1-1-1,0 1 1,5-2-7,21-5 39,7-3-39,56-21 33,27-13-30,18-7-26,564-204-158,-610 222 151,-27 14 10,-54 16 11,0 0 0,5 1 8,-17 2 1,1 0 0,0 0 0,-1 0-1,1 0 1,0 0 0,-1 0-1,1 0 1,0 0 0,-1 0 0,1 0-1,0 1 1,-1-1 0,0 0 0,0 0 1,0 0-1,0 0 0,1 0 0,-1 0 0,0 1 0,0-1 0,0 0 0,0 0 0,0 0 0,0 0 0,0 0 0,0 0 0,0 1 0,0-1 0,0 0 0,0 0 1,0 0-1,1 0 0,-1 0 0,0 1 0,0-1 0,0 0 0,0 0 0,0 0 0,-1 0 0,1 1 0,0-1 0,0 1 1,-1 1 1,1-1-1,-1 0 0,0 0 0,0 1 1,1-1-1,-1 0 0,0 0 0,0 0 0,0 0 1,0 0-1,-1 0 0,0 1-1,-12 9 16,-1 0 0,-1-1-16,-57 34 44,-26 11-4,-147 72 2,8-4-8,138-69 8,21-11 16,57-31-37,2-2 20,0 2 1,-10 7-42,29-18 4,-1 0-1,1 0 1,0 0 0,0 0-1,0 0 1,0 0-1,0 0 1,0 1-1,0-1 1,-1 1-4,2-2 0,0 0 1,0 1 0,0-1-1,0 0 1,0 0-1,0 0 1,0 0-1,0 0 1,0 1-1,0-1 1,0 0-1,0 0 1,0 0-1,0 0 1,0 0-1,0 0 1,0 1-1,1-1 1,-1 0-1,0 0 1,0 0 0,0 0-1,0 0 1,0 0-1,0 1 1,0-1-1,0 0 1,0 0-1,1 0 1,-1 0-1,0 0 1,0 0-1,0 0 1,0 0-1,0 0 0,2 1 3,-1-1 0,0 0-1,0 0 1,0 1-1,0-1 1,1 0-1,-1 0 1,0 0-3,7-1 13,0 1 0,0-2 0,5 0-13,53-15 38,23-10-11,23-13-32,304-118-118,-317 119 98,10-2-7,-22 10 1,-70 25 25,12-4-18,1 1 1,3 1 23,-30 7-2,0 0 0,0 1 0,0 0 0,0-1 0,1 1 2,-4 0 0,0 0 0,0 0 0,0 0 0,0 0 0,0 0 0,1 0 0,-1 0 0,0 0 0,0 0 0,0 0 1,0 0-1,0 1 0,0-1 0,0 0 0,0 0 0,0 0 0,0 0 0,0 0 0,0 0 0,0 0 0,0 0 0,0 0 0,0 0 0,0 0 0,0 0 0,0 0 0,0 0 0,0 0 0,0 0 0,0 1 0,0-1 0,0 0 0,0 0 0,0 0 0,0 0 0,0 0 0,0 0 0,0 0 0,0 0 0,0 0 0,0 0 0,0 0 0,0 0 0,0 0 0,0 0 0,0 0 0,0 1 0,0-1 0,0 0 0,0 0 0,0 0 0,0 0 0,0 0 1,0 0-1,0 0 0,0 0 0,0 0 0,0 0 0,0 0 0,-1 0 0,-8 7 6,-12 6 23,-1-1-1,-4 1-28,1-1 19,-55 29 27,-118 63-4,83-43-32,14-8-1,-53 31 6,112-57-15,36-23 0,0 1 0,0 0 1,0 1-1,-1 1 0,6-7 0,1 1 1,-1 0-1,1-1 1,-1 1-1,1-1 1,-1 1-1,1 0 0,0-1 1,-1 1-1,1 0 1,0 0-1,-1-1 1,1 1-1,0 0 1,0 0-1,0 0 0,0-1 0,0 1 1,0-1-1,0 0 0,0 0 0,0 0 1,0 0-1,0 1 0,0-1 1,1 0-1,-1 0 0,0 0 0,0 0 1,0 0-1,0 1 0,0-1 1,1 0-1,-1 0 0,0 0 0,0 0 1,0 0-1,1 0 0,-1 0 1,0 0-1,0 0 0,0 0 0,2 1 2,-1-1-1,0 0 1,0 0 0,0 0-1,1 0 1,-1 0-1,0 0-1,13-2 16,-1-1-1,2-1-15,49-15 37,24-12-5,106-35 6,202-72-29,-298 103-29,-18 7 1,-23 12-5,-44 13-4,12-2 28,-24 4-1,0 1-1,0 0 1,0 0 0,0 0-1,0 0 1,0 1-1,0-1 1,1 0 1,-2 0 0,0 0 0,0 0-1,0 0 1,0 0 0,1 1-1,-1-1 1,0 0 0,0 0 0,0 0-1,0 0 1,1 0 0,-1 0 0,0 0-1,0 1 1,0-1 0,0 0 0,0 0-1,0 0 1,0 0 0,0 1-1,1-1 1,-1 0 0,0 0 0,0 0-1,0 0 1,0 1 0,0-1 0,0 1-1,-1 0 1,1 0 0,0-1-1,-1 1 1,1 0-1,0 0 1,-1 0-1,1-1 1,-1 1 0,0 0-1,1 0 1,-1-1-1,1 1 1,-1-1-1,0 1 1,0 0 0,-14 10 0,-6 4 0,-32 18 7,-152 78 21,90-51-23,11-2 11,0 5-16,91-55 1,6-3 1,0-1 0,1 1 0,-1 0 0,1 0 0,0 1 0,0 0 0,0 0-2,6-5 0,-1-1 1,1 1-1,-1-1 1,1 1-1,0 0 1,-1-1-1,1 1 1,0 0-1,-1-1 1,1 1-1,0 0 1,0 0-1,0-1 0,0 0 1,0 0-1,0 1 0,0-1 0,0 0 1,0 0-1,0 0 0,0 0 1,0 1-1,0-1 0,0 0 0,0 0 1,1 0-1,-1 0 0,0 1 0,0-1 1,0 0-1,0 0 0,0 0 1,0 0-1,1 0 0,-1 1 0,0-1 1,0 0-1,0 0 0,0 0 0,1 0 1,-1 0-1,2 1 3,0-1-1,0 0 1,1 0 0,-1 0-1,0 0 1,0 0 0,1 0-3,13-2 14,0 0 1,-1-2-1,1 1 0,9-5-14,-16 5 4,66-22 19,162-63-16,-14 5-37,-107 43-10,-85 29 20,-20 9 13,-11 2 7,-1 0 0,1 0-1,0 0 1,0 0 0,0 0 0,0 0 0,0 0 0,0 0 0,0 0 0,0 0 0,0 0 0,0 0 0,0 0 0,0 0 0,0 0 0,0 0 0,0 0 0,0 0 0,0 0 0,0 0 0,0 0 0,0 0 0,0 0 0,0 0 0,0 1-1,0-1 1,0 0 0,0 0 0,0 0 0,0 0 0,0 0 0,0 0 0,0 0 0,0 0 0,0 0 0,0 0 0,0 0 0,0 0 0,0 0 0,0 0 0,0 0 0,0 0 0,0 0 0,0 0 0,0 0 0,0 0 0,0 0 0,0 1-1,0-1 1,0 0 0,0 0 0,0 0 0,0 0 0,0 0 0,0 0 0,0 0 0,0 0 0,0 0 0,0 0 0,0 0 0,0 0 0,0 0 0,0 0 0,0 0 0,0 0 0,1 0 0,-1 0 0,0 0 0,-13 9 2,11-8-2,-26 15 21,-1-1 0,-13 5-21,11-7 5,-31 16 8,-69 32 11,82-36-14,-68 32 22,107-53-28,8-3 1,4-2 10,46-20 25,42-20-16,160-80-8,-193 93-16,1-4 0,-26 12 0,0 0 1,10-12-1,-37 29 2,0-1 1,-1 0-1,0-1 1,0 1-1,3-5-2,-5 7 3,-1 0 0,0 0-1,0 0 1,0 0 0,0 0-1,-1 0 1,1 0-1,0-1 1,-1 1 0,0 0-1,1 0 1,-1-1 0,0 1-1,0 0 1,0 0 0,-1-1-3,0-3 7,0 0 0,-1 0 0,0-1 0,-1-1-7,0 1 5,1 0 0,-2-6-5,4 11 1,-1-1-1,1 0 0,0 0 0,0 1 0,0-1 0,0 0 0,0 0 1,1 1-1,0-2 0,1-3-3,0 0 1,1 0 0,0 1-1,0-1 1,1 1 0,1-3 2,10-12-16,4-3 16,-7 9-2,15-18-2,0 1 0,2 2 1,2 1-1,12-9 4,28-18-4,29-24-3,70-57-1,11-23 2,-149 130 8,44-42 13,-74 69-11,0 1-1,0 0 1,0-1 0,-1 1-1,2-2-3,-3 3 0,1 1 1,-1 0-1,0 0 0,0-1 0,0 1 0,0 0 0,0 0 0,0-1 1,0 1-1,0 0 0,0 0 0,0-1 0,0 1 0,0 0 0,0-1 1,0 1-1,0 0 0,0 0 0,0-1 0,0 1 0,0 0 1,0 0-1,0-1 0,-1 1 0,1 0-1,-1-1 1,1 1-1,0 0 0,-1 0 1,1-1-1,-1 1 1,1 0-1,-1 0 0,1 0 1,-1 0-1,1 0 0,-1-1 1,1 1-1,-1 0 1,1 0-1,-1 0 0,1 0 1,-1 1 0,-5-1-16,-1 2 1,1-1-1,0 1 1,0 0 0,0 0-1,-3 2 16,2-1-7,-11 4-12,0 2 0,0 0 1,1 1-1,0 1 0,1 0 1,-9 9 18,-2 2-19,-115 96-9,10-4-29,-18 14-173,110-97 117,-23 23 113,59-50-1,4-5 2,12-8 6,49-28 7,-43 25-13,125-81 0,42-38-16,-6 4 22,-59 44 4,-32 24 34,6-10-45,-86 62 4,0 1 0,-1-1 0,0 0 0,0-1 1,-1 1-1,5-7-4,-11 13 1,1 0-1,-1 0 1,1 0 0,-1 0 0,1 0 0,-1 0-1,0-1 1,1 1 0,-1 0 0,0 0-1,0 0 1,0 0 0,0 0 0,0 0-1,0-1 1,0 1 0,0 0 0,-1-1-1,0-4 1,1 6-2,0 0-1,1 0 1,-1-1 0,0 1 0,0 0 0,0 0 0,0 0 0,0-1 0,0 1 0,0 0 0,0 0 0,0 0 0,1-1 0,-1 1 0,0 0 0,0 0 0,0 0 0,0 0-1,1-1 1,-1 1 0,0 0 0,0 0 0,0 0 0,1 0 0,-1 0 0,0 0 0,0 0 0,0 0 0,1 0 0,-1 0 0,0 0 1,10-2-22,-7 1 29,12-1-1,0-2 0,-1 0 0,1-1 0,2-1-6,-6 1 13,1-1 1,7-5-14,-14 7 5,0 1 0,0-1 0,0-1-1,0 1 1,-1-1 0,2-1-5,-6 6 0,0 0 0,1-1 1,-1 1-1,0 0 0,1-1 1,-1 1-1,0 0 1,0-1-1,0 1 0,1-1 1,-1 1-1,0 0 0,0-1 1,0 1-1,0-1 1,0 1-1,0 0 0,0-1 1,1 1-1,-1-1 0,-1 1 1,1 0-1,0-1 1,0 1-1,0-1 0,0 1 1,0-1-1,0 1 0,0 0 1,0-1-1,-1 1 1,1 0-1,0-1 0,0 1 1,-1 0-1,1-1 0,0 1 1,0 0-1,-1-1 0,-1 0 0,1 0 0,-1 0 0,0 0 0,0 0 0,0 0 0,0 0 0,0 1 0,-2-1 0,-16-4-8,0 1 0,-4 1 8,-44-4-17,49 6 12,-458-25-84,363 22 99,9 1 7,-55-3 19,14 1-4,-61-4 28,160 4 50,-24-6-110,65 10 9,3 1-1,-1-1 1,0 0-1,0 0 1,0 0-1,1 0 1,-1 0-1,1-1 1,-2 0-9,1-2 11,4 4-11,0 0 0,0-1 1,0 1-1,0 0 0,0 0 0,0 0 0,0 0 0,0 0 0,0 0 0,0-1 0,0 1 0,0 0 0,0 0 0,0 0 0,0 0 0,0 0 0,0 0 1,0-1-1,0 1 0,0 0 0,0 0 0,0 0 0,0 0 0,1 0 0,-1-1-2,1 0 1,0 0 0,0 1-1,0-1 1,0 1-1,0-1 1,0 1-1,0-1 2,6-2-11,0 1-1,0-1 0,1 1 0,-1 1 1,7-2 11,-12 3-3,43-7-58,16 2 61,47-1-30,-95 6 26,282-5-39,-188 8-19,81 15 62,-67 0-10,94 10 45,-207-27-28,-6 0-1,0-1-1,1 0 1,-1 0-1,1 0 1,-1 0-1,0 0 1,3-1-6,-5 1 0,0 0 1,0 0 0,0 0 0,0 0-1,1 0 1,-1 0 0,0 0 0,0 0-1,0 0 1,0 0 0,0-1-1,1 1 1,-1 0 0,0 0 0,0 0-1,0 0 1,0 0 0,0 0 0,0-1-1,0 1 1,0 0 0,1 0 0,-1 0-1,0 0 1,0 0 0,0-1-1,0 1 1,0 0 0,0 0 0,0 0-1,0 0 1,0-1 0,0 1 0,0 0-1,0 0 1,0 0 0,0-1-1,-4-5 17,2 3-17,-1 0 0,0 0 0,0 1 0,0-1 0,0 1 0,0-1 0,-1 1 0,1 0 0,-1 0 0,-16-7-23,1 1 1,-19-6 22,-46-9-41,47 13 28,-261-65-21,-4 18 11,1 16 15,-15 20 1,-102 19 6,268 3 1,132-1-1,-73 0 13,64-2-4,-1 0 1,-5-3-9,40 4-36,51 1 17,530-21-637,-429 8 589,-135 10 64,-23 3 3,-1 0 0,1 0 0,-1 0 0,0 0 0,1 0 0,-1-1 0,0 1 0,1 0 0,-1 0 0,0 0 0,1 0 0,-1-1 0,0 1 0,1 0 0,-1 0 0,0 0 0,0-1 0,1 1 0,-1 0 0,0-1 0,0 1 0,0 0 0,0 0 0,0-1 1,0 1-1,-1 0 0,1 0 0,0-1 0,0 1 0,-1 0 0,1 0 0,0 0 0,0-1 0,-1 1 0,1 0 0,0 0 0,0 0 0,-1 0 0,1 0 0,0 0 0,-1-1 0,1 1 1,0 0-1,-1 0 0,1 0 0,0 0 0,-1 0 0,-20-2 2,0 0 0,-10 1-2,30 1 0,-66-2-14,-19 1-2,-263 9-16,-389 12 91,418-25 258,-97-22-317,334 19 43,-186-21 147,209 18-134,40 6-52,0 1 0,0 2 0,0 0 0,-7 0-4,23 3-12,-1-1 1,0 0 0,1 1-1,-1 0 1,1 0 0,-1 0 0,1 1-1,0-1 1,-1 1 0,1 0 0,-1 1 11,4-2-8,1-1 0,-1 0 0,1 1 0,-1-1 0,1 1 0,-1-1 1,1 1-1,-1-1 0,1 1 0,-1-1 0,1 1 0,0-1 0,-1 1 1,1-1-1,0 1 0,0 0 0,-1 0 8,1-1-5,0 1-1,0-1 1,0 1 0,0-1 0,0 1-1,1-1 1,-1 1 0,0-1-1,0 1 1,0-1 0,0 0-1,0 1 1,1-1 0,-1 1-1,0-1 1,0 1 0,1-1-1,-1 1 6,1 0-2,1 0-1,-1 1 1,1-1-1,-1 0 1,1 0-1,0 0 0,-1 0 1,1 0-1,0 0 1,0 0-1,0 0 3,5 1 10,1 0 0,-1 0 0,1-1 0,0 0 0,5 0-10,42-1 34,-41 0-27,113-7 3,-55 3-10,-57 3 0,185-12-8,-181 11 8,108-7-1,-120 10-2,-5-1 1,-5 1-1,-12 2-3,-7-1 6,10 0-1,-71 7-1,-269 28-42,1-12 10,274-22 37,-14-4-3,60-1 15,18-2 3,9 2-6,4 2-12,0 0 1,0-1-1,-1 1 1,1 0-1,0 0 0,0 0 1,0 0-1,0 0 1,0 0-1,0 0 0,0 0 1,0-1-1,0 1 1,0 0-1,0 0 0,0 0 1,0 0-1,0 0 1,0 0-1,0 0 0,1-1 1,-1 1-1,0 0 0,0 0 1,0 0-1,0 0 1,0 0-1,0 0 0,0 0 1,0 0-1,0 0 1,0 0-1,0 0 0,0-1 1,1 1-1,0-1 1,0 1-1,1-1 1,-1 0 0,1 0 0,-1 1 0,1-1-1,-1 1 1,1-1 0,0 1 0,0 0-1,22-3-5,-16 2 2,269-14-92,-249 14 90,79-1-11,185 5-6,-1 7 17,214 11-2,-1 9 17,-356-20-2,210 20 32,-308-25-19,25 7-21,-47-5 4,-22-4 4,-6-3-8,0 0 0,0 1 0,0-1 1,0 0-1,0 0 0,0 0 1,0 0-1,0 0 0,0 0 1,0 0-1,0 0 0,1 0 1,-1 1-1,0-1 0,0 0 0,0 0 1,0 0-1,0 0 0,0 0 1,0 0-1,0 0 0,0 0 1,0 1-1,0-1 0,0 0 0,0 0 1,-1 0-1,1 0 0,0 0 1,0 0-1,0 0 0,0 1 2,-1-1-1,0 1 1,1-1 0,-1 1-1,1-1 1,-1 1 0,0-1-1,0 0 1,1 1 0,-1-1-1,0 0 1,0 0 0,0 1-2,-15 2 30,-5 0-30,-40 3 31,-29 2-7,-25 1-11,-156 11-29,-231 20-61,3 14 38,404-41 43,33-5 12,-32 5 165,84-13-93,9 0-52,3 0-3,16-2 71,204-25 43,-95 13-130,18 1 6,368-13 31,169 36-52,-520-1-10,-23 1 0,-17 1 1,-20 0 6,-21-1 2,-43-4 6,17 5-7,-54-11 0,1 1 0,0-1 0,-1 1 0,1 0 0,0-1 0,-1 1 0,1 0 0,-1 1 0,-4 0 0,-16-1 4,-12 1-4,3-1 5,-53 2 8,-26 1-7,-26 2-21,-889 75-150,854-61 142,-4 7-2,-138 40 25,250-50-4,48-14-3,2 1 0,-4 1 7,14-4 0,-1-1 1,1 0-1,-1 0 0,1 0 0,0 1 0,-1-1 0,1 0 0,0 0 1,0 1-1,-1-1 0,1 0 0,0 0 0,-1 1 0,1-1 1,0 1-1,0-1 0,0 0 0,0 0 0,0 0 1,0 0-1,0 0 0,0 1 0,0-1 1,0 0-1,0 0 0,0 0 1,0 0-1,0 0 0,0 0 0,0 0 1,0 1-1,1-1 0,-1 0 0,0 0 1,0 0-1,0 0 0,0 0 0,0 0 1,0 0-1,0 0 0,0 0 1,0 0-1,1 0 0,-1 0 0,0 1 1,0-1-1,0 0 0,3 0 4,-1 1-1,1 0 1,0-1-1,-1 0 1,1 1 0,0-1-1,2 0-3,51-2 40,25-4 8,32-7-18,24-3-6,23-3-3,17-3-10,462-45-3,3 25-8,-511 38 0,-29 4 0,-71 2 0,12 2 0,-36-3-1,0 0 1,0 1-1,0-1 0,-1 2 1,2-1 0,-7-1-1,1 0 0,-1-1 0,0 1 1,1 0-1,-1-1 0,0 1 0,1 0 0,-1 0 0,0 0 1,0 0-1,0 0 0,0 0 0,1 2 1,-2-3 0,0 1-1,0-1 1,1 0 0,-1 1-1,0-1 1,0 1 0,0-1-1,0 1 1,0-1 0,0 1-1,0-1 1,0 1 0,0-1-1,0 1 1,0-1 0,-1 1-1,1-1 1,0 2 0,-1-1 0,1 0-1,-1 0 1,0 0 0,0 0-1,1 0 1,-1 0-1,0 0 1,0 0 0,-4 3 0,1-1 0,-1 1 1,1-1-1,-1 0 0,-5 2 0,-19 9 18,-6 0-18,-54 18 30,-31 5-18,-291 76-17,89-26-11,203-51 15,26-4 3,31-7 9,49-19-7,1 0 0,-1 1-4,6 0 13,7-7-12,0 0 0,0 0-1,0 0 1,0 0 0,-1 0-1,1 0 1,0 1 0,0-1-1,0 0 1,0 0 0,0 0-1,0 0 1,0 0 0,0 1 0,0-1-1,0 0 1,0 0 0,0 0-1,0 0 1,0 1 0,0-1-1,0 0 1,0 0 0,0 0-1,0 0 1,0 0 0,0 1-1,0-1 1,0 0-1,1 0 3,0 1 0,0-1 0,-1 0 0,1 1 0,0-1 0,0 0 0,-1 0 0,1 1 0,0-1 0,0 0 0,0 0 0,-1 0 0,1 0 0,0 0 0,0 0 0,0 0 0,0-1-3,19-2 65,4-1-65,47-13 71,35-9-27,24-8-20,437-106-13,6 21-3,-448 97 0,-29 10-2,-23 6-7,-66 6-3,1 0-1,0 1 1,-1-1 0,6 3 4,-11-3-3,-1 0 1,1 1 0,-1-1-1,0 1 1,1-1-1,-1 1 1,1 0 0,-1 0 2,0-1-1,-1 0 0,0 1 0,0-1 1,1 0-1,-1 0 0,0 1 1,0-1-1,0 0 0,1 0 0,-1 1 1,0-1-1,0 0 0,0 1 0,0-1 1,1 0-1,-1 1 0,0-1 1,0 0-1,0 1 0,0-1 0,0 0 1,0 1-1,0-1 1,-1 2-2,1-1 0,-1 1 0,0-1 0,0 1 1,0-1-1,0 0 0,0 1 0,0-1 0,0 0 0,0 0 0,0 1 1,0-1-1,-2 0 2,-6 7-7,0-1 0,-1-1 1,-5 3 6,-58 28-3,-25 5 4,-22 4-19,-26 8-8,-265 102-20,295-109 39,15-8 6,29-8 1,66-28 0,1 0 0,-1 0 1,0 1-1,-3 2 0,5-3 3,3-2 0,-1 0 0,1 0 1,0 0-1,0 1 0,0-1 1,0 0-1,0 0 0,0 1-3,1-2 1,0 1-1,-1-1 1,1 0-1,0 0 1,0 0-1,0 1 1,0-1-1,0 0 1,0 0-1,0 0 1,0 1-1,0-1 1,0 0-1,0 0 1,0 1-1,0-1 1,0 0-1,0 0 1,0 0-1,0 1 1,0-1-1,0 0 1,0 0-1,0 1 1,0-1-1,0 0 1,1 0-1,-1 0 1,0 1-1,0-1 1,0 0-1,0 0 1,0 0-1,1 0 1,-1 0-1,0 1 1,0-1-1,0 0 1,1 0-1,-1 0 1,0 0-1,0 0 1,0 0-1,1 0 1,-1 0 0,0 0-1,0 0 1,1 1-1,-1-1 1,0 0-1,0 0 1,0 0-1,1-1 0,9 2 13,-1-2 0,1 0 0,0 0 0,4-2-13,9 0 31,26-5-5,82-18-11,222-65-14,-112 20-19,-92 28 7,-50 15 10,-26 11 1,-56 13-6,16-1 6,-31 5-2,0 0 0,0 0 0,-1 0 1,1 0-1,0 0 0,-1 0 0,1 0 0,0 1 0,-1-1 0,1 0 0,0 1 0,-1 0 0,1 0 2,-1-1-1,-1 0 1,0 0-1,0 0 1,0 0-1,1 0 1,-1 1-1,0-1 1,0 0-1,0 0 1,0 0-1,0 1 1,1-1-1,-1 0 1,0 0-1,0 1 1,0-1-1,0 0 1,0 0-1,0 1 0,0-1 1,0 0-1,0 0 1,0 1-1,0-1 1,0 0 0,0 1-1,0 0 0,0-1 1,-1 1-1,1-1 1,0 1-1,0-1 0,-1 1 1,1-1-1,0 1 1,-1-1-1,1 1 0,-1-1 1,0 1 0,-6 5-2,-1 0 1,-1-1 0,-3 2 1,-50 28 4,-32 8 16,-22 4-2,-92 34-25,-335 139-67,470-187 73,60-26 1,1-2 3,1 1 0,0 0 0,0 0 0,-9 9-3,19-15 1,0 1 1,1-1 0,-1 1 0,0 0 0,1-1-1,-1 1 1,1 0 0,-1-1 0,1 1 0,-1 0-1,1 0-1,0-1 1,0 0 0,0 0-1,0 0 1,0 1 0,0-1-1,0 0 1,0 0 0,0 0-1,0 0 1,0 0 0,0 1-1,0-1 1,0 0 0,0 0-1,0 0 1,0 0 0,0 0-1,0 1 1,0-1 0,0 0-1,0 0 1,1 0-1,-1 0 1,0 0 0,0 0-1,0 0 1,0 0 0,0 1-1,0-1 1,0 0 0,1 0-1,-1 0 1,0 0 0,0 0-1,0 0 0,3 1 8,-1-1 0,1 0 0,-1 1 0,1-1 0,-1 0 0,3-1-8,19-1 39,0-1 0,0-1-1,4-3-38,-16 5 11,73-18 44,400-122-5,-462 134-54,70-19-24,-87 26 23,-1 0 0,1 0 0,-1 0 0,3 1 5,-8 0 0,0 0 0,1 0-1,-1 0 1,0 0 0,0 0 0,1 0-1,-1 0 1,0 0 0,1 0-1,-1 0 1,0 1 0,0-1-1,1 0 1,-1 0 0,0 0-1,0 0 1,0 0 0,1 1 0,-1-1-1,0 0 1,0 0 0,0 0 0,0 1 0,0-1 0,0 0-1,0 0 1,0 1 0,0-1 0,0 0 0,0 0 0,0 0 0,0 1-1,0-1 1,0 0 0,0 0 0,0 0 0,0 1 0,0-1 0,0 0-1,0 0 1,0 0 0,0 1 0,-2 0 0,1 1 0,0 0 1,-1 0-1,1-1 0,-1 1 0,0-1 0,1 1 0,-3 0 0,-13 9 18,-6 3-18,-3 1 33,-7 1-33,-188 76 33,65-28-23,-11 11-1,114-49 40,-15 12-49,61-34 15,7-4-15,0 0 0,0 1 1,0-1-1,0 0 0,0 0 0,0 0 1,0 0-1,0 0 0,0 0 0,0 0 0,0 0 1,0 0-1,0 0 0,0 0 0,0 0 1,0 0-1,0 0 0,0 0 0,0 0 1,0 0-1,0 0 0,0 1 0,0-1 1,0 0-1,0 0 0,0 0 0,0 0 1,0 0-1,0 0 0,0 0 0,0 0 1,1 0-1,-1 0 0,0 0 0,0 0 1,0 0-1,0 0 0,0 0 0,0 0 1,0 0-1,0 0 0,0 0 0,0 0 1,0 0-1,0 0 0,0 0 0,0 0 1,0 0-1,0 0 0,0 0 0,0 0 0,1 0 1,-1 0-1,0 0 0,0 0 0,0 0 1,14-1 22,19-6 18,-1-1 0,13-5-41,-15 3 13,21-5 1,222-73-4,-263 84-12,35-12-16,-41 15 17,-11 4 1,-6 1 0,-201 78 5,59-20-2,-180 63 19,154-52-1,61-23 0,-24 6 28,-11-5-49,111-37 40,42-14-7,5 0-18,8-2 9,27-6 87,12-6-111,-19 5 19,33-10-5,109-28-11,-102 30-18,32-1 15,-83 15-13,1 1 0,-1 1-1,8 1 14,-25 1-7,1-1 0,-1 0 0,0 1-1,0-1 1,1 1 0,-1 0 0,1 1 7,-3-2-3,-1 0 1,1 1-1,0-1 1,-1 0-1,1 1 1,-1-1-1,1 1 1,-1-1-1,1 0 1,-1 1-1,0-1 1,1 1-1,-1-1 1,0 1-1,1-1 0,-1 1 1,0 0-1,1-1 1,-1 1-1,0-1 1,0 1-1,0 0 1,0-1-1,1 1 1,-1 0-1,0-1 1,0 1-1,0 0 1,0-1-1,-1 1 0,1-1 1,0 1-1,0 0 1,0-1-1,0 1 1,-1 0 2,1 1-4,-1 0 1,0 0-1,0 0 0,0 0 1,-1 0-1,1-1 1,0 1-1,-1 0 0,1-1 1,-1 1 3,-3 3-9,-1 0 1,-3 1 8,5-3-1,-19 12 9,0-1-1,-22 9-7,38-20 1,-100 53 31,-35 27-32,105-60-22,0-1-127,2 2-1,-7 7 150,32-21-176,10-10 170,0 0-1,-1 0 0,1 0 1,0 0-1,0 1 1,0-1-1,0 0 1,0 0-1,0 0 1,0 0-1,-1 0 1,1 1-1,0-1 1,0 0-1,0 0 0,0 0 1,0 1-1,0-1 1,0 0-1,0 0 1,0 0-1,0 0 1,0 1-1,0-1 1,0 0-1,0 0 0,0 0 8,1 1-9,-1-1 0,0 0 0,0 0 0,1 0 0,-1 0 0,0 0 0,1 0 0,-1 0 0,0 0 0,1 0 1,-1 0-1,0 0 0,1 0 0,-1 0 0,0 0 0,1 0 0,-1 0 0,0 0 0,1 0 8,23-6-78,0-2 0,7-3 78,-10 4-13,128-50-26,-60 23 38,-74 28 3,0 0 5,0 1 0,0 1 0,8-2-7,-21 6 0,0-1 0,-1 1 0,1 0 0,-1 0 1,1 0-1,1 0 0,-3 0 0,0 0 0,0 0 0,0 0 1,0 0-1,0 0 0,1 0 0,-1 0 0,0 1 1,0-1-1,0 0 0,0 0 0,0 0 0,0 0 0,1 0 1,-1 0-1,0 0 0,0 0 0,0 0 0,0 1 1,0-1-1,0 0 0,0 0 0,0 0 0,1 0 0,-1 0 1,0 0-1,0 1 0,0-1 0,0 0 0,0 0 1,0 0-1,0 0 0,0 0 0,0 1 0,0-1 0,0 0 1,0 0-1,0 0 0,0 0 0,0 0 0,0 1 0,0-1 1,0 0-1,-1 1 1,1-1 0,0 1 0,-1 0 1,1-1-1,0 1 0,-1-1 0,1 1 0,-1-1 1,0 1-2,-3 4 10,-1-1 0,-1 0 1,1-1-1,0 1 0,-1-1 0,0 0-10,-38 17 41,26-13-30,-19 7 32,-36 10-43,-39 3 64,88-22-35,1-1 1,-5-1-30,15-2 15,1 0 0,-1-2 0,0 1 0,1-2 0,-2 0-15,-89-21 57,77 15-44,0 0-1,-22-12-12,10 2 15,0 2 1,-1 2-1,-2 1-15,-198-43 50,62 16-12,66 14-22,-46-11-6,55 13-10,-13 2 0,-158-30 9,149 21 9,44 9-13,17 6 3,1-4 1,-7-5-9,54 19 8,-3-1 4,0-1 1,1 0-1,-8-6-12,22 12 1,1 0-1,0 0 0,-1 1 1,1-1-1,0 0 0,0-1 0,1 1 1,-1 0-1,-1-3 0,3 5-2,-1-1 0,1 1 1,0-1-1,0 0 0,0 1 0,-1-1 0,1 0 1,0 1-1,0-1 0,0 1 0,0-1 0,0 0 1,0 1-1,0-1 0,0 0 0,0 1 0,0-1 1,1 0-1,-1 1 2,0-1-4,1 0 1,-1 1-1,1-1 0,-1 0 1,1 1-1,-1-1 1,1 1-1,0-1 0,-1 1 1,1-1-1,0 1 1,-1-1-1,1 1 0,0 0 1,0-1-1,-1 1 1,1 0-1,0 0 0,0-1 4,5 0-9,0 0-1,0 0 0,1 0 0,-1 1 0,6 0 10,33 3-16,1 4-8,11 5 24,3-1-1,289 37-46,-159-31 31,-111-14 8,33-5 8,-1-6 7,0-5 1,90-24-8,-36-4 40,83-35-40,74-38 64,-16-7 5,-51-2-41,-199 93-20,2-5-8,-48 28 6,10-9-6,-16 13 1,-1 0 1,0 0-1,0 0 0,0 0 0,-1-1 0,2-1-1,-4 5 0,1-1 0,-1 0 0,1 0-1,-1 0 1,1 0 0,-1 0 0,0 0-1,1 0 1,-1 0 0,0 0 0,0 0 0,1-1-1,-1 1 1,0 0 0,0 0 0,-1 0-1,1 0 1,0 0 0,0 0 0,0 0-1,-1 0 1,1 0 0,0 0 0,-1 0-1,1 0 1,-1 0 0,1 0 0,-1 0-1,0 0 1,-1-1-3,0 0 0,0 1 0,0-1 0,0 1 0,0-1 0,0 1 0,0 0 0,-1-1 0,1 1 0,-1 1 0,0-2 3,-12-2-17,-1 1 0,1 0 0,-1 1 0,0 1 0,-1 0 17,-130-1-88,-2 6 32,-123 12 24,197-10 34,-110 6 21,0-6 15,166-6-14,0 0 1,-16-4-25,33 4 5,0-1 1,-1 1-1,1-1 0,0 1 0,0-1 1,0 0-1,0 0 0,0 0 0,0-1-5,1 2 2,1 0-1,0 0 0,0 0 0,-1-1 0,1 1 1,0 0-1,0-1 0,-1 1 0,1 0 0,0-1 0,0 1 1,0 0-1,-1-1 0,1 1 0,0 0 0,0-1 1,0 1-1,0 0 0,0-1 0,0 1-1,0-1 1,0 0 0,0 1 0,0-1 0,1 1 0,-1-1-1,0 0 1,0 1 0,1-1 0,-1 1 0,0-1 0,1 1 0,-1-1 0,1 1 0,-1-1-1,0 1 1,1-1-1,4-2 1,0-1-1,0 1 1,0 0-1,0 0 1,0 0-1,1 1 1,3-2-1,-4 2-1,113-41-24,88-20 25,-173 53 0,65-16-11,-92 25-2,-6 1 13,0 0-1,0 0 1,0 0-1,0 0 1,0 0 0,0 0-1,0-1 1,0 1-1,0 0 1,0 0 0,0 0-1,0 0 1,0 0-1,0 0 1,0 0 0,0 0-1,0 0 1,0 0-1,0 0 1,0 0 0,0 0-1,0 0 1,0 0-1,0 0 1,0 0 0,0 0-1,0 0 1,0 0-1,0 0 1,0 0 0,0 0-1,0 0 1,0 0-1,0 0 1,-9 1-26,-74 11-64,-44 14 90,103-21-8,-252 66-52,149-37 60,112-30 5,8-2 6,0 0 0,0-1 0,0 0-1,-4 1-10,5-3 26,6 1-25,0-1 0,0 1 0,0 0-1,0 0 1,0 0 0,0 0 0,-1 0 0,1 0-1,0 0 1,0 0 0,0 0 0,0 0 0,0 0-1,0-1 1,0 1 0,0 0 0,0 0-1,0 0 1,0 0 0,0 0 0,0 0 0,0 0-1,0-1 1,0 1 0,0 0 0,0 0-1,0 0 1,0 0 0,0 0-1,0-1 3,1 0 0,-1 1 0,1-1 0,-1 0 0,1 1 0,-1-1 0,1 0 0,-1 1 0,1-1-1,0 1 1,-1-1 0,1 1-3,13-10 13,1 2 0,0 0 0,5-2-13,61-25-23,32-8 23,90-23-29,109-24 5,-254 73 23,244-55 33,-192 48-18,-37 9 14,-11 2 11,56-19-39,-102 27 3,24-9 0,17-9-3,-44 18 3,-1-2-1,0 0 1,0 0-1,-1-1 1,0 0-1,5-6-2,-4 3 2,-1-1 0,0 0 0,-1-1 0,0 0 0,2-5-2,-5 7-2,0 0 0,1 1 0,0 0 1,1 0-1,0 0 0,0 1 0,1 1 0,0-1 1,5-1 1,0 1-9,4-4-10,0 1 1,1 2 0,12-6 18,-28 15-6,1-1 0,-1 1 0,2 0 6,-5 0-1,0 1 0,0 0-1,1 0 1,-1 0 0,0 0 0,0 0 0,1 0 0,-1 0 0,0 1 0,1-1 0,-1 0 0,0 1 0,0-1 1,0 1 0,0-1 0,-1 0 0,1 1 1,0-1-1,-1 0 0,1 0 0,0 0 1,0 1-1,-1-1 0,1 0 0,0 0 1,0 0-1,-1 0 0,1 0 0,0 0 1,0-1-1,-1 1 0,1 0 0,0 0 1,0-1-1,-1 1 0,1 0 0,0 0 1,-1-1-1,1 1 0,-1-1 0,1 1 0,2-2 1,0 1-1,0 0 0,-1 0 0,2 0 0,-2 1 3,-1-1-1,1 1 1,0-1-1,0 1 1,-1-1-1,1 0 1,0 0-1,-1 0 1,1 0-1,0 0 1,-1 0-1,0-1 1,2 0-3,7-12 26,3-6-26,-10 14 4,4-6-3,0-1 0,4-12-1,-4 7 0,-2 4-7,-4 11 3,0 0-1,0 0 1,0 0 0,0 0-1,1 0 5,-2 2-1,1 0 0,0 0-1,0 0 1,0 0-1,-1 0 1,1 0 0,0 0-1,0 1 1,0-1-1,0 0 1,0 1 0,0-1-1,1 1 1,-1-1-1,1 0 2,4-1-48,-5 1 19,1 1 0,-1-1 0,1 1 0,0-1-1,-1 1 1,1 0 0,1-1 29,-3 1-18,0 0 17,0 0 0,1-1 0,-1 1 0,0 0 1,0 0-1,0-1 0,0 1 0,0 0 0,0 0 1,1-1-1,-1 1 0,0 0 0,0 0 0,0 0 1,1 0-1,-1-1 0,0 1 0,0 0 0,1 0 1,-1 0-1,0 0 0,0 0 0,1 0 0,-1-1 1,0 1 0,3-1-20,-2 0 14,0 0 1,0 0 0,0 1 0,0-1-1,0 1 1,1-1 0,-1 1-1,0 0 1,0-1 0,0 1 0,2 0 5,13-2-54,29 2 52,-44 0-3,-1 0 0,1 0-1,-1 0 1,1 0 0,-1 0 0,1 0-1,-1 0 1,1 0 0,-1-1-1,1 1 1,-1 0 0,1 0 0,-1 0 4,2-1-1,5 3-21,5 1 23,0-1 0,3 1 0,-12-3 0,-1 0 0,1 0 0,-1 0 0,0-1 0,1 1 0,-1-1 0,0 1 0,0 0 0,0 0 0,-1-1 0,1 1 0,0 0 0,1 1 0,12 2 0,-11-2 0,0-1 0,0 1 0,0 0 0,2-1 0,11 0-1,-3 0-3,1 0 1,4 1 3,5 6 0,-21-7-4,1 1 0,0 0 1,2 0 3,-5 0-1,0-1 0,0 0 0,0 1 0,0-1 1,0 1-1,0-1 0,-1 1 0,1 0 1,0-1-1,0 1 0,0 0 0,-1-1 0,1 1 1,0 0-1,0 0 1,1 2-3,-1-2 1,-1-1 1,0 1-1,1 0 1,-1-1-1,1 1 1,-1-1-1,0 1 1,0 0 0,1-1-1,-1 1 1,0-1-1,0 1 1,0 0-1,1-1 1,-1 1-1,0 0 2,0-1 0,0 0 0,0 0 0,0 1 0,0-1 0,1 0-1,-1 0 1,0 0 0,0 1 0,0-1 0,1 0 0,-1 0 0,0 0-1,0 0 1,1 0 0,-1 0 0,0 1 0,3 0 4,-1 0-3,0 0 0,1 0 1,-1 0-1,1 0 0,-1 0 1,1 0-2,11 3-40,-14-3 25,0-1 15,1 1 0,-1 0 0,0 0 0,0 0 1,0 0-1,0-1 0,1 1 0,-1 0 0,0 0 0,1-1 0,-1 1 0,1 0 1,-1 0-1,1-1 0,-1 1 0,12 10 11,-6-6-9,20 19-10,-24-22 9,0 0 0,1-1 0,-1 1 1,1 0-1,0-1 0,-1 0 0,1 0 1,0 0-1,0 0 0,0 0 0,0 0 1,0-1-2,13 5-1,-15-5 0,1 1-1,0 0 1,-1 0 0,1 0-1,-1 0 1,0 0-1,1 0 1,-1 0-1,0 1 1,1-1 0,-1 0-1,0 1 1,0-1-1,0 1 1,0-1-1,0 2 2,1 0-2,0 0-1,0 0 1,2 3 2,-1-3-1,0 0 0,-1 0 1,1 0-1,0 2 1,-2-4-2,-1 0-1,1 1 1,-1-1 0,1 0-1,-1 1 1,1-1-1,-1 1 1,0-1 0,0 1-1,1-1 1,-1 1 0,0-1-1,-1 2 3,1-1-6,0 0-5,0 0 0,0 0 1,-1 0-1,1 0 0,0 0 1,-1-1-1,0 1 0,1 0 1,-2 1 10,0 0-14,1 0 0,-1 0 0,1 0 0,-1 1 0,1-1 1,0 0-1,0 1 0,1-1 14,-1 2-23,0-1 0,-1 0 0,1 0 1,-1 0-1,0 0 0,0-1 0,0 1 0,0 0 0,-3 2 23,-4 6-134,-2 0 0,0-1 134,8-8-4,-19 20-51,-29 31-55,35-37 56,-1-1 0,-1 0 0,-1-1-1,0-1 1,-8 4 54,-19 11-95,-124 80-167,18-8 177,17-3-37,133-97 121,-51 41-32,-30 31 33,58-49-2,-13 14 10,-42 32-8,41-41-3,-44 36-2,65-50 5,2 0 0,0 2 0,-8 10 0,-16 22 2,-29 26-2,41-47 12,-6 11-12,22-24-1,1 0-1,1 1 1,-7 14 1,-26 48 14,38-70-12,1 0 1,1 1-1,-1 0 0,1-1 0,1 1 1,0 1-1,0-1 0,1 0 0,-1 8-2,2 2-3,0-1 0,1 0 0,1 1 0,2 8 3,-2-17 0,-1 0 1,-1 7-1,0-9 2,0 0-1,1 1 1,0-1 0,1 3-2,-1-8 0,16 56 7,-16-53-7,1 0 1,-1-1-1,0 2 0,3 15 2,-3-19-1,0 0 1,0-1 0,1 1-1,-1-1 1,1 1 0,-1-1-1,1 1 1,0-1-2,1 2 4,0-1 0,-1 1 0,1 1-4,2 2 6,0 0 0,0 0 0,1 0 0,0 0 0,6 5-6,-8-8-1,0-1 0,-1 0 1,0-1-1,1 0 0,-1 1 0,1-1 0,-1 0 0,1-1 0,4 2 1,6 1 13,12 3-13,-25-7 1,14 4 13,-1 0 0,0 1 1,2 2-15,-10-5 16,-4-1-4,0 0 1,1 0-1,-1 0 0,0 0 1,1 0-1,-1-1 0,2 1-12,-4-1 6,0 0-9,0 0 8,0 0 5,0 0 4,0 0 1,0 0-4,4 3-8,-3-3-6,0 1-1,0-1 0,0 1 1,-1 0-1,1-1 1,0 1-1,0 0 0,-1 0 4,5 6-9,-4-5 9,1 1 1,-1-1 0,0 0 0,0 0-1,0 1 1,0-1 0,0 0 0,0 1-1,-1-1 1,1 1 0,-1-1 0,0 1-1,0-1 0,-2 20 18,0-14-2,2-6-14,0-1 1,-1 1 0,1-1-1,0 1 1,-1-1 0,1 0-1,-1 1 1,0-1 0,1 0 0,-1 1-1,0-1 1,0 0 0,0 0-1,0 0 1,0 1 0,-1-1-3,-3 4 1,0-1 1,0 0 0,-2 1-2,6-5 0,1 1-9,-1-1 15,1 0 1,-1 1 0,1-1 0,-1 0-1,1 1 1,-1-1 0,1 0 0,-1 1-1,0-1 1,1 0 0,-1 0 0,1 0-1,-1 0 1,0 0-7,0 1-4,1-1 0,-1 1 0,0-1 0,1 1 0,-1 0 0,1-1-1,-1 1 1,0 0 0,1 0 0,0-1 0,-1 2 4,-1 0-2,-2 3 22,-1 2-56,4-7 40,1 0 0,0 1 0,-1-1 0,1 0-1,0 0 1,-1 1 0,1-1 0,0 0 0,-1 0-1,1 0 1,-1 0 0,1 0 0,-1 1 0,1-1 0,0 0-1,-1 0-3,-3 1 10,-1 1-9,3-1-6,0 0 0,1 0 0,-1 0 0,0 0 0,1 0 0,-1 0 0,1 0 0,-1 1 0,1-1 0,0 1 0,-1-1 0,1 1 0,0-1 0,-1 2 5,-1 2-1,0 0 5,1-1 0,-1 0 0,0 0-1,-4 4-3,7-8 1,0 0 0,0 0 0,0 0 0,0 0 0,0 0 0,0 0 0,-1 0 0,1 0 0,0 1-1,0-1 1,0 0 0,0 0 0,-1 0 0,1 0 0,0 0 0,0 0 0,0 0 0,0 0 0,0 0 0,-1-1 0,1 1-1,0 0 0,0 0 1,0 0-1,0 0 0,0 0 1,0 0-1,-1 0 0,1 0 1,0 0-1,0 0 0,0 0 1,0 0-1,0 0 0,0 0 1,0 0-1,-1 0 0,1 0 1,0 0-1,0 0 0,0 0 1,0 0-1,0 0 0,0 0 0,0 0 1,0 0-1,-1 0 0,1 1 1,0-1-1,0 0 0,0 0 1,0 0-1,0 0 0,0 0 1,0 0-1,0 0 0,0 0 1,0 0-1,0 0 0,0 1 0,-2 3 4,0 0 0,0 0-1,0 0 1,-1-1-1,1 1 1,-1-1 0,-2 3-4,4-5 12,0-1 1,0 1-1,1 0 1,-1-1 0,0 1-1,0-1 1,0 0 0,0 1-1,0-1 1,0 0-1,-1 1-12,-14 0 16,12 0 27,1-1-51,1 0 0,-1 1 1,0-1-1,0 1 0,0 0 0,1 0 0,-1 0 0,-2 1 8,-7 7 2,10-8-2,1-1 0,-1 1 1,1 0-1,0 0 1,0-1-1,-1 1 1,1 0-1,0 0 0,0 0 1,0 1-1,0-2 0,0 1 0,0 0 0,0 0 1,0 0-1,0-1 0,0 1 0,0 0 0,0-1 1,0 1-1,0-1 0,0 1 0,-1-1 0,1 0 0,-5 3-1,4-3 0,0 1 0,0 0 1,0-1-1,-1 1 0,1-1 0,0 0 0,0 0 0,0 0 1,1 1 0,0 0 0,0-1 0,0 1 0,0 0 0,0-1 0,0 1 0,1 0 0,-1 0 0,0 0 0,-1 1 0,0 0-1,-1 0 0,0 0 1,0 0-1,0 0 0,0-1 0,0 0 0,-2 1 1,-6 3 36,3-2-36,0 0 1,-1 0 0,1-1-1,-1 0 0,-8 1 0,14-3 2,0 1-1,-1-1 0,1 0 0,0 0 1,-1 0-2,-4-1 1,0 1-2,1 1 0,-1-1-1,0 1 1,1 1 0,-1-1-1,-7 4 2,3-1 8,-8 1-8,15-4 2,-1 0 0,0-1-1,0 1 1,0-1-1,-2 0-1,-1-1 10,0 1 0,0 0-1,0 1 1,-4 0-10,7 0 2,1-1 1,-1 0-1,0 0 0,-3-1-2,-16-1 6,8 1 4,-3-1-10,6 0 1,8 2 1,0-1 0,-1 0 0,-5-2-2,7-1 49,5 4-49,0 0 0,-1-1-1,1 1 1,0 0-1,-1-1 1,1 1 0,0 0-1,-1 0 1,1-1-1,-1 1 1,1 0 0,0 0-1,-1 0 1,1 0-1,-1-1 1,1 1 0,0 0-1,-1 0 1,1 0-1,-1 0 1,-13 0 0,5 0-3,0 0 0,-4 1 3,-27 2 2,-2-2-2,-16 1 4,21-1 8,-4-2-12,-2 1 4,22-1-4,-5-1 0,-12-1 0,26 2 5,1-1 0,0 0 0,-6-2-5,9 2 1,-1 1-1,8 1 0,-1 0 0,0-1 0,1 1 0,-1 0 0,1-1 0,-1 0 0,0 0 0,0 1 0,0-1 0,0 1 0,0-1-1,0 1 1,-1 0 0,1 0-1,0 0 1,0 0 0,0 0 0,0 0-1,0 1 1,0-1 0,0 1 0,-11 0-11,-45-1-8,56 0 18,0 0-1,0 0 1,0 0 0,0 0-1,-1 1 1,1-1 0,0 1-1,0-1 1,0 1 0,1-1-1,-2 2 2,2-2 3,0 0-1,-1 0 1,1 0 0,0 0-1,0 0 1,0 0-1,0 0 1,0-1-1,0 1 1,-1 0-3,-2-1 8,-29-2-2,-3 1-6,-63 1-8,81 1 9,-4 0 2,0 0 0,-9-3-3,23 2 1,0-1-1,-4-2 0,-11-2 0,-2 2 0,1 2 0,-12 0 0,5 1 0,-8-3 0,22 2 0,-5 1 0,13 1 1,0 0-1,0-1 0,0 0 0,0-1 0,0 0 1,-8-3-1,13 3 3,0 0 1,0 0 0,0 0-1,0-1 1,1 0 0,-2 0-4,2 0 0,-2 0 4,0 0 0,0 0 0,0 1 0,0 0 0,0 0 0,-5-1-4,-6-3 7,12 5-7,0 0 1,-1 0-1,1 0 0,0 1 0,0 0 1,-1-1-1,-16-1-1,7-1 2,-27-6 3,34 7-3,1 0 0,0 0-1,0-1 1,0 0-1,-1-1 0,4 2 6,1 0 0,-1 0 0,0-1 0,1 0-1,-1 1 1,1-1 0,0 0 0,0 0 0,0 0 0,-1-2-6,2 2 2,-1 0 1,1 0-1,-1 0 1,0 1 0,0-1-1,0 1 1,0-1-1,-1 1 1,1 0 0,-1 0-1,1 0 1,-3-1-3,-46-19 14,46 20-14,-3-3 0,-1 1 0,1 0 0,-1 1 0,0 0 0,-6-1 0,-12-1 0,-25-4 0,39 7 3,-1-1 0,1 0-1,-4-3-2,-2 1 2,1 1-1,-1 1 0,-13-1-1,-15-2 4,18 1-2,13 3 3,1-1-1,-1 0 0,1-1-4,-5-2 1,12 4 0,-1-1-1,1 0 1,-6-3-1,5 2 2,0 0 0,0 1 0,0 0 0,0 1 0,-1 0 0,1 1 0,-7-1-2,-1 0 4,-15-5-4,10 2 4,4 2-3,1-1 0,-9-4-1,20 6 3,0 0-1,1-1 0,0 1 1,-1-1-1,1-1 0,0 1 0,0-1 1,1 0-1,-2-1-2,-3-3 9,-1 0 1,-1 0-1,1 1 0,-5-2-9,2 1 15,-1-1 0,-3-5-15,15 13 1,-3-4 1,0 1 0,-1-1 1,0 1-1,0 0 0,0 1 0,-7-3-2,2 2 0,-1 0 0,-10-2 0,16 5 4,1-1-1,0 1 1,-5-3-4,8 3 4,0 0 0,0 0 0,0-1 0,-1 1 1,1 0-1,1-1 0,-1 1 0,0-1 0,-1-1-4,0 0 6,1 1-1,-1-1 0,0 1 0,0 0 0,0 0 0,-3-1-5,-3-3 11,-7-4 42,-12-4-53,6 2 40,9 5-26,1 1 0,-1 1-1,-7-2-13,8 2 12,1 0 0,1 0 0,-1-1 0,-4-3-12,4 2 27,-4-5-27,-5-3 35,11 9-23,1-1 0,-2-2-12,9 7 1,-5-2 4,0 0-1,0 0 1,0 0-1,0 1 0,-1-1 1,1 1-5,-44-22 79,44 22-70,0 1 1,-5-1-10,-3-2 6,8 3 2,0-1-1,0 1 1,0-1 0,1 0 0,-1-1 0,1 0-8,-22-14 28,18 13-21,1 0 0,0 0 0,0-1 0,-2-3-7,8 7 0,1 1 0,-1 0 0,0-1-1,0 1 1,0 0 0,0 0 0,0 1 0,0-1 0,0 0 1,0 1 0,1-1 0,-1 0-1,0 0 1,1 0 0,-1 0 0,1 0-1,-1 0 1,1 0 0,0 0 0,-1-2-1,-2-1 3,0 0 1,0-1-1,0 1-3,-1 0 7,1 0 0,-2-4-7,-8-6-2,13 13 1,0 0 0,-1 0 0,1 0 1,0 0-1,-1 0 0,1 0 0,0 0 0,-1 1 0,1-1 0,-1 0 0,-1 0 1,1 1-1,0-1 0,0 0 0,0 0 0,0 0 1,-1-1 0,-1-1 0,3 2 0,0 0 0,-1 0 0,1 0 0,0 0 0,-1 0 0,1 0 0,-1 0 0,0 1 0,1-1 0,-1 0 0,0 1 0,1 0 0,-2-1 0,1 1 1,0-1 1,0 1-1,0-1 1,0 0-1,0 0 1,0 0-1,0 0 1,0 0-1,0 0-1,-4-3 3,-4-4 3,1 2-4,3 0 4,5 6-6,1-1-1,-1 0 1,0 1-1,1-1 0,-1 1 1,0-1-1,0 1 1,0-1-1,0 1 1,1-1-1,-1 1 0,0 0 1,0-1-1,0 1 1,-4 0-4,4 0 5,0 0-1,0 0 0,0-1 1,0 1-1,0 0 0,0 0 1,0 0-1,0-1 0,0 1 1,1-1-1,-1 1 0,0-1 1,0 1-1,0-1 0,0 1 1,0-1-1,-11-13 18,7 10-7,1-1 0,-3-4-11,1 2 2,4 6-1,1-1-1,0 1 1,-1-1 0,1 0 0,0 0 0,0 1 0,0-2-1,0 2 0,1 0 1,-1 0 0,0 0-1,1 1 1,-1-1 0,0 0-1,1 0 1,-1 1 0,0-1-1,0 1 1,0-1 0,0 0-1,-7-5 0,5 3 0,-1-1 0,1 1 1,-2-1-1,3 3 1,1 0 1,0-1-1,-1 1 1,1-1-1,0 0 1,0 1-1,-1-2-1,-4-6 5,4 6-5,0 1 0,0-1 0,1 0 0,-2-3 0,-3-4 0,5 6 0,-3-2 8,2 4-6,0-1 1,0 0 0,0 0-1,1 0 1,-1 0 0,0-3-3,-6-4 0,6 8 0,0 0 0,-1 0 0,1 0 0,-1 0 0,1 0 0,-1 1 0,0-1 0,0 1 0,-2-2 1,-12-8 6,14 8-5,0 1 0,-1 0 0,-2-2-2,-3-2 2,8 5-2,0 0 0,0 0 0,-1 0 0,1 0 0,0 0 0,0 1 0,-1-1 0,1 0 0,0 1 0,-1-1 0,1 1 0,-1 0-1,1-1 1,0 1 0,0-1 0,0 1 0,0-1 0,0 0 0,0 1 0,0-1 0,0-1 0,-11-9 5,2 0 0,8 8-4,-1 1 0,1-1 1,0 0-1,0 0 0,0 0 0,-1-2-1,1 2 0,1 0 0,-1 0 0,0 0 0,-1 0 0,1 0 0,-2-1 0,-25-23 0,24 22 0,4 4-1,0 0 0,0 0 0,0 0 0,0 1 0,0-1 1,0 0-1,0 0 0,-1 0 1,0 0-1,0 0 1,0-1-1,0 1 1,0 0-1,1-1 1,-1 0-1,0 1 1,1-1-1,-1 0 1,-11-18-7,5 7 0,1 6-1,6 5 10,-1 1 0,1 0 0,-1-1 0,1 1 0,0-1-2,-2-1 0,1 0 0,-1 0 0,1 0 0,-1 1 0,0 0 0,0-1 0,0 1 0,-1-1 0,1 1 0,0-1 0,0 1 0,0-1 0,-2-3 0,2 1 0,1 0 0,0 0-1,0 0 1,0 0 0,0-2 0,-1 0-1,1 1-2,0 1-1,-1 0 0,0-1 1,-1-1 3,-2-1-7,4 6 4,1 1 1,0 0-1,0-1 0,0 0 1,0 1-1,0-1 3,-1 0-5,1 0 0,0 0-1,-1 0 1,1 0 0,-1 1 0,1-1 0,-1 0 0,0 1 0,1-1-1,-3 0 6,-7-7-76,7 3 87,4 5-17,0 1-1,-1-1 1,1 1-1,0 0 1,0-1-1,-1 1 1,1-1-1,0 1 1,0 0-1,-1-1 1,1 1 0,0 0-1,-1 0 1,1-1-1,0 1 1,-1 0-1,1 0 1,-1-1-1,1 1 1,0 0-1,-1 0 1,1 0 0,-1 0-1,1-1 1,-1 1-1,1 0 1,-1 0-1,1 0 1,-1 0 6,1 0 0,0 0 0,0 0 0,-1 0 0,1 0 0,0 0 0,0 0 0,-1 1-1,1-1 1,0 0 0,0 0 0,0 0 0,-1 0 0,1 0 0,0 0 0,0 0 0,0 0 0,0 1 0,-1-1 0,1 0 0,0 0 0,0 0 0,0 0 0,0 1 0,0-1 0,-1 0 0,1 0 0,0 0 0,0 1 0,0-1 0,0 0-1,0 0 1,0 0 0,0 1 0,0-1 0,0 0 0,0 0 0,0 1 0,0-1 0,0 0 0,0 0 0,0 1 0,0-1 0,0 0 0,0 0 0,0 0 0,0 1 0,0-1 0,0 0 0,1 0 0,-1 0 0,0 1 0,0-1-1,0 0 1,0 0 0,0 0 0,1 0 0,-1 1 0,0-1 0,0 0 0,6 7-6,7 5-2,16 15-2,-24-22 7,0-1 0,1 0-1,-1 0 1,1 0 0,0 0 0,0-1 0,2 0 3,12 6-33,2 0 33,-2-2-38,5 5 38,-11-6 3,-1-1-1,1 0 1,15 3-3,44 7 8,3 1-42,-36-5 20,29 7 12,-3-1-14,-1 3 0,0 4 16,12 0 7,-44-15 2,30 14-9,-35-10-5,6 5 5,8 5-3,-34-20 4,0 0 0,0 0 0,0 0 0,0-1 0,6 0-1,11 2 9,5-2-9,-16-1 2,6 1 3,44 4 18,-50-4-11,0 1 0,0 0-1,7 4-11,169 68 58,-168-64-57,1 1 1,6 6-2,-6-4 6,25 12-6,17 1 16,-26-12 16,13 9-32,-26-10 24,-23-12-18,0 0-1,-1 0 1,0 0-1,1 0 1,-1 1-1,0-1 1,2 3-6,-4-5 2,0 0 0,1 1 0,-1-1 0,0 1 1,1-1-1,-1 1 0,0-1 0,0 0 1,0 1-1,0-1 0,1 1 0,-1-1 1,0 1-1,0-1 0,0 1 0,0-1 0,0 1 1,0-1-1,0 1 0,0-1 0,0 1 1,-1-1-1,1 1 0,0-1-2,0 1 6,-1-1-1,1 1 1,-1-1-1,1 1 1,-1-1 0,1 1-1,-1-1 1,1 0-1,-1 1 1,1-1 0,-1 0-1,1 0 1,-1 1-1,0-1 1,1 0 0,-1 0-6,-4 1 32,1 0 0,0 0 0,-1-1 1,-4 0-33,7 0-2,-7 0 13,-5 0-4,0 1-1,-6 1-6,16-1-5,-1 0-1,1 0 1,0 0-1,0 0 1,0 1-1,0 0 1,0 0 0,0 0-1,0 0 1,1 0 5,0 0-9,1 0 0,-1 0 1,1 0-1,0 0 0,0 1 1,-2 1 8,3-3-3,1 0 0,-1 0 0,1-1 1,0 1-1,-1 0 0,1 0 1,0 0-1,0 0 0,0 0 0,-1 0 1,1 0-1,0 0 0,0 0 0,0 0 1,0 0-1,1 0 0,-1-1 1,0 1-1,0 0 0,0 0 0,1 0 1,-1 0-1,1 0 0,-1 0 3,2 2-4,0 0 0,0 0 0,0 0 0,0 0 0,1-1 0,-1 1 0,1-1 0,1 2 4,6 4-31,9 4 31,7 6-27,1 5 7,-1 1 1,-2 1 19,-10-11-1,20 18 0,13 8 1,23 21-14,-62-52 12,0 0 1,0 1 0,-1 1-1,0-1 1,-1 1-1,0 2 2,12 19 14,-12-23-12,-1-2 2,-1-1 0,2 6-4,-6-8 38,0-4-38,0 0 0,0 0 1,0 0-1,0 0 0,0 0 0,0 0 0,0 0 0,0 0 0,0 0 0,0 0 1,0 0-1,0 0 0,0 0 0,0 0 0,0 0 0,0 0 0,0 0 0,0 0 1,0 0-1,0 0 0,0 0 0,0 0 0,0 0 0,0 0 0,0 0 0,0 0 0,0 0 1,0 0-1,0 0 0,0 0 0,0 0 0,0 0 0,0 0 0,0 0 0,0 0 1,0 0-1,0 0 0,0 0 0,0 0 0,0 0 0,0 0 0,0 0 0,0 0 1,0 0-1,0 0 0,0 0 0,0 0 0,0 0 0,0 0 0,0 0 0,0 0 1,0 0-1,0 0 0,0 0 0,0 0 0,0 0 0,0 0 0,0 0 0,0 0 0,0 0 1,0 0-1,0 0 0,0 0 0,3 3 2,-1-1-5,0 1 0,0-1 1,-1 1-1,1 0 1,0 2 2,3 5-9,-2-3 5,1-1 0,0 5 4,4 6-2,-7-14 3,1-1 0,-1 1 0,1-1 0,0 0 0,0 1 1,0-1-1,0 0 0,2 1-1,0 1 6,-4-4-5,1 1 0,-1-1 0,1 1 0,-1-1 0,1 1 0,-1-1 0,1 1 0,0-1 0,-1 0 0,1 1 0,0-1 0,-1 0 0,1 0 0,0 1 0,-1-1 1,1 0-2,1 0 0,-1 1 0,0-1 0,0 0 0,0 1 0,1-1 0,-1 1 0,0 0 0,0-1 0,0 1 0,0 0 0,0 0 0,0 0 0,0 0 0,0 0 0,0 0 0,0 0 0,3 3 1,-3-3 0,0-1 1,-1 1-1,1-1 1,0 0-1,0 1 1,0-1-1,-1 0 1,1 0-1,0 0 1,0 1-2,5 0-2,15 10-28,-5 1 30,-15-10 0,0-1 0,1 1-1,-1-1 1,0 1 0,0-1 0,1 1 0,-1 1 0,6 7 2,-6-9 2,0 0-1,1 0 1,-1 0 0,1 0 0,-1 0 0,1 0 0,0 0-1,-1-1 1,1 1-4,9 5-3,4 3 6,5 3-3,11 6-5,-26-15 2,-1-1 1,1 1-1,3 0 3,-1 0-3,-1 0 0,5 3 3,21 11 0,-28-16-2,-1 1 1,1-1 0,0 0 0,0 0-1,0 0 1,0-1 1,1 1-2,-1 0-1,1 0 1,4 2 2,-3-1 4,1 0 1,-1-1-1,1 0 1,0 0 0,6 0-5,-10 0-3,1 0 1,0-1 0,0 2-1,0-1 1,-1 0 0,1 1 0,0 0-1,-1-1 1,0 1 0,2 1 2,0 1-3,1-1 0,0 0 0,4 1 3,13 3-1,-14-5 8,8 3-7,15 4-13,-27-8 18,0 0 0,0 0 0,0-1-1,0 1 1,0-1 0,0-1 0,0 1 0,0-1 0,4 0-5,12-2 11,-1 1-9,-14 1-1,1 0 0,-1 1 0,0-1 0,1 1 1,0 1-2,0 0-3,13 0-13,-18 0 13,0-1 0,-1 0 1,1 1-1,0-1 0,-1 1 1,1 0-1,0-1 0,-1 1 1,1 0-1,0 1 3,0-1 1,1 0 0,-1 0 0,0 0 0,3 1-1,22 6 4,-17-4-2,1-1 0,1 0 0,1-1-2,-6 0-4,0 0 0,0 0 1,0 1-1,2 1 4,0-1-1,5 2 13,14 3-12,-7-2 4,15 5-4,-31-9 8,0-1 0,0-1 0,0 1 0,0-1 0,0 0 0,0 0 0,5-1-8,7-1 40,-5 0-45,-1 1 0,2 1 5,5 2 3,-10-1-4,23 4 1,-9-4-1,-14-1-6,1 1 0,2 0 7,0 1-2,0-1 0,4 0 2,6 0 3,-5 1-16,-8-1 25,-1 0 0,1-1 0,-1 0 0,1 0 1,1-1-13,-1 1-5,0-1 1,0 1 0,0 1 0,6 0 4,-5 0 1,-5-1-1,-3 0-2,0 0-1,0 0 1,-1 0 0,1 0 0,0 0-1,0 0 1,0 0 0,0 1 0,-1-1-1,1 0 1,0 0 0,0 1 0,-1-1 0,1 1-1,0-1 1,0 0 0,-1 1 0,1 0 2,0 0-2,0-1 0,0 1 0,1 0-1,-1 0 1,0 0 0,0-1 0,1 1 0,0 0 2,6 2 2,-6-2 1,1 1 1,0-1-1,0 0 1,-1 0-1,1-1 1,0 1-1,0-1 1,0 1 0,0-1-1,0 0 1,1 0-4,22 1-6,-3 1 28,13-2-22,2-1 7,-5 1 10,1-3-17,-1 0 1,-13-1 7,-3 3-4,0-1-1,0 0 1,0-1 0,9-3-4,-25 5 0,2 0-2,0 0 0,0 0 0,-1 1 1,1-1-1,0 1 0,0 0 0,0 0 0,-1 0 1,4 0 1,2 1 3,0-1 0,0 0 1,0-1-1,7-1-3,11 0 3,-13 1 13,9-2-16,-9 1 22,7 0-22,51-1 34,-56 1 5,9-1-39,-11 1 3,-1 1 1,6 0-4,-13 1-5,-1 1 0,1-1 0,3 2 5,-3-1 3,-1 0 1,0 0-1,5-1-3,25 1 48,-34-1-41,0 0 1,0 0 0,0 0 0,7-2 8,5 1-9,13-2-7,-20 2 1,4 0 7,0-1 0,8-2-8,-16 3 3,2 0-1,1 0 0,-1 0 0,0 0-1,1 1 1,-1-1 0,4 1-2,11 1-15,-14 0 15,0 0 0,0-1 0,0 0 1,0 0-1,0 0 0,0-1 0,0 1 0,-1 0 0,1 0 1,-1 0-1,1 0 0,9 0 13,-10 0-9,-2 0 0,-1 0-1,1 1 1,-1-1-1,0 0 1,1 0-1,-1 0 0,1 0 1,-1-1-1,1 1 1,-1 0-1,1 0 1,-1 0-1,0 0 1,1 0-1,-1 0 1,1-1-1,-1 1 1,0 0-4,1 0 21,-1 0-5,0 0-6,0 0-2,0-2 12,0 2-18,0 0 0,0-1 0,0 1 0,0 0 0,0 0 0,0 0 0,0 0 0,0 0 0,0 0 0,0-1 0,0 1 0,0 0 0,0 0-1,0 0 1,0 0 0,0 0 0,0 0 0,0-1 0,0 1 0,0 0 0,0 0 0,0 0 0,0 0 0,0 0 0,0 0 0,0-1 0,0 1 0,0 0 0,0 0 0,0 0 0,-1 0 0,1 0 0,0 0 0,0 0 0,0-1 0,0 1 0,0 0 0,0 0 0,0 0 0,0 0 0,-1 0 0,1 0 0,0 0 0,0 0 0,0 0 0,0 0 0,0 0 0,-1 0 0,1 0 0,0 0 0,0 0 0,0 0 0,0 0 0,0 0 0,0 0-2,-56 5 7,-44 4 26,87-8-30,-11 1 20,-1-2-1,-10 0-22,0-3 17,-164-10 45,103 15-25,-3 0-17,76-1-12,-1 0-1,1 1 1,-14 4-8,-44 6 9,22-6 30,50-6-30,1 1 0,-1-1 1,0 0-1,0 0 0,-3-2-9,11 2 7,-1 0-1,1-1 1,-1 1-1,1-1 1,-1 0-1,1 1 1,-1-1-1,0 0-6,1 0 3,0 0 0,0 1 0,0-1 0,-1 1 0,1-1-1,0 1 1,-1-1 0,0 1-3,-19-4 7,13 2-3,1 1 0,-7-1-4,9 2-2,-1 0 1,1 0 0,-6 2 1,6-1-1,0 0 0,0-1 1,0 0-1,-4 0 1,2 0 8,2-1-10,0 0 1,0 1-1,1 0 0,-1 0 0,0 1 0,-1-1 2,-4 2-3,0-1-1,-4 0 4,-7 0 2,13 0 2,0-1-1,-4 0-3,6-1 2,0 1 0,0 0 0,0 1 0,-5 0-2,9 0 0,-1-1 0,0 1 0,0-1 0,0 0 0,0 0 0,-1 0 0,2-1-6,2 1 5,-1 0 0,1 0 1,0 0-1,0 0 0,0 0 0,-1-1 0,1 1 1,0 0-1,0 0 0,0 0 0,-1 0 0,1 0 1,0 0-1,0 0 0,-1 0 0,1 0 0,0 0 1,0 0-1,0 1 0,-1-1 0,1 0 1,0 0-1,0 0 0,0 0 0,-1 0 0,1 0 1,0 0-1,0 1 0,0-1 0,-1 0 0,1 0 1,0 0-1,0 0 1,0 1 2,-1-1 0,1 1-1,0-1 1,-1 1 0,1-1 0,-1 1 0,1-1 0,-1 0 0,1 1-1,-1-1 1,1 0 0,-1 1 0,1-1 0,-1 0 0,0 0 0,1 1 0,-1-1-1,1 0 1,-1 0 0,1 0 0,-1 0 0,0 0 0,1 0 0,-1 0-1,0 0-1,1 0-3,-1 1-1,1-1 0,-1 0 0,1 0 0,0 1 0,-1-1 0,1 0 0,0 1 0,-1-1 0,1 1 0,0-1 0,-1 0 0,1 1 0,0-1 0,0 1 0,-1-1 0,1 1 1,0-1-1,0 1 0,0-1 0,0 1 0,0 0 4,0-1 2,0 0 0,0 0 1,0 1-1,0-1 0,0 0 1,0 0-1,-1 1 0,1-1 1,0 0-1,0 0 0,0 1 1,0-1-1,0 0 0,0 0 1,0 1-1,0-1 0,-1 0 1,1 0-1,0 1 0,0-1 1,0 0-1,-1 0-2,-5 2 78,2-1-65,-3-1-11,1 1 0,-1-1 0,0 0 0,1-1 0,-4 0-2,-22-4 0,19 3 0,11 1 0,1 1 0,-1-1 0,0 1 0,1 0 0,-1-1 0,0 1 0,1 0 0,-1 0 0,0 1 0,0-1 0,1 0 0,-2 1 0,0 0 2,0 0 1,0-1 0,0 1-1,0 0 1,0-1 0,0 0-1,0 0 1,0 0 0,-2 0-3,2-1 11,1 0 0,-1 0 0,0 0 0,-2-2-11,1 1 5,-29-15 24,26 11-23,6 6-6,0-1 1,0 0-1,0 0 1,1 1-1,-1-1 1,0 0-1,0 1 1,-1-1-1,-3-1 0,0 1 0,-1-1 0,1 1 0,-3 0 0,-10-2 1,9 1 10,7 2-10,1 0-1,-1 0 1,0 0 0,1-1-1,-1 1 1,0-1-1,-2 0-3,1 0-1,0 0 1,0 1 0,0-1-1,-4 1 4,-2-2 2,3 1 3,-1 0-2,0 0 0,1 0 0,-1-1 0,1 0 0,-1 0 0,1-1 0,0 1 0,-2-2-3,5 2 1,0 1-1,0-1 1,0 1-1,-1 0 0,2 0 0,0 0 0,0 1 0,0-1 0,0 0 0,0 0 0,0 0 0,0 0 0,0 0 0,1 0 0,-1 0 0,1-1 0,-2 0 0,1 0-1,1 1 0,-1-1 0,0 1 0,1 0 0,-1 0 0,0-1 0,0 1 0,0 1 0,0-1 0,0 0 0,0 0 0,-1 0 1,-9-3-6,2 0-1,-7-4 16,12 5-1,4 2-9,0 1 0,0-1 0,0 0 0,0 0 0,0 1 0,0-1 0,0 1 0,0-1 0,0 1 0,-1-1 0,1 1 0,0 0 1,0 0-1,-1 0 0,1-1 0,0 1 0,-1 0 1,-19 3-8,16-3 8,-1 1 0,0 0 0,0-1 0,0 0 0,-4-1 0,-12 0 0,2 2 4,9 0 12,-8 0-16,16-2 1,-1 1 1,1 0-1,0-1 1,0 0-1,0 1 1,-1-1-1,-2-2-1,-1 0 4,2 1-1,1 1 0,1-1 1,-2-1-4,4 3 0,0-1 0,0 0 1,0 1-1,0-1 0,1 0 0,-1 1 1,0-1-1,1 0 0,-1 0 1,0 0-1,1 0 0,-1 0 0,1 0 1,-1 1-1,1-2 0,0 1 0,-1 1 0,1-1 0,0 1 0,-1-1 0,1 1 0,0-1 0,-1 1 0,1-1 0,0 1 0,-1-1 0,1 1 0,-1 0 0,1-1 0,-1 1 0,1 0 0,-1-1 0,0 1 0,-4-4-2,4 4-2,1-1 0,-1 1 0,0 0 0,1-1 0,-1 1 0,0 0 0,0 0 0,0-1 0,1 1 0,-2 0 4,-5-2 16,-7-5-14,11 5-5,-1 0 1,1 0 0,-1 0-1,-1 0 3,3 2 0,0-1-1,0 0 0,0 0 0,1 0 0,-1 0 0,-1-2 1,-7-4-1,-24-13-1,26 15-7,-3-2-28,10 6 28,-1 0 1,0 1 0,0-1-1,0 1 1,0 0-1,-2-1 9,-9-1-21,4 0 29,-9-4-8,4 3 3,11 2-2,0 0 1,-1 0 0,1 1-1,-1-2-1,-4-1 7,5 2-9,0 0 0,0 0 1,1-1-1,-1 1 2,1 0-1,0 0-1,0 0 0,1 0 1,-1 0-1,0 1 1,-2-1 1,4 0 0,-23-6-13,-5-2-5,-13-1 33,2-1 7,38 11-22,1-1 0,-1 1 0,1 0-1,-1 0 1,1 0 0,-1 0 0,1-1-1,-1 1 1,1 0 0,0 0-1,-1-1 1,1 1 0,-1 0 0,1-1-1,0 1 1,-1 0 0,1-1-1,0 1 1,0-1 0,-1 1 0,1-1-1,0 1 1,0 0 0,-1-1 0,-9 1-47,3 0 35,0 1-1,0 0 1,-4 1 12,6-1-14,1 0 10,2-1-100,4 4 70,-2-3 32,0-1 1,0 0-1,1 1 0,-1-1 1,0 1-1,1-1 0,-1 0 1,1 1-1,-1-1 1,1 0-1,-1 1 0,0-1 1,1 0-1,0 1 2,6 3-9,7 8 2,-12-11 7,0 0 0,-1 0 0,1 0 0,0 0 0,0-1 0,-1 1 0,1-1 0,0 1 0,0-1 0,0 1 0,0-1 0,0 0-1,0 0 1,0 0 0,0 0 0,0-1 0,0 1 0,3 0 6,4-1-25,0 1 0,-1 1-1,1 0 1,3 1 19,-8-1-12,0 0 0,1 0-1,-1 1 1,2 1 12,-4-3 0,6 3-1,-7-3-3,0 0 0,0 1 0,0-1 0,1 0 0,-1 1 0,0-1 0,0 1 0,0-1-1,0 1 1,0-1 0,1 2 4,-2-1 1,1-1-1,0 1 0,-1-1 0,1 1 0,0 0 0,0-1 1,0 1-1,0-1 0,0 0 0,-1 1 0,1-1 1,0 0-1,0 1 0,1-1 0,15 1 11,-15-1-10,1-1 0,-1 2 1,1-1-1,0 0 0,-1 0 1,1 1-2,21 7-2,-18-6-3,-1 0 0,0 0-1,0 1 1,1 0 5,7 5-1,-10-5 5,1-1 0,-1 0 0,1 0 0,0 0 0,0 0 0,2 0-4,8 1 24,-12-3-26,1 0 1,-1 1-1,0-1 0,1 1 1,-1-1-1,0 1 0,0 0 1,1 0-1,-1 0 1,0 0-1,0 1 0,0-1 1,0 0-1,1 2 2,7 10 8,-10-13-1,0 0 1,2 0-10,0 1-1,0-1 1,0 0 0,0 1 0,-1 0 0,1-1 0,0 1 0,0 0-1,0 0 1,0 0 2,17 12-13,-15-10 16,-1-1-3,-3-1 0,1-1 1,-1 0-1,1 1 1,-1-1-1,1 0 1,-1 1-1,1-1 1,-1 1-1,0-1 1,1 0-1,-1 1 1,0-1-1,1 1 1,-1-1-1,0 1 1,1 0-1,-1-1 0,0 1 1,1-1 0,-1 1 0,0-1 0,1 0-1,-1 1 1,0-1 0,1 0 0,-1 1 0,1-1-1,-1 0 1,1 1 0,-1-1 0,1 0 0,-1 0-1,1 0 1,-1 1-1,13 2 9,-1 0 7,-1 2-24,0-1 0,8 2 8,-16-5 2,3 0-1,-1 0 0,1 0 0,-1 0-1,-1-1 1,0 1-1,0-1 1,0 1 0,-1 0 0,1 0 0,1 1-1,-2 0 1,1-1 0,-1-1 1,1 1-1,0-1 1,-1 1-1,1-1 0,-1 0 1,1 0-1,0 0-1,5-1 4,-4 2-3,1-1 0,0 0 1,0 1-1,0 0 0,2 2-1,13 1-12,-12-2 11,0 0 1,-1 0-1,9 4 1,-10-3-1,1-1 1,6 2 0,-5-2 7,14 2 8,-8-2 12,-3 0-8,0-1 1,2 0-20,9 1 18,0 1 62,17-1-80,-34-2 2,0 1 0,0 0 1,0 0-1,0 0 0,0 1 0,5 2-2,3 1 0,-7-3-4,-5-2 2,0 1 1,1 0-1,-1 0 0,0 0 0,0 0 1,0 0 1,3 1 2,-1 1-1,0-1 1,1 0 0,-1-1 0,1 1 0,-1-1 0,1 0-1,0 0-1,8 2 8,0 1 0,0 0 0,1 1-8,4 1 43,1 0-43,5 0 22,-12-2 36,0-1 0,0 0 1,0-1-1,6 0-58,21 2 265,-17-3-99,-19-1-158,1 1-1,-1 0 1,0 0 0,0 0 0,0 0 0,0 0 0,0 1 0,1 0-8,0 0 3,0 0 0,-1 0 0,1 0 1,2-1-4,0 1 37,0-1 0,1-1 0,-1 1 0,0-1-37,2 0 71,0 1 0,1 0-71,-5 0 20,0-1 0,0 1 0,0-1 0,0 0 0,0-1 0,0 1 0,1-1-20,3 1 29,1-1-1,-1 1 1,6 1-29,-7 0 33,0-1 0,0 0-1,0 0 1,0 0 0,2-1-33,13-7 348,-21 7-331,1 1 0,-1-1 0,1 0 1,-1 1-1,0-1 0,1 0 0,-1 0 0,1-1-17,-1 2 1,-1 0 1,0-1-1,1 1 0,-1 0 1,0 0-1,1-1 0,-1 1 0,0 0 1,1 0-1,-1 0 0,1-1 1,-1 1-1,0 0 0,1 0 0,-1 0 1,1 0-1,-1 0 0,0 0 1,1 0-1,-1 0-1,13 0 3,-7 0 2,43-2 9,-2-4 29,-43 5-24,0 1 1,0-1-1,0 0 0,0 0 1,0-1-1,0 1 0,0-1-19,0 0 14,0 1 1,0-1-1,1 1 0,-1 0 0,1 0 0,-1 0-14,17 1 11,-15 0-2,-1 0-1,0 0 1,0-1-1,0 1 1,1-1 0,-1 0-1,0-1 1,0 1-9,-1-1 7,0 1 0,0 0 0,4-1-7,10-2 28,-9 1-24,0 0 0,0 1 0,0 0 0,0 1 0,1 0 0,3 0-4,-4 1 50,-1-2-1,1 1 1,-1-1-1,4-2-49,-4 2 57,1 0-1,-1 0 1,1 0-1,1 1-56,10-1 43,-13 1-20,0 1-1,5-1-22,-2 2 14,-2-1 1,0 0 0,0 0 0,0 0 0,-1-1 0,1 0 0,2-1-15,-6 1 23,1 0-1,-1 0 1,2 1-23,-3-1 22,0 1 0,1-1 1,-1 1-1,0-1 0,0 0 1,0 0-23,3-3 309,-6 4-406,0 0 1,0 0 0,0 0 0,0 0-1,1-1 1,-1 1 0,0 0 0,0 0-1,0 0 1,0 0 0,0 0 0,0-1 0,1 1-1,-1 0 1,0 0 0,0 0 0,0 0-1,0-1 1,0 1 0,0 0 0,0 0-1,0 0 1,0 0 0,0-1 0,0 1-1,0 0 1,0 0 0,0 0 96,0-1-688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5T22:19:24.142"/>
    </inkml:context>
    <inkml:brush xml:id="br0">
      <inkml:brushProperty name="width" value="0.1" units="cm"/>
      <inkml:brushProperty name="height" value="0.1" units="cm"/>
      <inkml:brushProperty name="color" value="#004F8B"/>
    </inkml:brush>
    <inkml:brush xml:id="br1">
      <inkml:brushProperty name="width" value="0.1" units="cm"/>
      <inkml:brushProperty name="height" value="0.1" units="cm"/>
      <inkml:brushProperty name="color" value="#008C3A"/>
    </inkml:brush>
    <inkml:brush xml:id="br2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2866 1206 1656,'0'0'830,"0"0"-114,0 0-47,0 0 25,3-1 3851,-3 0-1725,-1 3-1164,1 5-749,0-6-916,0 0 0,0 0 1,0-1-1,0 1 0,0 0 0,0 0 1,1-1-1,-1 1 0,0 0 1,0 0-1,0-1 0,1 1 0,-1 0 1,0-1-1,1 1 0,-1-1 1,1 1-1,-1 0 0,1-1 0,-1 1 1,1 0 8,24 9 102,-24-10-96,-1 0 0,0 0 0,1 0 0,-1 0 0,1 0-1,-1 0 1,0 0 0,1 0 0,-1 0 0,1 0 0,-1 0 0,0-1-1,1 1 1,-1 0 0,1 0 0,-1 0 0,0-1 0,1 1-1,-1 0 1,0 0 0,1-1 0,-1 1 0,0 0 0,0 0 0,1-1-1,-1 1 1,0 0 0,0-1 0,1 1 0,-1-1 0,0 1-1,0 0 1,0-1 0,0 1 0,0-1-6,1 0 40,-1-1-1,1 1 1,-1-1-1,0 1 1,1-1-1,-1 0 1,0-1-40,-1 0 94,1 1-1,-1-1 1,1 0 0,-1 0 0,0 1-1,0-1 1,-1 0 0,1 1-1,0-1 1,-1 0-94,1 3 56,1-1 0,-1 0-1,1 0 1,-1 0 0,0 0-1,1 1 1,-1-1 0,0 0 0,0 1-1,1-1 1,-1 1 0,0-1-1,0 1 1,0-1 0,0 1-1,0-1 1,0 1 0,0 0 0,1 0-1,-1-1 1,0 1 0,0 0-1,0 0 1,0 0 0,0 0 0,0 0-1,0 0 1,0 0 0,0 0-1,-1 1-55,1-1 18,1 1 0,-1-1 0,1 0 0,-1 1 0,1-1 0,0 1 0,-1-1 0,1 1 0,0-1 0,-1 1 0,1-1 0,0 1 0,-1 0 0,1-1 0,0 1 0,0-1 0,0 1 0,-1-1-1,1 1 1,0 0 0,0-1 0,0 1 0,0 0-18,1 18 89,-1-15-26,0-1-55,0-1 0,1 0 0,-1 0 1,1 0-1,0-1 0,-1 1 1,1 0-1,0 0 0,0 0 1,0 0-1,0-1 0,1 1 1,-1 0-1,0-1 0,1 1 0,-1-1 1,1 0-1,-1 1 0,1-1 1,0 0-1,0 0 0,-1 0 1,1 0-1,0 0 0,0-1 1,1 1-9,-3-1 1,1 0 0,-1 1 0,1-1 0,-1 0 0,0 0 0,1 0 0,-1 0 0,0 0 1,1-1-1,-1 1 0,1 0 0,-1 0 0,0 0 0,1 0 0,-1 0 0,0 0 0,1 0 0,-1-1 1,0 1-1,1 0 0,-1 0 0,0-1 0,1 1-1,-1-1 4,1 0 1,0 1-1,-1-1 0,1 0 0,-1 0 1,1 0-1,-1 0 0,0 0 0,1 0-4,0-2 11,-1 0 0,1 0 0,-1 1 0,0-1 0,1 0 0,-1-1-11,-1 1 14,0 0-1,0 0 1,0 0-1,0 0 1,0 0-1,-1 0 1,1 0-1,-1 0 1,1 1 0,-1-1-1,0 1 1,-1-2-14,2 4 4,1-1 7,0 1 0,-1-1 0,1 0 0,-1 1 0,1-1 0,-1 1 0,1-1 0,-1 1 0,0 0 0,1-1 0,-1 1 0,1 0 0,-1-1 0,0 1 0,1 0 0,-1-1 0,0 1 0,1 0 0,-1 0 0,0 0 0,0 0 0,1 0 0,-1 0 0,0 0 0,1 0 0,-1 0 1,0 0-1,1 0 0,-1 0 0,0 1 0,0-1 0,1 0 0,-1 0 0,1 1 0,-1-1 0,0 0 0,1 1 0,-1-1 0,1 1 0,-1-1 0,1 1 0,-1-1 0,1 1 0,-1-1 0,1 1 0,-1 0 0,1-1 0,0 1 0,-1-1 0,1 1 0,0 0 0,0-1 0,-1 1 0,1 0 0,0 0-11,-1 3 50,0 1 0,1 0-1,-1-1 1,1 3-50,0-5 8,0-1 1,0 1-1,0 0 0,1-1 0,-1 1 1,0-1-1,1 1 0,-1-1 1,1 1-1,-1-1 0,1 1 1,0-1-1,0 1 0,0 0-8,0-2 1,-1 1 0,1 0 0,0 0-1,0 0 1,0-1 0,0 1 0,0 0 0,0-1 0,0 1-1,0-1 1,0 1 0,0-1 0,0 0 0,0 1-1,0-1 1,0 0 0,1 0 0,-1 0 0,0 0 0,0 0-1,0 0 1,0 0 0,1 0 0,-1 0 0,0 0-1,0-1 1,0 1 0,0 0 0,0-1 0,0 1 0,0-1-1,0 1 1,0-1 0,0 0 0,0 1 0,0-1 0,0 0-1,0 0 1,0 0-1,0-1 6,0 0 0,0 1 0,0-1 1,0-1-1,0 1 0,-1 0 0,1 0 0,0 0 0,-1 0 0,0 0 0,1-1 0,-1 1 0,0 0 0,0 0 1,-1-1-1,1 1 0,0-1-6,-1 2 6,1-1 0,0 0 1,-1 0-1,0 0 1,1 1-1,-1-1 0,0 0 1,0 1-1,0-1 0,0 1 1,0-1-1,0 1 0,-1 0 1,1-1-1,0 1 0,-1 0 1,1 0-1,-1 0 1,1 0-1,-2-1-6,2 2 1,0-1 0,1 1 1,-1 0-1,0 0 0,1 0 0,-1 0 1,0 0-1,1 0 0,-1 0 0,0 0 1,0 0-1,1 0 0,-1 1 0,0-1 1,1 0-1,-1 0 0,1 1 0,-1-1 0,0 0 1,1 1-1,-1-1 0,1 1 0,-1-1 1,1 0-1,-1 1 0,1 0 0,-1-1 1,0 1-2,0 1-2,0-1 0,-1 1 0,1 0 1,0-1-1,0 1 0,0 0 0,0 0 0,1 0 1,-1 0 1,0 1-2,1 0 0,-1-1 1,1 1-1,0-1 0,0 1 1,0 0-1,0-1 0,0 1 1,0 0-1,1 1 2,0-3-2,-1 0 0,0 0 0,1 0 0,-1 1 1,1-1-1,-1 0 0,1 0 0,0 0 0,-1-1 0,1 1 0,0 0 0,0 0 0,0 0 0,-1 0 0,1-1 0,0 1 0,0 0 0,0-1 1,0 1-1,0-1 0,1 1 0,-1-1 0,0 1 0,1-1 2,-1 0 0,1 1 0,0-1 0,-1 0 0,1 0 0,-1 0 0,1 0 0,0 0 0,-1 0 0,1-1 0,-1 1 0,1-1 1,-1 1-1,1-1 0,-1 1 0,1-1 0,-1 0 0,1 1 0,-1-1 0,0 0 0,0 0 0,1 0 0,-1 0 0,0-1 0,0 1 0,0 0 0,0 0 0,0-1 0,0 1 0,0-1 4,0 1 0,0-1-1,-1 0 1,1 1 0,0-1-1,-1 0 1,1 0 0,-1 0-1,0 1 1,1-1-1,-1 0 1,0 0 0,0 0-1,0 0 1,0 0 0,-1 0-1,1 1 1,0-1 0,-1 0-1,1 0 1,-1 0 0,0 1-1,0-2-3,-2-1 15,1 0 0,-1 0-1,0 0 1,0 0 0,-1 1-1,0-1-14,3 3 4,0 0 0,0 0 0,0 0 0,0 0 0,0 0 0,-1 1-1,1-1 1,0 0 0,-1 1 0,1-1 0,0 1 0,-1-1 0,1 1 0,0 0-1,-1-1 1,1 1 0,-1 0 0,1 0 0,0 0 0,-1 0 0,1 0 0,-2 1-4,2 0-1,0-1 1,-1 1-1,1 0 1,0 0 0,0 0-1,0 0 1,0 0 0,0 0-1,0 0 1,0 0-1,0 0 1,0 0 0,0 1-1,1-1 1,-1 0 0,0 1-1,1-1 1,-1 1 0,0 3-7,-1 0-1,1-1 1,0 1 0,-1 4 7,2-6 3,0 0 0,0 1 1,0-1-1,0 0 0,1 0 1,-1 0-1,1 0 1,0 0-1,0 3-3,0-5 2,-1 1-1,1-1 1,0 0-1,-1 1 1,1-1 0,0 0-1,0 0 1,0 1-1,0-1 1,0 0 0,0 0-1,1 0 1,-1 0 0,0 0-1,0 0 1,1-1-1,-1 1 1,1 0 0,-1-1-1,1 1-1,1 0 2,-1 0 0,1-1 0,0 1 0,-1-1 0,1 0 0,0 0 0,-1 0 0,1 0 0,0 0 0,-1 0 0,1-1 0,0 1 0,2-2-2,-4 2 2,1-1 0,0 0 0,-1 0 0,0 0-1,1 0 1,-1 0 0,1 0 0,-1 0 0,0-1-1,0 1 1,0 0 0,0-1 0,0 1 0,0-1-1,0 1 1,0-1 0,0 1 0,-1-1 0,1 0-1,-1 1 1,1-2-2,0 0 9,-1 1-1,0-1 0,0 1 0,0-1 0,0 1 1,0-1-1,0 1 0,-1 0 0,1-1 0,-1 1 1,0-1-1,1 1 0,-1 0 0,0 0 1,-1-1-1,1 1 0,0 0 0,-1 0 0,0-1-8,0 1 10,0-1 0,0 1 0,0 0-1,-1 0 1,1 0 0,0 0 0,-1 0 0,0 0-1,1 1 1,-1-1 0,0 1 0,0 0-1,0 0 1,0 0 0,-1 0-10,3 1 0,0 0-1,0 0 1,0 0 0,0 0-1,0 0 1,0 0 0,0 0-1,0 0 1,-1 0-1,1 1 1,0-1 0,0 0-1,0 1 1,0-1 0,0 1-1,0-1 1,1 1 0,-1-1-1,0 1 1,0 0 0,0-1-1,0 1 1,1 0 0,-1 0-1,0 0 1,1 0-1,-1 0 1,0 0 0,1 0-1,0-1 1,-1 2 0,1-1-1,-1 0 1,0 1-7,1 1-1,-1 0 1,0 0-1,1 0 0,-1 0 1,1 0-1,0 0 1,0 0-1,0-1 1,0 1-1,1 0 0,-1 0 8,1 1-9,0 0 0,0-1 0,1 1 0,-1 0 0,1-1 0,0 1 0,-1-1 0,2 1 9,-2-3-1,-1 0 0,1 0 0,0 0 1,0-1-1,0 1 0,0 0 0,-1 0 0,1-1 1,0 1-1,0 0 0,0-1 0,1 1 0,-1-1 0,0 0 1,0 1-1,0-1 0,0 0 0,0 1 0,0-1 1,1 0-1,-1 0 0,0 0 0,0 0 0,0 0 1,1 0-1,-1-1 0,0 1 0,0 0 0,0-1 1,1 1 3,0-1 0,0 0 0,0 0-1,0 0 1,0 0 0,0 0 0,0-1-1,-1 1 1,1-1 0,-1 1 0,1-1-1,-1 1 1,0-1 0,1 0 0,-1 0-1,0 0 1,0 1 0,0-1 0,0 0 0,-1 0-1,1 0 1,0-1 0,-1 1 0,1 0-1,-1 0 1,0-2-3,0 2 7,0-1 1,0 0-1,0 0 0,0 1 0,0-1 1,-1 0-1,1 1 0,-1-1 0,0 0 1,0 1-1,0-1 0,0 1 0,0-1 1,-1 1-1,1-1 0,-1 1 0,1 0 1,-1 0-1,0 0 0,0 0 0,-1-1-7,1 2 8,0-1-1,0 1 0,0 0 1,0-1-1,0 1 0,0 0 0,-1 0 1,1 1-1,0-1 0,0 0 1,-2 1-8,3 0 1,0 0 1,-1 0-1,1 0 1,0 0 0,0 0-1,-1 0 1,1 0 0,0 1-1,0-1 1,-1 0-1,1 1 1,0-1 0,0 1-1,0 0 1,0-1 0,0 1-1,0 0 1,0-1-1,0 1 1,0 0 0,0 0-1,0 1-1,-2 1 1,0 1-1,1 0 1,-1 0-1,1 0 1,0 0-1,0 0 1,1 1-1,-1-1 1,1 1-1,0-1 1,0 1-1,1-1 1,-1 1-1,1 1 0,0-3 1,0 0 0,0 0 0,1 1 0,-1-1 0,1 0 0,0 0 0,0 0-1,0 0 1,0 0 0,0 0-1,0-1 0,1 0 1,-1 0-1,0-1 0,1 1 1,-1 0-1,1 0 0,-1-1 1,1 1-1,0-1 0,0 0 0,-1 1 1,1-1-1,0 0 0,1 1 0,0-2 2,-1 1 0,0 0 0,0-1 0,1 0 0,-1 1 0,0-1 0,1 0-1,-1 0 1,0 0 0,1-1 0,-1 1 0,0 0 0,1-1 0,-1 1 0,0-1 0,0 0-1,0 0 1,0 0 0,1 0 0,-1 0 0,0-1-2,1 0 3,-1 1 0,0-1 0,1 0 0,-1 0 0,0 0 0,0 0 0,0 0-1,-1 0 1,1 0 0,-1-1 0,1 1 0,-1 0 0,1-1 0,-1 0 0,0 1 0,0-1 0,0-1-3,-1 1 6,0 0 1,1 1 0,-1-1-1,0 0 1,0 0-1,-1 0 1,1 1 0,-1-1-1,1 0 1,-1 0 0,0 1-1,0-2-6,-1 1 9,1 0 0,-1 0-1,0 0 1,0 0-1,-1 0 1,1 0 0,-1 1-1,1-1 1,-2 0-9,2 1 7,-1-1 0,0 1-1,0 0 1,0 0 0,0 1-1,-1-1 1,1 1 0,-3-1-7,6 1-1,-1 1 0,0 0 1,0 0-1,0-1 1,0 1-1,-1 0 0,1 0 1,0 0-1,0 0 0,0 0 1,0 0-1,0 1 1,0-1-1,0 0 0,0 0 1,0 1-1,0-1 0,1 1 1,-1-1-1,0 0 0,0 1 1,0 0-1,0-1 1,0 1-1,1 0 0,-1-1 1,0 1-1,1 0 0,-1 0 1,0 0-1,1-1 0,-1 2 1,-1 2-7,0 0 0,0 0-1,1 1 1,-1-1-1,1 0 1,0 1-1,0 0 1,1-1-1,-1 1 1,1-1 0,0 1 7,0-2-5,0-1 1,1 1-1,-1-1 1,0 0 0,1 1-1,-1-1 1,1 1 0,0-1-1,0 0 1,0 1 0,0-1-1,0 0 1,1 0 0,-1 0-1,1 0 1,-1 0-1,1 0 1,0 0 0,-1-1-1,1 1 1,1 0 4,-1-1-1,0 0 0,0 0 0,0-1 0,0 1 0,0-1 0,0 1 0,0-1 0,0 1 0,1-1 0,-1 0 0,0 0 0,0 0 0,0-1 1,1 1-1,-1 0 0,0-1 0,0 1 0,0-1 0,0 0 0,0 0 0,0 0 1,3-1 4,-1 0 0,0 0-1,0 0 1,0-1 0,0 0 0,0 0 0,-1 0 0,1 0 0,0-2-4,-3 4 4,1-1 0,-1 0 1,0 0-1,1 0 0,-1 0 1,0 0-1,0 0 0,-1-1 1,1 1-1,0 0 0,-1 0 1,1-1-1,-1 1 0,0 0 1,0-1-1,0 1 0,0 0 1,0-1-1,0 0-4,-1 0 9,0 0 0,0-1 1,0 1-1,0 0 0,-1 0 0,1 0 0,-1 1 0,1-1 0,-1 0 0,0 0 1,0 1-1,0-1 0,-1 0-9,1 1 7,-1 0 0,1 1 0,0-1 0,-1 0 0,1 0-1,-1 1 1,1 0 0,-1-1 0,0 1 0,0 0 0,0 1 0,1-1 0,-1 0 0,-1 1-7,2-1 1,0 1 0,-1 0 0,1 0-1,0 1 1,0-1 0,0 0 0,0 1 0,0-1 0,0 1-1,0 0 1,0 0 0,0 0 0,0 0 0,1 0 0,-1 0 0,0 0-1,0 0 1,1 1 0,-1-1 0,1 1 0,-1 0-1,-1 1-7,1 1 0,-1 0 0,1 0 0,0-1 0,0 2 0,0-1 0,1 0 0,0 0 0,-1 0 0,1 1 0,1-1 0,-1 1 0,1-1 0,-1 1 0,1-1 0,1 0 0,-1 1 0,1 1 7,0-3-6,-1 1 0,1-1-1,0 0 1,1 1-1,-1-1 1,1 0-1,-1 0 1,1 0 0,0 0 6,-1-2-3,0 0 1,0 0 0,0 0 0,0 0 0,0 0-1,0 0 1,0 0 0,0-1 0,0 1 0,1 0-1,-1-1 1,0 1 0,0-1 0,1 1 0,-1-1-1,1 0 1,-1 0 0,0 1 0,1-1 0,-1 0-1,0 0 1,1 0 0,-1 0 0,1-1 2,1 1 2,0-1 0,0 1 0,0-1-1,0 0 1,0 0 0,0 0 0,-1 0 0,1 0 0,0-1 0,-1 0 0,1 1 0,-1-1 0,1 0 0,-1 0 0,0 0 0,0 0-1,0-1 1,0 1 0,0 0 0,0-1 0,-1 0 0,1 1 0,-1-1 0,0 0 0,1 0 0,-2 0 0,1 0 0,0 0 0,0 0-1,-1 0 1,0 0 0,1 0 0,-1 0 0,-1-2-2,1 1 9,0 0 0,-1 0 1,0 0-1,0 0 0,0 0 0,0 1 0,-1-1 0,1 0 0,-1 1 1,0 0-1,0-1-9,1 2 6,-1 1 0,1-1 0,-1 1 0,1-1 0,-1 1 0,1 0 0,-1-1 0,0 1 0,1 0 0,-1 0 1,0 0-1,0 0 0,0 1 0,0-1 0,0 0 0,0 1 0,0-1 0,0 1 0,0 0 0,0 0 0,-1 0-6,1 0 2,-1 0 0,1 0 0,-1 0 0,1 1 1,0-1-1,-1 1 0,1 0 0,0-1 0,-1 1 0,1 0 0,0 0 0,0 1 0,0-1 0,0 0 0,0 1 0,-1 0-1,1 0-5,0 1 1,0-1 0,0 1 0,0-1 0,0 1 0,0 0 0,1-1-1,-1 1 1,1 0 0,0 0 0,0 0 0,0 0 3,0 1-6,0-1 0,1 0 1,0 0-1,-1 1 0,1-1 1,0 0-1,0 0 0,1 1 0,-1-1 1,1 0-1,0 3 6,0-4-3,0 0 0,0 1 1,0-1-1,0 0 0,0 0 0,0 0 0,1 0 0,-1 0 1,1 0-1,-1 0 0,1 0 0,0 0 0,0-1 1,0 1-1,2 1 3,-2-2-2,0 0 1,0 0-1,1 0 0,-1-1 1,0 1-1,0 0 0,1-1 1,-1 1-1,0-1 0,1 0 1,-1 0-1,0 0 0,1 0 1,-1 0-1,0-1 0,1 1 1,-1 0-1,0-1 0,1 0 1,-1 0-1,0 0 0,0 0 1,0 0-1,1 0 2,-1-1 2,1 0 1,0 1-1,-1-1 0,1 0 0,-1-1 0,0 1 0,0 0 1,0-1-1,0 1 0,0-1 0,0 0 0,-1 0 0,1 1 1,-1-1-1,0 0 0,0 0 0,0-2-2,0 2 6,0 0 0,-1 1 1,0-1-1,0 0 0,0 0 0,0 0 0,0 0 0,0 0 1,-1 0-1,0 0 0,1 0 0,-1 1 0,-1-2-6,1 1 6,0 1 1,0 0-1,0 0 0,-1 0 0,1 0 0,-1 1 1,1-1-1,-1 0 0,0 1 0,1-1 0,-1 1 1,0-1-1,0 1 0,0 0 0,0 0 0,-1 0 1,1 0-7,1 0 2,-1 1 0,1-1 0,-1 1 0,1-1 0,0 1 0,-1 0 0,1 0 0,-1-1 0,1 1 0,-1 0 0,1 1 0,-1-1 0,1 0 0,-1 0 0,1 1 0,-1-1 0,1 0 0,0 1 0,-1 0 0,1-1 0,0 1 0,-1 0 0,1 0 0,0-1 0,-1 2-2,0-1-3,1 1-1,-1 0 0,0 0 1,1 0-1,-1 1 0,1-1 1,0 0-1,0 0 1,0 1-1,0-1 0,0 1 1,0-1-1,1 1 0,-1 0 5,0 3 20,0 0 1,0-1 0,1 1 0,0 0 0,0 0 0,1 0-22,-1-5-50,0 1 1,0-1-1,0 0 0,1 0 0,-1 0 0,1 1 0,-1-1 1,1 0-1,-1 0 0,1 0 0,0 0 0,-1 0 0,1 0 1,0 0 48,0 0-149,0-1-1,0 1 1,-1-1-1,1 1 0,0-1 1,0 0-1,0 1 1,0-1-1,0 0 0,-1 0 1,1 1-1,0-1 1,0 0-1,0 0 0,0 0 1,0 0-1,0 0 1,0 0-1,0-1 0,0 1 1,0 0 150,6-2-1065</inkml:trace>
  <inkml:trace contextRef="#ctx0" brushRef="#br0" timeOffset="1">5368 1171 3129,'4'-7'6598,"-4"7"-6514,0 0 0,0 0-1,0-1 1,0 1 0,0 0 0,0 0 0,1 0 0,-1 0 0,0 0-1,0-1 1,0 1 0,0 0 0,0 0 0,0 0 0,0 0-1,0 0 1,0-1 0,0 1 0,0 0 0,0 0 0,0 0-1,0 0 1,0 0 0,0-1 0,-1 1 0,1 0 0,0 0 0,0 0-1,0 0 1,0 0 0,0 0 0,0 0 0,0-1 0,0 1-1,0 0 1,0 0 0,-1 0 0,1 0 0,0 0 0,0 0 0,0 0-1,0 0 1,-1 0-84,1 0 23,0 0 0,0 1 0,0-1 0,0 0-1,0 1 1,0-1 0,0 0 0,0 1 0,-1-1 0,1 0-1,0 1 1,0-1 0,1 1 0,-1-1 0,0 0 0,0 1-1,0-1 1,0 0 0,0 1 0,0-1 0,0 0 0,0 1-1,1-1 1,-1 0-23,1 1 13,0 0 0,0-1 0,-1 0 0,1 1 0,0-1 0,0 1 0,0-1 0,0 0 0,0 0 0,0 0 0,0 1 0,0-1 0,0 0 0,0 0-1,0 0 1,0-1 0,1 1-13,0 0 13,0-1-1,1 1 1,-1-1-1,1 0 1,0 0-13,-2 0 7,0 1-1,-1 0 0,1-1 1,0 1-1,-1-1 1,1 0-1,-1 1 1,1-1-1,-1 1 1,1-1-1,-1 0 1,1 1-1,-1-1 1,1 0-1,-1 1 1,0-1-1,0 0 1,1 0-1,-1 0 1,0 1-1,0-1 1,0 0-1,0 0 1,0 0-1,0 1 1,0-1-1,0 0 1,0 0-1,0 1 1,0-1-1,0 0 1,-1 0-1,1 0 1,0 1-1,-1-1 1,1 0-1,-1 0-6,0 0 18,0 0-1,-1-1 1,1 1-1,0 0 1,-1 0 0,1 0-1,-1 1 1,0-2-18,1 2 6,1 0 0,-1 0 1,1 0-1,-1 0 0,1 0 1,0 0-1,-1 0 0,1 0 1,-1 0-1,1 0 1,-1 0-1,1 0 0,-1 0 1,1 0-1,-1 0 0,1 0 1,-1 0-1,1 1 0,-1-1 1,1 0-1,-1 0 0,1 1 1,0-1-1,-1 0 0,1 1 1,0-1-1,-1 0 0,1 1 1,0-1-1,-1 0 0,1 1-6,-6 6 104,5-6-67,0 0-1,0 0 1,0 1-1,0-1 0,0 0 1,0 0-1,1 1 1,-1-1-1,0 0 1,1 1-1,-1-1 1,1 0-1,-1 1 0,1-1 1,0 1-1,0 0-36,0 3 124,-1-3-51,1-1-1,0 1 0,0 0 1,1 0-1,-1 0 0,0-1 1,1 3-73,-1-4 13,1 1 0,-1-1 1,0 1-1,1 0 0,-1-1 0,1 1 1,-1-1-1,1 1 0,-1-1 1,1 0-1,-1 1 0,1-1 1,-1 1-1,1-1 0,0 0 0,-1 1 1,1-1-1,-1 0 0,1 0 1,0 0-1,-1 1 0,1-1 0,0 0-13,0 0 15,1 1 0,0-1 0,-1 0 0,1 0 0,0 0-1,-1 0 1,1 0 0,0 0 0,-1-1 0,1 1-1,-1 0 1,1-1 0,0 1 0,-1-1 0,1 0-1,-1 0 1,0 1 0,1-1 0,-1 0 0,1 0-1,-1 0 1,0 0 0,0 0 0,0-1 0,0 1-1,0 0 1,0-1 0,0 1 0,0 0 0,0-1-1,0 1 1,-1-1 0,1 1 0,-1-1 0,1 1-1,-1-1 1,0 0 0,1 1 0,-1-1 0,0 0-15,0 1 10,0 0 0,0-1 1,0 1-1,-1 0 0,1 0 1,0 0-1,0 0 0,-1 0 1,1 0-1,-1 0 0,1 0 1,-1 0-1,1 0 0,-1 0 1,0 1-1,1-1 0,-1 0 1,0 0-1,0 0 0,1 1 1,-1-1-1,0 0 1,0 1-1,0-1 0,0 1 1,0-1-1,0 1 0,0-1 1,0 1-1,0 0 0,0 0 1,0-1-1,0 1 0,-1 0 1,1 0-1,0 0 0,0 0 1,0 0-1,0 0 0,0 1 1,0-1-1,0 0 0,0 1 1,0-1-1,-1 1-10,0 0 36,1 0 0,-1 0-1,0 0 1,1 0 0,0 0 0,-1 0 0,1 1-1,0-1 1,0 1 0,-1-1 0,1 1 0,0-1-1,1 1 1,-1 0 0,0-1 0,0 1 0,0 1-36,1-2 16,0 0 0,-1 1 1,1-1-1,0 1 1,0-1-1,0 0 1,0 1-1,0-1 1,1 0-1,-1 1 1,0-1-1,1 0 1,-1 1-1,0-1 1,1 0-1,0 0 1,-1 0-1,1 1 1,0-1-1,-1 0 1,1 0-1,0 0 1,0 0-1,1 0-16,-2 0 8,1 0 0,-1-1 0,1 1 0,0-1 0,-1 1 0,1-1 0,0 1-1,-1-1 1,1 1 0,0-1 0,-1 0 0,1 1 0,0-1 0,0 0 0,0 0 0,-1 1 0,1-1-1,0 0 1,0 0 0,0 0 0,0 0 0,-1 0 0,1 0 0,0 0 0,0-1 0,0 1 0,-1 0-1,1 0 1,0-1 0,0 1 0,0 0 0,-1-1 0,1 1 0,0-1 0,-1 1 0,1-1 0,0 1-1,-1-1 1,1 1-8,0-2 17,1 0 0,-1 0 0,1 0 0,-1 0 0,0 0 0,0 0 1,0-1-1,0 1 0,0 0 0,-1 0 0,1-1 0,-1 1 0,1-1-17,-1 1 4,0 1 1,0-1 0,0 0 0,0 0 0,0 1-1,0-1 1,-1 0 0,1 0 0,-1 1-1,1-1 1,-1 0 0,0 1 0,1-1-1,-1 1 1,0-1 0,0 1 0,0-1-1,0 1 1,0-1 0,-1 1 0,1 0-1,0 0 1,-1 0 0,1 0 0,0 0-1,-1 0 1,0 0 0,1 0 0,-1 0-1,0 1-4,2 0-3,-1-1 0,0 1-1,1 0 1,-1 0 0,0 0-1,1 0 1,-1 0 0,1 0-1,-1 1 1,0-1 0,1 0-1,-1 0 1,0 0 0,1 1-1,-1-1 1,1 0 0,-1 0-1,1 1 1,-1-1 0,1 1-1,-1-1 1,1 0 0,-1 1-1,1-1 1,0 1 0,-1 0 3,0 0-9,0 0 1,0 1-1,0-1 0,0 1 1,0-1-1,0 1 1,0-1-1,1 1 0,-1 0 9,0 3-8,0 0 0,0 0 0,0 0 0,1 1 0,-1-1 0,1 0 0,0 0 0,1 0 0,0 2 8,-1-6 1,0 0 0,0 0 1,1 0-1,-1 0 0,0 0 0,1-1 0,-1 1 0,1 0 0,-1 0 0,1 0 0,-1-1 0,1 1 0,0 0 0,-1 0 0,1-1 0,0 1 0,0 0 0,-1-1 0,1 1 0,0-1 0,0 1 0,0-1 1,0 0-1,0 1 0,-1-1 0,1 0 0,0 0 0,0 1 0,0-1 0,0 0 0,0 0 0,0 0 0,0 0 0,0 0 0,0 0 0,0 0 0,0-1 0,0 1 0,0 0 0,0-1-1,2 0 8,0 0 0,-1 0-1,1 0 1,0-1-1,-1 1 1,1-1 0,-1 0-1,1 0 1,-1 0 0,0 0-1,0 0 1,1-2-8,0 1 10,0-1 0,-1 0 1,0-1-1,1 1 1,-1 0-1,0-1 0,0-2-10,-1 5 3,-1 1 0,0 0 0,1-1 0,-1 1 0,0-1 0,0 1 0,0-1 0,0 1 0,0-1 0,0 1 0,0 0 0,0-1 0,-1 1 0,1-1-1,-1 1 1,1 0 0,-1-1 0,1 1 0,-1 0 0,0-1 0,1 1 0,-1 0 0,0 0 0,0 0 0,0 0 0,0 0 0,0 0-3,0 0-2,-1 0 1,1 1 0,0-1-1,0 1 1,0-1-1,0 1 1,-1 0 0,1-1-1,0 1 1,0 0 0,-1 0-1,1 0 1,0 0-1,0 0 1,-1 0 0,1 0-1,-1 1 2,-1-1-8,1 1 0,-1-1 1,0 1-1,0 0 0,1 0 0,-1 1 0,0-1 8,0 2-8,0-1 0,0 0 0,0 1 0,1 0 0,-1-1 0,1 1 1,-1 0-1,1 0 0,0 0 0,0 1 0,1-1 0,-1 1 0,1-1 0,-1 1 0,1-1 0,0 1 0,1-1 0,-1 1 0,0 0 0,1 0 0,0 3 8,0-6 0,0 0 0,0 1 0,1-1 0,-1 0 0,0 0 0,1 1 0,-1-1 0,1 0 0,-1 0-1,1 0 1,0 0 0,-1 0 0,1 0 0,0 0 0,0 0 0,0 0 0,0 0 0,0 0 0,0 0 0,0 0-1,0-1 1,0 1 0,0 0 0,0-1 0,0 1 0,0-1 0,1 0 0,-1 1 0,0-1 0,0 0 0,1 1-1,0-1 1,0 0 7,0 0 0,1 1 0,-1-1-1,0 0 1,1-1 0,-1 1-1,0 0 1,1 0 0,-1-1-1,0 0 1,0 1 0,1-1-1,-1 0 1,0 0 0,0 0-1,0 0 1,1-1-7,-1-1 11,1 1-1,-1-1 1,0 0-1,0 0 1,0 0-1,0 0 1,0 0-1,-1 0 1,1 0-1,-1 0 1,0-1-1,0 1 1,0 0-1,0-1 1,-1 1-1,1-2-10,-2 4 3,1-1 0,0 1 0,-1-1-1,1 1 1,-1-1 0,1 1 0,-1-1 0,0 1-1,0 0 1,0 0 0,0-1 0,0 1 0,0 0-1,0 0 1,0 0 0,0 0 0,0 0 0,-1 0-1,1 0 1,0 0 0,-1 1-3,-1-3-1,-1 2 0,1-1 1,-1 0-1,0 1 0,0 0 0,1-1 0,-4 1 1,5 1-6,1 0-1,-1-1 0,1 1 0,-1 0 1,0 0-1,1 1 0,-1-1 0,0 0 1,1 1-1,-1-1 0,1 1 0,-1-1 1,0 1-1,1-1 0,0 1 0,-1 0 1,-1 1 6,2-1-8,-1 1 1,0 0 0,1-1 0,-1 1-1,1 0 1,-1 0 0,1 0 0,0 0-1,0 0 1,0 0 0,0 0 0,0 1 7,0 0-3,0 0 0,0-1 0,1 1-1,-1 0 1,1 0 0,0 0 0,-1 0 0,1 0 0,1 0 0,-1 0 0,0 0 0,1 0 0,-1 0 0,1 0 0,0 0 0,0 0 0,0 0-1,1 0 1,0 1 3,-1-2 3,0-1-1,0 0 0,0 0 0,0 0 0,0 0 0,0 0 0,0 0 0,0 0 0,1 0 1,-1 0-1,0 0 0,1-1 0,-1 1 0,0-1 0,1 1 0,-1-1 0,1 1 0,-1-1 1,1 0-1,-1 0 0,0 0 0,1 1-2,0-2 7,1 1 0,-1 0 0,0-1-1,0 1 1,0-1 0,0 0 0,0 0 0,0 0 0,0 0 0,0 0-1,0 0 1,0 0 0,0-1 0,0 0-7,3-2 15,-1 0 1,0-1-1,0 0 1,0 1-1,0-1 1,0-2-16,-2 3 7,0 1 0,0-1 1,0 0-1,-1 0 0,0 1 1,0-1-1,0 0 0,0 0 1,0-4-8,-1 6 1,0 0 1,0 0-1,-1 1 1,1-1 0,0 0-1,-1 0 1,1 1-1,-1-1 1,0 0-1,0 1 1,0-1-1,1 1 1,-1-1-1,-1 1 1,1-1 0,0 1-1,0 0 1,0 0-1,-1-1 1,1 1-1,-1 0 1,0-1-2,0 2-4,1-1-1,-1 0 1,1 0 0,-1 1-1,1-1 1,-1 0 0,1 1-1,-1 0 1,1-1 0,-1 1 0,1 0-1,-1 0 1,0 0 0,1 0-1,-1 0 1,1 0 0,-1 0 0,0 0-1,1 1 1,-1-1 0,1 1-1,-1-1 1,1 1 0,-1 0-1,1 0 5,-4 2-12,0 1 0,0-1-1,1 1 1,-1 0 0,1 1-1,0-1 1,1 1-1,-1 0 1,1 0 0,0 0-1,0 0 1,0 1 12,2-3-2,0-1 1,0 1 0,0-1-1,1 1 1,-1-1-1,1 1 1,-1 0 0,1-1-1,0 1 1,0-1-1,0 1 1,1 0 0,-1-1-1,1 1 1,-1-1-1,1 1 1,0 0 0,0-1-1,0 0 1,0 1-1,0-1 1,0 0-1,1 1 1,-1-1 0,1 0-1,0 0 1,-1 0-1,2 0 2,-2-1 4,0 0-1,0 0 0,0 0 0,1 0 1,-1 0-1,0 0 0,1-1 0,-1 1 1,1 0-1,-1-1 0,1 1 0,-1-1 1,1 0-1,-1 1 0,1-1 0,0 0 1,0 0-4,0 0 5,0 0 1,0-1-1,0 1 1,0 0 0,0-1-1,0 0 1,0 1-1,0-1 1,0 0 0,-1 0-1,1 0 1,0-1-6,2 0 10,0-1 1,-1 0-1,0 0 1,1-1-1,-1 1 1,-1-1-1,1 0 0,0 1 1,-1-1-1,0 0 1,2-3-11,-3 4 7,0 0 1,0 0-1,0 0 1,-1 1-1,1-1 1,-1 0-1,0 0 1,1 0-1,-1 0 1,-1 0-1,1 0 1,0-2-8,-1 3 2,1 1 0,-1-1 0,0 0 0,1 1 0,-1-1 0,0 0 1,0 1-1,0-1 0,0 1 0,0-1 0,0 1 0,0 0 0,-1 0 1,1-1-1,0 1 0,-1 0 0,1 0 0,-1 0 0,1 0 0,-1 0 0,0 1-2,1-1-5,-1 0 0,1 1 0,-1-1-1,1 1 1,-1-1 0,0 1 0,1 0-1,-1 0 1,0-1 0,1 1 0,-1 0-1,1 1 1,-1-1 0,0 0 0,1 0-1,-1 1 1,1-1 0,-1 1 0,1-1-1,-1 1 1,1 0 0,-1-1 0,0 2 4,-1 0-5,1 0 0,0 0-1,0 0 1,1 0-1,-1 0 1,0 0-1,1 0 1,-1 1-1,1-1 1,-1 1-1,1-1 1,0 1-1,0 1 7,0-1-4,0 0 0,0 0 0,0 0 0,1 0 0,-1 0 0,1 1 4,0-2-60,0-1 1,0 0-1,0 0 1,1 0 0,-1 0-1,0 0 1,1 0-1,-1 1 1,0-1 0,1 0-1,-1 0 1,1 0-1,0 0 1,-1 0 0,1-1-1,0 1 1,0 0 0,0 0 59,6 5-387</inkml:trace>
  <inkml:trace contextRef="#ctx0" brushRef="#br0" timeOffset="2">3358 2598 2112,'18'9'1179,"-18"-9"-1138,0 0 0,0 0 0,0 0 0,1 0 0,-1 0-1,0 0 1,0 0 0,0 0 0,0 0 0,0 0 0,0 0-1,0 0 1,1 0 0,-1 0 0,0 0 0,0 0 0,0-1-1,0 1 1,0 0 0,0 0 0,0 0 0,0 0 0,0 0-1,1 0 1,-1 0 0,0 0 0,0 0 0,0 0 0,0-1-1,0 1 1,0 0 0,0 0 0,0 0 0,0 0 0,0 0-1,0 0 1,0 0 0,0-1 0,0 1 0,0 0 0,0 0 0,0 0-1,0 0 1,0 0 0,0 0 0,0 0 0,0-1 0,0 1-1,0 0 1,0 0-41,-1-8 1156,1 7-849,0-1-52,0 1-85,0 1 0,0-1-1,0 0 1,0 1 0,0-1-1,-1 0 1,1 1-1,0-1 1,0 0 0,0 0-1,-1 1 1,1-1 0,0 0-1,-1 1 1,1-1 0,0 1-1,-1-1 1,1 1-1,-1-1 1,1 0 0,-1 1-1,1 0 1,-1-1-170,-1 0 582,0 0 1026,0 5-1229,1-3-347,1 0 0,0 0 0,-1 1 0,1-1 0,0 0 0,0 1 0,0-1 0,-1 0 0,2 1 0,-1-1 0,0 0 0,0 1 0,0-1 0,0 0 0,1 1 0,-1-1 0,1 0-32,-1-1 26,4 1 64,-3-1-86,-1 0 1,1 0-1,-1 0 1,0 0-1,1 0 1,-1 0-1,1 0 1,-1 0-1,1 0 1,-1 0-1,0 0 1,1 0-1,-1 0 1,1 0-1,-1-1 1,0 1-1,1 0 1,-1 0-1,0 0 1,1-1-1,-1 1 1,0 0-1,1 0 1,-1-1-1,0 1 1,0 0-1,1-1 1,-1 1-1,0 0 1,0-1-1,1 1 1,-1 0-1,0-1 1,0 1-1,0-1 1,0 1-1,0 0-4,10-20 79,-10 19-76,0 1 1,0 0-1,0-1 0,0 1 1,0-1-1,0 1 0,0 0 1,0-1-1,0 1 0,0 0 1,0-1-1,0 1 0,-1 0 1,1-1-1,0 1 0,0 0 1,0-1-1,0 1 0,-1 0 1,1-1-1,0 1 0,0 0 1,0-1-1,-1 1 0,1 0 1,0 0-1,-1-1 0,1 1 1,0 0-1,0 0 0,-1 0 1,1 0-4,-12-4 186,10 3-103,2 1-72,-1 0-1,1 0 1,0 0-1,-1 0 1,1 0-1,-1 0 0,1 0 1,-1 1-1,1-1 1,0 0-1,-1 0 1,1 0-1,-1 1 1,1-1-1,0 0 1,-1 0-1,1 1 1,0-1-1,-1 0 1,1 0-1,0 1 1,0-1-1,-1 0 1,1 1-1,0-1 1,0 1-1,0-1 0,-1 0 1,1 1-1,0-1-10,-1 2 23,1-1 0,-1 0 0,1 1 1,0-1-1,-1 0 0,1 1 0,0-1 0,0 0 0,0 2-23,0-1 18,0 0 0,1 1 1,-1-1-1,1 0 0,0 0 0,0 1 1,0-1-1,0 0 0,0 0 1,1 0-19,-2-1 3,1 0 0,0 0 1,-1 0-1,1 0 1,0 0-1,0 0 1,0 0-1,0 0 0,0-1 1,0 1-1,0 0 1,0-1-1,0 1 0,0 0 1,0-1-1,0 0 1,0 1-1,0-1 1,1 0-1,-1 1 0,0-1-3,0 0 2,0 0 0,0 0 0,0 0 0,0-1 0,0 1 0,-1 0 0,1 0-1,0-1 1,0 1 0,0 0 0,0-1 0,0 1 0,-1-1 0,1 1 0,0-1-1,0 1 1,-1-1 0,1 0 0,0 1 0,-1-1 0,1 0 0,0 0-2,0 0 5,0-1 0,-1 0 0,1 1 0,0-1 0,-1 0 0,1 0-1,-1 0 1,1 0 0,-1 1 0,0-1 0,0 0-5,0 0 4,0 1-1,0 0 0,0-1 1,0 1-1,-1 0 0,1 0 0,0-1 1,-1 1-1,1 0 0,-1 0 1,0-1-1,1 1 0,-1 0 1,0 0-1,0 0 0,0 0 1,1 0-1,-1 0 0,0 0 0,0 0 1,0 0-1,-1 1 0,1-1 1,0 0-1,0 1 0,-1-1-3,0 0 3,0 0 0,1 0-1,-1 1 1,0-1 0,0 1 0,0-1-1,0 1 1,0 0 0,0 0-1,0 0 1,0 0 0,0 0-1,0 0 1,0 0 0,1 1 0,-1-1-1,0 1 1,-1-1-3,2 1-2,1 0 0,-1-1-1,0 1 1,0 0 0,0-1 0,0 1 0,1 0-1,-1 0 1,0 0 0,1-1 0,-1 1 0,0 0-1,1 0 1,-1 0 0,1 0 0,0 0 0,-1 0-1,1 0 1,0 0 0,0 1 0,-1-1 0,1 0-1,0 0 1,0 0 0,0 0 0,0 0 0,1 0-1,-1 1 3,0 1-3,1 0-1,-1 0 0,1 0 1,0 0-1,0 0 0,0 0 1,1 0-1,-1-1 0,1 3 4,-1-4-1,0 0 0,0 1 0,1-1 0,-1 0 1,0 1-1,0-1 0,1 0 0,-1 0 0,1 0 0,-1 0 0,1 0 0,-1 0 0,1-1 0,-1 1 0,2 0 1,-2-1 0,0 0 1,0 0-1,0 0 1,0 0-1,0 0 1,0 0-1,-1 0 0,1 0 1,0 0-1,0 0 1,0-1-1,0 1 1,0 0-1,0-1 0,0 1 1,-1 0-1,1-1 1,0 1-1,0-1 1,-1 0-1,1 1 1,0-1-1,0 0 0,-1 1 1,1-1-1,-1 0 1,1 1-1,-1-1 1,1 0-1,-1 0 0,2-1 0,-1-1 0,0 1 0,0-1 0,0 0 0,-1 1 0,1-1 0,0 0 0,-1 1 1,0-1-1,0 0 0,0 0 0,0 1 0,0-1 0,0 0 0,-1 1 0,0-4 0,1 5 0,-1-1 1,1 0-1,-1 0 0,0 0 1,0 1-1,0-1 0,0 0 1,0 1-1,0-1 0,0 1 1,0-1-1,-1 1 1,1-1-1,-1 1 0,1 0 1,-1 0-1,1 0 0,-1 0 1,0 0-1,1 0 0,-1 0 1,0 0-1,0 1 0,0-1 0,1 1 0,0 0 0,0 0 0,0 0-1,0 0 1,0 0 0,0 0-1,0 0 1,0 1 0,0-1 0,0 0-1,0 0 1,0 1 0,0-1-1,0 1 1,1-1 0,-1 1 0,0-1-1,0 1 1,0-1 0,1 1-1,-1 0 1,0 0 0,0-1 0,1 1-1,-1 0 1,0 0 0,0 1 1,0 0 1,0 0-1,0 0 1,0-1-1,0 1 0,1 0 1,-1 0-1,1 0 1,-1 0-1,1 0 0,0 0 1,-1 2-2,1-1 4,1-1 0,-1 1 1,1-1-1,-1 1 0,1-1 1,0 0-1,0 1 0,0-1 1,0 0-1,0 1 0,0-1 1,1 0-1,-1 0 0,1 0 1,0 0-1,0 0-4,-1-1 3,0 0-1,0 0 1,0 0 0,1 0-1,-1 0 1,1 0 0,-1 0-1,0-1 1,1 1 0,-1-1-1,1 1 1,0-1 0,-1 1-1,1-1 1,-1 0 0,1 0-1,0 0 1,-1 0 0,1 0-1,-1 0 1,1 0 0,0 0-1,-1-1 1,1 1 0,0-1-3,0 1 8,-1-1 1,0 0-1,1 0 0,-1 1 1,0-1-1,0 0 1,1 0-1,-1 0 1,0 0-1,0 0 0,0-1 1,-1 1-1,1 0 1,0 0-1,0-1 1,-1 1-1,1 0 0,0-1 1,-1 1-1,0-1 1,1 1-1,-1-1 1,0 1-1,1-1 1,-1 1-9,0-1 7,0 0 0,0 1 0,0-1 0,0 0 0,-1 1 0,1-1 0,0 0 0,-1 1 0,1-1 0,-1 0 0,1 1 0,-1-1 0,0 1 0,0-1 0,0 1 0,1 0 0,-1-1 0,-1 1 0,1 0 0,0-1 0,0 1 0,-1 0-7,0-1 6,-1 0 0,1 1 0,-1 0 0,1-1 0,-1 1 0,0 0-1,1 0 1,-1 0 0,0 1 0,0-1-6,2 1 3,0 0-1,0 0 1,0 0-1,0 0 0,0 0 1,0 0-1,0 0 1,0 1-1,0-1 1,0 0-1,0 1 1,0-1-1,0 1 1,0-1-1,0 1 1,0-1-1,0 1 1,0 0-1,1-1 1,-1 1-1,0 0 1,1-1-1,-1 1 0,0 0 1,1 0-1,-1 0 1,1 0-1,-1 0 1,1 0-3,-1 2 8,0 0 0,0 0 0,0 0 0,0 0 1,1 0-1,-1 0 0,1 0 0,0 0 0,0 0 0,0 0 1,1 0-1,-1 2-8,1-3 5,-1 0 0,1 1 0,-1-1 1,1 0-1,0 1 0,0-1 0,0 0 0,0 0 1,1 0-1,-1 0 0,0 0 0,1 0 1,-1 0-1,1 0 0,0-1 0,0 1-5,-1-1 2,-1-1 0,1 1 1,0-1-1,0 1 0,0-1 0,0 1 0,0-1 0,0 1 0,0-1 1,0 0-1,0 0 0,1 0 0,-1 1 0,0-1 0,0 0 0,0 0 1,0-1-1,0 1 0,0 0 0,0 0 0,0 0 0,0-1 0,0 1 1,0 0-1,0-1 0,0 1 0,0-1 0,0 1 0,0-1 0,0 0 0,0 1 1,0-1-1,-1 0 0,2 0-2,0-2 14,0 0 1,1 0-1,-1 0 0,0 0 0,-1 0 1,1 0-1,0 0 0,-1 0 1,1-4-15,-1 5 10,0 0 1,-1-1 0,1 1-1,-1 0 1,0 0 0,0-1-1,0 1 1,0 0 0,0-1-1,0 1 1,-1 0 0,1-1-1,-1 1 1,1 0 0,-1 0-1,0 0 1,0 0 0,0-1-1,0 1 1,0 0 0,0 1-1,-1-1 1,1 0 0,-1 0-1,1 0 1,-1 1 0,0-1-1,0 1 1,0 0 0,0-1-1,-1 0-10,1 1 24,-1 0 0,1 0-1,0 0 1,-1 0 0,1 0 0,-1 1-1,1-1 1,-3 0-24,4 1 11,0 0 1,0 0-1,0 0 0,0 0 1,0 0-1,0 1 1,0-1-1,0 0 0,0 0 1,0 1-1,1-1 1,-1 0-1,0 1 0,0-1 1,0 1-1,0-1 0,1 1 1,-1 0-1,0-1 1,1 1-1,-1 0 0,0-1 1,1 1-1,-1 0-11,-1 2 5,1-1 0,0 1 0,0-1 0,0 1 0,0-1 0,0 1 0,1 0 0,-1-1 0,1 1 0,0 0 0,-1-1 0,1 1 0,1 0 0,-1-1 1,0 1-1,1 2-5,0 1 6,1 0 1,0 0-1,1 1 1,-1-1 0,1-1-1,1 3-6,-3-7 3,-1 0-1,0 0 0,1-1 1,0 1-1,-1 0 1,1 0-1,-1 0 0,1-1 1,0 1-1,0 0 1,-1-1-1,1 1 0,0-1 1,0 1-1,0-1 1,0 1-1,-1-1 1,1 0-1,0 1 0,0-1 1,0 0-1,0 0 1,0 0-1,0 1 0,0-1 1,0 0-1,0 0 1,0-1-1,0 1 0,0 0 1,0 0-1,0 0 1,0-1-1,0 1 1,0 0-1,-1-1 0,1 1 1,0-1-1,0 1 1,0-1-3,2-1 9,-1 1 1,0-1-1,0 1 1,0-1-1,0 0 1,0 0 0,-1 0-1,1 0 1,-1-1-1,1 1 1,-1 0-1,0 0 1,0-1 0,0 1-1,0-1-9,0 1 11,0 0 1,-1-1-1,0 1 0,1 0 0,-1 0 0,0 0 1,0-1-1,-1 1 0,1 0 0,0 0 1,-1 0-1,1-1 0,-1-1-11,0 3 7,0 0 0,1 0-1,-1 0 1,0 0 0,1-1 0,-1 1 0,0 0 0,0 1-1,0-1 1,0 0 0,0 0 0,0 0 0,0 0-1,0 1 1,0-1 0,-1 1 0,1-1 0,0 1-1,0-1 1,-1 1 0,1-1 0,0 1 0,0 0 0,-1 0-7,0-1 3,0 1 1,0 0-1,0 0 1,0 0 0,0 0-1,0 0 1,1 1-1,-1-1 1,0 0-1,0 1 1,0-1 0,0 1-1,1 0 1,-1 0-1,0-1 1,0 1 0,1 0-1,-1 1 1,1-1-1,-1 0 1,1 0 0,0 1-1,-1-1 1,1 0-1,0 1 1,0 0 0,0-1-1,0 1 1,0 0-1,0-1 1,0 1 0,1 0-1,-1 0 1,1-1-1,-1 1 1,1 1-4,-1 1 0,1 0-1,0 1 1,0-1 0,1 0 0,-1 0-1,1 0 1,0 0 0,0 0 0,0-1-1,0 1 1,2 2 0,-3-5 1,1 1 0,-1-1 0,1 0 0,0 0 0,-1 0 0,1 0 0,0 0 0,0 0 0,0 0 0,0 0 0,0-1-1,0 1 1,0 0 0,0-1 0,0 1 0,0 0 0,0-1 0,1 1 0,-1-1 0,0 0 0,0 1 0,0-1 0,1 0 0,-1 0 0,0 1 0,1-1 0,-1 0 0,0-1 0,0 1 0,1 0 0,-1 0 0,0 0-1,0-1 1,1 1 0,-1-1 0,0 1 0,0-1 0,0 1-1,2-2 11,0 1-1,0-1 1,0 0 0,-1 0-1,1 0 1,-1 0 0,0 0-1,1-1 1,-1 1-1,0-1 1,0 1 0,0-1-1,-1 0 1,1 0-1,-1 0 1,0 0 0,1 0-1,-1 0 1,-1 0-1,1-2-10,0 3 9,-1 0 0,1-1 0,-1 1 0,0 0 0,0-1 0,0 1 0,0 0 0,0-1 0,-1 1 0,1 0 0,-1-1 0,0 1 0,1 0 0,-1 0 0,0-1 0,0 1 0,0 0 0,-1 0 0,1 0-1,-1 0 1,1 1 0,-1-1 0,1 0 0,-1 1 0,0-1 0,0 1 0,0-1 0,0 1-9,0-1 9,-1 1 0,1 0 0,0 0 0,-1 0 0,1 0 0,-1 1 0,0-1 0,1 0 0,-1 1 1,0 0-1,1 0 0,-1 0 0,0 0 0,1 0 0,-1 0 0,-1 1-9,2 0 4,0-1 0,1 1 1,-1-1-1,0 1 0,1 0 1,-1 0-1,0 0 0,1 0 1,-1 0-1,1 0 0,0 0 0,-1 0 1,1 1-1,0-1 0,0 1 1,0-1-1,0 1 0,0-1 1,0 1-1,0-1 0,0 1 0,1 0 1,-1-1-1,0 2-4,1 0 0,-1 0 0,1 0 0,-1 0 0,1 0 0,0 1 0,0-1-1,0 0 1,0 0 0,1 0 0,0 0 0,-1 1 0,1-1 0,0 0 0,1 1 0,-1-2 1,-1-1-1,1 1 1,0 0 0,0-1 0,1 1-1,-1-1 1,0 1 0,0-1 0,1 0 0,-1 1-1,1-1 1,-1 0 0,1 0 0,-1 0-1,1 0 1,0 0 0,0-1 0,-1 1 0,1 0-1,0-1 1,0 1 0,0-1 0,0 0-1,1 1 0,-1-1 4,0 0 0,1-1 0,-1 1 0,1 0 0,-1-1 0,0 0 0,0 1 0,1-1 0,-1 0 0,0 0-1,0 0 1,0-1 0,0 1 0,0 0 0,0-1 0,0 1 0,0-1 0,-1 0 0,2-1-4,0-1 13,1 0 1,-1 0-1,0 0 1,-1-1-1,1 1 1,-1-1 0,0 0-1,1-2-13,-2 5 6,-1 1 0,0-1 0,1 0-1,-1 1 1,0-1 0,1 1 0,-1-1 0,0 0 0,0 1-1,-1-1 1,1 0 0,0 1 0,0-1 0,-1 1 0,1-1 0,-1 1-1,1-1 1,-1 1 0,0-1 0,0 1 0,0-1-6,0 1 6,0-1 0,-1 1 1,1-1-1,-1 1 0,1 0 1,-1 0-1,0-1 0,1 1 1,-1 0-1,0 1 0,0-1 1,0 0-1,0 0 0,0 1 1,0-1-1,-1 1-6,0 0 2,1-1-1,-1 1 1,1 0-1,-1 1 1,0-1-1,1 0 1,-1 1 0,1 0-1,-1-1 1,0 1-1,1 0 1,0 0-1,-1 0 1,1 1-1,0-1 1,0 1-1,-1-1 1,1 2-2,-1-2 2,2 1-1,-1 0 1,0 0-1,0-1 1,0 1-1,1 1 1,-1-1-1,1 0 1,0 0 0,0 1-1,0-1 1,0 0-1,0 1 1,0-1-1,0 1 1,1-1 0,-1 1-1,1 2-1,0-3 11,0 0 1,1 1-1,-1-1 0,1 0 0,0 1 1,-1-1-1,1 0 0,0 0 0,0 0 1,1 0-1,-1 0 0,0 0 0,1 0 1,1 2-12,-2-3-199,0 0 1,0 1 0,1-1 0,-1 0 0,1 0 0,-1 0 0,0 0 0,1 0 0,0 0-1,-1 0 1,1-1 0,0 1 0,-1 0 0,1-1 0,0 0 0,0 1 0,-1-1 0,1 0-1,0 0 1,0 0 198,6-1-1004</inkml:trace>
  <inkml:trace contextRef="#ctx0" brushRef="#br0" timeOffset="3">7628 1850 1304,'3'7'5239,"-3"-7"-5162,0 0 0,0 0 0,0 1 0,1-1 0,-1 0 0,0 0 0,0 0 1,0 0-1,0 0 0,1 0 0,-1 0 0,0 0 0,0 0 0,0 0 0,1 0 0,-1 0 1,0 0-1,0 0 0,0 0 0,1 0 0,-1 0 0,0 0 0,0 0 0,0 0 0,0-1 0,1 1 1,-1 0-1,0 0 0,0 0 0,0 0 0,0 0 0,0 0 0,1 0 0,-1-1 0,0 1 1,0 0-1,0 0 0,0 0 0,0 0 0,0-1 0,0 1 0,0 0 0,1 0 0,-1 0 0,0-1 1,0 1-1,0 0 0,0 0-77,0-1 127,0 1 0,0 0 0,0 0 0,0-1 0,0 1 0,0 0 0,0-1 0,0 1 0,0 0 0,0-1 0,0 1 0,0 0 0,0 0 0,0-1-1,-1 1 1,1 0 0,0-1 0,0 1 0,0 0 0,0 0 0,0-1 0,-1 1 0,1 0 0,0 0 0,0 0 0,-1-1 0,1 1-127,-1 0 30,1 0 0,-1 0 0,0 0 0,1 0 0,-1 0-1,0 0 1,1 0 0,-1 0 0,0 1 0,1-1 0,-1 0 0,0 0 0,1 1-1,-1-1 1,1 0 0,-1 1 0,1-1 0,-1 1 0,1-1 0,-1 1 0,1-1-1,-1 1 1,1-1 0,-1 1 0,1-1-30,-11 14 117,10-13-96,1 0 0,-1 0 0,1 0 0,0 0-1,-1 0 1,1 0 0,0 0 0,-1 0-1,1 0 1,0 0 0,0 1 0,0-1 0,0 0-1,0 0 1,0 0 0,0 0 0,0 0 0,1 0-1,-1 0 1,0 0 0,1 0 0,-1 0-1,1 0 1,0 1-21,-1-2 7,0 0 1,0 1-1,0-1 0,1 0 0,-1 0 1,0 0-1,0 0 0,1 1 0,-1-1 1,0 0-1,1 0 0,-1 0 0,0 0 1,0 0-1,1 0 0,-1 0 0,0 0 0,1 0 1,-1 0-1,0 0 0,0 0 0,1 0 1,-1 0-1,0 0 0,1 0 0,-1 0 1,0 0-1,0 0 0,1-1 0,-1 1 1,0 0-1,0 0 0,1 0-7,8-6 71,-8 5-59,1-1 4,0 0 1,0 0-1,0 0 1,-1 0-1,1 0 1,0-1-1,-1 1 1,0-1 0,1-1-17,-1 3 9,-1 0 0,1 0 0,-1 1 1,0-1-1,1 0 0,-1 0 0,0 0 1,0-1-1,0 1 0,1 0 0,-1 0 1,0 0-1,-1 0 0,1 0 0,0 0 1,0 0-1,0 0 0,-1 0 0,1 0 1,0 0-1,-1 0 0,1 0 0,-1 0 1,1 1-1,-1-1 0,0-1-9,1 2 41,-1-1 0,1 0 0,-1 1 0,0-1 1,1 0-1,-1 1 0,0-1 0,0 1 0,0 0 0,1-1 0,-1 1 0,0-1 0,0 1 1,0 0-1,0 0 0,1-1 0,-1 1 0,0 0 0,0 0 0,0 0 0,0 0 0,0 0 1,0 0-1,0 0 0,0 1 0,1-1 0,-1 0 0,0 0 0,0 1 0,0-1 1,0 0-1,1 1 0,-1-1 0,0 1 0,0 0-41,-1 0 11,1 0 1,0 1-1,0-1 0,-1 1 1,1-1-1,0 1 1,0-1-1,1 1 0,-1 0 1,0-1-1,0 1 0,1 0 1,-1 0-1,1 0 1,0-1-1,-1 1 0,1 1-11,0-1 6,0 1 0,0 0 0,0 0 0,0 0 0,1-1 0,-1 1 0,1 2-6,0-5 2,-1 1 1,0 0-1,0-1 0,0 1 0,1-1 1,-1 1-1,0-1 0,1 1 0,-1-1 1,1 1-1,-1-1 0,0 1 0,1-1 1,-1 1-1,1-1 0,-1 0 0,1 1 1,0-1-1,-1 0 0,1 1 0,-1-1 1,1 0-1,0 0 0,-1 0 0,1 1 1,-1-1-1,1 0 0,0 0 0,-1 0 1,1 0-1,0 0 0,-1 0 0,1 0 1,-1-1-1,1 1 0,0 0-2,1-1 8,1 0 0,-1 0 0,0 0 0,0 0 0,0 0 0,0-1 0,0 1 0,0-1 0,0 1 0,0-1 0,0 0 0,-1 0 0,1 0 0,-1 0 0,0 0 0,2-2-8,-2 2 6,0 0 0,0 1 0,0-1 0,0 0 0,0 0 0,-1-1-1,1 1 1,-1 0 0,1 0 0,-1 0 0,0 0 0,0 0 0,0-1 0,0 1 0,0 0-1,0 0 1,-1 0 0,1 0 0,-1-1-6,1 2 2,0 1 0,-1-1 0,1 0 0,0 1 0,-1-1-1,1 0 1,0 1 0,-1-1 0,1 0 0,-1 1 0,0-1 0,1 1 0,-1-1 0,1 1-1,-1-1 1,0 1 0,1 0 0,-1-1 0,0 1 0,1 0 0,-1-1 0,0 1-1,0 0 1,1 0 0,-1 0 0,0-1 0,0 1 0,1 0 0,-1 0 0,0 0 0,0 0-1,1 1 1,-1-1 0,0 0 0,0 0 0,1 0 0,-1 1 0,0-1 0,0 0 0,1 1-1,-1-1 1,0 0 0,1 1 0,-1-1 0,1 1 0,-1 0-2,-3 2 12,1 0 0,-1 1 0,1 0 0,0-1 0,0 2-12,2-3 7,0 0 1,0 0 0,0 1-1,0-1 1,0 0 0,1 1-1,-1-1 1,1 1 0,-1-1-1,1 1 1,0-1-8,0-1 7,0 1-1,0-1 1,0 0 0,0 0 0,0 0-1,1 0 1,-1 0 0,0 0-1,1 0 1,-1 0 0,0 0 0,1 0-1,-1 0 1,1 0 0,0 0 0,-1 0-1,1 0 1,0 0 0,-1 0 0,1-1-1,0 1-6,0 0 4,0-1-1,0 1 1,-1-1-1,1 0 1,0 1-1,0-1 1,-1 0-1,1 0 1,0 0-1,0 0 1,0 0-1,0 0 0,-1 0 1,1 0-1,0 0 1,0 0-1,0 0 1,0 0-1,-1 0 1,1-1-1,0 1 1,0 0-1,-1-1 1,1 1-1,0 0 1,0-1-1,-1 1 1,1-1-4,1-1 9,0 0 0,0 0 0,0 1 0,0-2 0,-1 1 1,1 0-1,-1 0 0,1 0 0,-1-1 0,0 1 1,0 0-1,0-1 0,0-1-9,-1 3 6,1 0 0,-1-1-1,0 1 1,0 0 0,0-1 0,0 1 0,0 0-1,0-1 1,0 1 0,0-1 0,-1 1 0,1-1-6,0 2 4,-1-1 1,1 0 0,-1 0 0,1 0 0,-1 1-1,1-1 1,-1 0 0,1 1 0,-1-1 0,1 0-1,-1 1 1,0-1 0,1 1 0,-1-1-1,0 1 1,0-1 0,0 1 0,1 0 0,-2-1-5,1 0 3,0 1 1,-1 0 0,1-1 0,0 1 0,-1 0 0,1-1-1,-1 1 1,1 0 0,0 0 0,-1 0 0,1 1-1,-1-1 1,1 0 0,0 0 0,-1 1-4,0-1 2,0 1 1,0 0-1,0 0 1,1 1 0,-1-1-1,0 0 1,0 0-1,1 1 1,-2 0-3,1 1-2,0-1 1,1 1-1,-1-1 1,0 1 0,1-1-1,0 1 1,-1 0-1,1 0 1,0 0-1,1-1 1,-1 1 0,0 2 1,1-4-3,0 1 1,0-1 0,0 1 0,0-1 0,0 0 0,0 1 0,0-1 0,1 1 0,-1-1-1,0 1 1,1-1 0,-1 1 2,1-1-1,-1-1-1,1 1 1,-1 0 0,1 0-1,0 0 1,-1-1-1,1 1 1,0 0-1,-1-1 1,1 1 0,0-1-1,0 1 1,0-1-1,-1 1 1,1-1 0,0 0-1,0 1 1,0-1-1,1 0 2,0 1 2,0-1 0,-1 0-1,1 0 1,0 0 0,0 0-1,0 0 1,0 0 0,0-1-1,0 1 1,0 0 0,0-1-1,0 0 1,0 1 0,-1-1-1,1 0 1,0 0 0,-1 0-1,1 0 1,0-1 0,-1 1-1,2-1-1,-2 0 2,1 0-1,0 0 0,0 0 0,-1 0 1,1 0-1,-1 0 0,1-1 0,-1 1 0,0 0 1,0-1-1,0 1 0,-1-1 0,1 1 0,0-1 1,-1-2-2,0 3 0,0 1 1,0-1 0,0 0 0,0 1-1,-1-1 1,1 1 0,-1-1 0,1 0 0,-1 1-1,0-1 1,1 1 0,-1-1 0,0 1-1,0 0 1,0-1 0,0 1 0,0 0 0,0-1-1,-1 1 1,1 0 0,0 0 0,-1 0-1,1 0 0,0 1 3,0-1 1,-1 0-1,1 1 0,0-1 0,0 1 0,-1-1 0,1 1 0,-1-1 0,1 1 0,0 0 0,-1 0 0,1 0 0,0 0 1,-1 0-1,1 0 0,-1 0 0,1 0 0,0 0 0,-1 1 0,1-1 0,0 1 0,-1-1 0,1 1 0,0-1 0,0 1 0,-1 0 1,1 0-1,0 0-3,-1 0 1,1 1-1,-1 0 1,0 0 0,1 0 0,0 0 0,-1 0 0,1 0 0,0 0-1,0 0 1,0 0 0,1 1 0,-1-1 0,0 0 0,1 1 0,0-1-1,-1 3 0,1-3-1,0 0 0,0 0-1,0 0 1,0 0 0,0 0-1,0 0 1,1 0 0,-1 0-1,1 0 1,-1 0 0,1-1-1,0 1 1,-1 0-1,1 0 1,0 0 0,0-1-1,1 1 1,-1 0 0,0-1-1,1 1 2,-1-1 0,-1-1 0,1 0 0,-1 1 0,1-1 0,0 1 0,0-1 0,-1 0 0,1 0 0,0 1 0,-1-1 0,1 0 0,0 0 0,0 0 0,-1 0 0,1 0 0,0 0 0,0 0 0,0 0 0,0 0 2,1-1 0,-1 1 0,1 0 0,-1-1-1,1 0 1,-1 1 0,1-1 0,0 0-2,2-2 8,0 0 0,-1 0 0,1 1 0,-1-2 0,2-2-8,-3 4 7,0 0 1,0-1-1,-1 1 1,1-1-1,-1 1 0,1-1 1,-1 0-1,0 1 0,0-1 1,-1 0-1,1 0 1,0 0-1,-1 0 0,0 0 1,1 0-8,-2 2 3,1 1 0,0-1 0,0 1 0,0-1 0,0 0 0,0 1-1,-1-1 1,1 1 0,0-1 0,0 1 0,-1-1 0,1 1 0,0-1 0,-1 1 0,1 0 0,-1-1 0,1 1 0,-1-1 0,1 1 0,-1 0-3,0-1 4,0 0 0,0 1 0,0-1 1,-1 1-1,1-1 0,0 1 0,-1 0 0,1-1 0,-1 1-4,-1 0 14,0 0 1,0 0-1,0 0 0,0 0 0,0 0 1,-1 1-1,-1 0-14,3 0 11,-1 0 1,1 0 0,0 1-1,-1-1 1,1 1 0,0-1-1,0 1 1,0 0-1,0 0 1,0-1 0,1 1-1,-1 1 1,1-1 0,-1 0-1,1 0 1,0 1 0,0-1-1,0 0 1,0 1 0,0-1-1,0 1 1,0 1-12,1-2-1,-1 0 0,1 1 0,-1-1-1,1 1 1,0-1 0,0 1 0,0-1 0,0 1 0,0-1 0,1 1 0,-1-1 0,1 1-1,0-1 1,0 1 0,-1-1 0,2 0 0,-1 0 0,0 1 0,0-1 0,1 0 0,-1 0 0,1 0-1,0 1 2,-1-3 1,0 1-1,-1-1 0,1 1 0,0-1 0,0 1 1,-1-1-1,1 1 0,0-1 0,0 0 0,0 1 1,0-1-1,-1 0 0,1 0 0,0 0 0,0 1 1,0-1-1,0 0 0,0 0 0,0 0 0,-1-1 1,2 1-1,0 0 2,-1-1 0,0 1 0,1-1 1,-1 0-1,1 0 0,-1 1 0,0-1 0,0 0 1,1 0-1,-1 0 0,0 0 0,0-1-2,2-2 7,0 0 1,0 0-1,0 0 0,0-1 0,-1 1 1,0-1-1,1 0-7,-3 3 5,1 0 1,0 0-1,-1 0 1,1 0-1,-1 0 1,0 0-1,0 0 1,0 0-1,0 0 1,0 0-1,0 0 1,0 0-1,0 0 1,-1 0-1,1 0 1,-1 0-1,0-1-5,0 2 7,0 0-1,1-1 1,-1 1-1,0 0 1,0 0-1,0-1 1,0 1-1,-1 0 1,1 0-1,0 0 1,0 0-1,-1 1 1,1-1-1,0 0 1,-1 0-1,1 1 0,-1-1 1,1 1-1,-1-1 1,1 1-1,-1 0 1,-1-1-7,1 1 12,0 0 0,1 0 0,-1 0 1,0 0-1,0 0 0,0 0 0,0 0 0,0 1 0,1-1 1,-1 1-1,0-1 0,0 1 0,1 0 0,-1 0 0,0 0 1,1 0-1,-2 1-12,1-1 7,0 1 1,1 0-1,-1-1 1,1 1-1,-1 0 1,1 0-1,0 0 1,0 0-1,0 0 1,0 0-1,0 0 1,0 1-1,1 0-7,-1 0-1,0 0 1,0 0-1,1 0 0,0 1 0,0-1 0,0 0 0,0 1 1,0-1-1,1 0 0,-1 0 0,1 0 0,0 1 1,0-1-1,0 0 0,0 0 0,0 0 0,1 0 1,0 0-1,-1-1 0,2 3 1,-2-4 0,0 0 0,0 0 0,0-1 0,0 1 0,0 0 0,0 0 0,0 0 1,0-1-1,0 1 0,1-1 0,-1 1 0,0-1 0,0 1 0,1-1 0,-1 1 0,0-1 0,0 0 0,1 0 0,-1 0 1,0 0-1,1 0 0,-1 0 0,1 0 2,0-1 0,0 1 0,0-1 1,0 0-1,0 0 0,0 1 0,-1-1 1,1 0-1,0-1 0,-1 1 0,1 0 1,-1 0-1,1-1 0,0 0-2,0 0 6,-1 0 0,1-1 0,0 1 0,0-1 0,-1 1 0,0-1 0,1 0 0,-1 0 0,0 1 0,0-1 0,-1 0 0,1 0 0,0 0 0,-1 0 0,0 0 0,0 0 0,0 0 0,0 0 0,0 0 0,-1-3-6,0 4 6,1 0 0,-1 0 0,1 1 0,-1-1 1,0 0-1,0 0 0,0 0 0,0 0 0,0 1 1,0-1-1,0 0 0,0 1 0,-1-1 0,1 1 1,-1 0-1,1-1 0,-1 1 0,0 0 0,1 0 1,-1 0-1,0 0 0,0 0 0,0 0 0,0 1 1,0-1-1,0 0 0,0 1 0,0 0 0,0-1 1,-1 1-7,1 0 2,1 0 0,-1 0 0,1 0 0,0 0 0,-1 1 0,1-1 0,0 0 0,-1 1 0,1-1 1,0 1-1,-1-1 0,1 1 0,0-1 0,0 1 0,-1 0 0,1 0 0,0 0 0,-1 0-2,1 1 6,0-1 0,-1 1 0,1 0 0,0 0 0,0 0 0,0 0-1,0 0 1,0 0 0,0 0 0,0 0 0,1 1-6,-1 1 8,0 0 0,0 1 0,1-1 0,0 0 0,0 1 0,0-1 0,0 0 0,1 1 0,-1-1 0,1 0 0,2 4-8,-3-6 1,1-1-1,-1 0 1,1 0 0,0 1-1,-1-1 1,1 0-1,0 0 1,0 0-1,0 0 1,0 0-1,0 0 1,0 0-1,0 0 1,0 0 0,0 0-1,0-1 1,1 1-1,-1 0 1,0-1-1,1 1 1,-1-1-1,1 1 0,-1-1 1,1 0 0,-1 0 0,0 0 0,1 0 0,-1 0 0,0 0-1,0-1 1,1 1 0,-1 0 0,0-1 0,1 1 0,-1-1 0,0 1 0,0-1-1,0 1 1,1-1 0,-1 0 0,0 0 0,0 1 0,0-1 0,0 0-1,0 0 1,0-1-1,2-2 9,-1 0 0,1-1 0,-1 1-1,1-1 1,-1 0 0,0 0-9,-2 3 3,2-1 7,-1 0 0,0 0-1,-1 0 1,1 0-1,0 0 1,-1-1-1,0 1 1,0 0 0,0-3-10,0 4 6,0 1-1,0-1 1,-1 1 0,1 0 0,-1-1 0,1 1 0,-1-1-1,1 1 1,-1 0 0,0-1 0,0 1 0,0 0 0,0 0-1,0 0 1,0 0 0,0 0 0,0 0 0,0 0 0,0 0-1,0 0 1,-1 0 0,1 0-6,-1 0 4,0 1-1,0-1 1,0 0 0,0 1-1,0-1 1,0 1 0,0-1-1,-1 1 1,1 0 0,0 0-1,0 0 1,0 0 0,0 0-1,0 1 1,0-1 0,-1 1-1,1-1 1,0 1 0,0 0-1,0 0-3,0-1-18,0 1 0,1 0 0,-1 0 0,1 0 0,-1 1 0,1-1 0,-1 0 0,1 0 0,-1 1 0,1-1 0,0 1 0,0-1 0,0 1 0,0 0 0,0-1 0,0 1 0,0 0 0,1 0 0,-1 0 0,1-1 0,-1 1 0,1 2 18,0-3-144,0 0-1,0 0 0,0 0 0,0 0 1,0 0-1,0 0 0,0 0 1,0 0-1,1 0 0,-1 0 0,0 0 1,1-1-1,-1 1 0,1 0 0,-1 0 1,1 0-1,0 0 0,-1 0 1,1-1-1,0 1 0,-1 0 0,1-1 1,0 1 144,7 4-877</inkml:trace>
  <inkml:trace contextRef="#ctx0" brushRef="#br0" timeOffset="4">6344 3185 1688,'2'28'1034,"-1"-23"317,0-6 519,1-4 1362,-2 5-3138,0 0 0,0 0-1,0-1 1,0 1 0,0 0 0,0-1-1,0 1 1,0 0 0,0-1-1,0 1 1,0 0 0,0-1 0,0 1-1,0 0 1,0-1 0,-1 1-1,1 0 1,0 0 0,0-1 0,0 1-1,0 0 1,-1-1 0,1 1-1,0 0 1,0 0 0,-1 0 0,1-1-1,0 1 1,0 0 0,-1 0-1,1 0 1,0 0 0,-1-1 0,1 1-1,0 0 1,0 0 0,-1 0-1,1 0 1,0 0 0,-1 0 0,1 0-1,0 0 1,-1 0 0,1 0-1,0 0 1,-1 0 0,1 0 0,0 0-94,-1 0 50,0 1 1,1-1-1,-1 0 1,1 0 0,-1 0-1,1 1 1,-1-1-1,0 0 1,1 1 0,-1-1-1,1 0 1,0 1 0,-1-1-1,1 1 1,-1-1-1,1 1 1,-1-1 0,1 1-1,0-1 1,-1 1-1,1-1 1,0 1 0,0-1-1,0 1 1,-1 0-51,-3 12 59,4-12-52,0-1-1,0 1 1,0 0 0,0-1 0,0 1 0,0 0-1,0 0 1,1-1 0,-1 1 0,0 0-1,0-1 1,0 1 0,1 0 0,-1-1 0,0 1-1,1 0 1,-1-1 0,1 1 0,-1 0 0,1-1-1,-1 1 1,1-1 0,-1 1 0,1-1-1,-1 1 1,1-1 0,0 0 0,-1 1 0,1-1-1,0 0 1,-1 1 0,1-1-7,0 0 0,0 1 0,0-1 0,1 0-1,-1 1 1,0-1 0,0 0 0,0 0 0,0 0 0,0 0 0,0 0 0,0 0 0,0 0-1,0-1 1,1 1 0,-1 0 0,0-1 0,0 1 0,0 0 0,0-1 0,0 1 0,0-1 5,0 0 1,-1 1 0,1-1 0,0 0-1,0 0 1,0 0 0,-1 0 0,1 0-1,0 0 1,-1 0 0,1 0 0,-1 0 0,1 0-1,-1 0 1,0 0 0,1 0 0,-1 0-1,0 0 1,0 0 0,0 0 0,0 0-1,0-1 1,0 1 0,0 0 0,0 0 0,0 0-1,0 0 1,-1 0 0,1 0 0,0-1-1,-1 1 1,1 0 0,-1 0 0,1 0-1,-1 0 1,0 1 0,1-1 0,-1 0 0,0 0-1,0 0 1,1 0 0,-1 1 0,-1-2-6,1 1 39,-1 1-1,1-1 1,0 0 0,-1 1 0,1-1 0,-1 1 0,1-1 0,-1 1 0,1 0 0,-1 0-1,1 0 1,-1 0 0,0 0-39,2 0 20,0 0 0,-1 0 0,1 0 0,-1 0 1,1 0-1,0 0 0,-1 0 0,1 1 0,-1-1 0,1 0 0,0 0 0,-1 0 0,1 1 0,0-1 0,-1 0 0,1 1 0,0-1 0,0 0 0,-1 1-20,1-1 14,0 1 0,-1 0 0,1 0-1,0-1 1,0 1 0,-1 0-1,1 0 1,0-1 0,0 1 0,0 0-1,0 0 1,0-1 0,0 1 0,1 0-14,-1 1 11,0 0 0,1 0 0,-1 0 0,1-1 0,-1 1 0,1 0 0,0-1 0,0 1 0,0 0 0,0-1 0,0 1 0,0-1 1,0 1-1,1-1 0,-1 0 0,0 0 0,1 1-11,-1-2 0,0 1 1,0 0-1,0-1 1,0 1-1,0-1 1,0 1-1,0-1 1,1 1-1,-1-1 1,0 0-1,0 0 1,0 0-1,0 0 1,0 1-1,1-1 1,-1-1-1,0 1 1,0 0-1,0 0 1,0 0-1,1-1 1,-1 1-1,0 0 0,0-1 1,0 1-1,0-1 1,0 0-1,0 1 2,-1 0-1,0 0 1,1-1 0,-1 1-1,0 0 1,1 0 0,-1-1 0,0 1-1,0 0 1,1-1 0,-1 1-1,0 0 1,0-1 0,0 1 0,1-1-1,-1 1 1,0 0 0,0-1-1,0 1 1,0-1 0,0 1-1,0 0 1,0-1 0,0 1-2,0-1 5,0 0 1,0-1-1,0 1 0,-1 0 1,1 0-1,0 1 0,-1-1 1,1 0-1,-1 0 0,1-1-5,-3-1 31,0-1 0,0 0-1,0 0 1,-1 0-31,4 4 4,-1-1 27,0 0 0,0 0 0,0 0 0,0 1 0,0-1 0,0 0 0,0 1 0,0-1 0,-1 0-1,1 1 1,0-1 0,0 1 0,-1 0 0,1 0 0,0-1 0,0 1 0,-1 0 0,1 0 0,0 0 0,-1 0 0,0 0-31,1 1 24,0-1 1,0 0 0,0 1 0,0-1-1,0 0 1,0 1 0,0-1 0,1 1-1,-1 0 1,0-1 0,0 1 0,0 0-1,1-1 1,-1 1 0,0 0 0,1 0-1,-1 0 1,0-1 0,1 1 0,-1 0-1,1 0 1,0 0 0,-1 0 0,1 0-1,0 0 1,-1 0 0,1 1-25,0 0 32,0 0 0,-1 0 0,1 0 0,0 0 0,1 1 0,-1-1 0,0 0 0,1 0 1,-1 0-1,1 0 0,-1 0 0,1 0 0,0 0 0,1 1-32,-2-2 2,1 0 0,-1 0-1,1 0 1,-1 0 0,1-1 0,0 1 0,-1 0 0,1-1-1,0 1 1,0 0 0,-1-1 0,1 1 0,0-1 0,0 1-1,0-1 1,0 1 0,0-1 0,0 0 0,0 1 0,-1-1-1,1 0 1,0 0 0,0 0 0,0 0 0,0 0 0,0 0-1,0 0 1,0 0 0,0 0 0,0 0 0,0-1-1,0 1 1,0 0-2,1-1 1,-1 0 0,0 1 0,0-1 0,1 0 0,-1 0 0,0 0-1,0 0 1,0 0 0,0 0 0,0 0 0,0 0 0,0-1 0,0 1 0,-1 0-1,1 0 1,0-1 0,-1 1 0,1-1 0,-1 1 0,1 0 0,-1-1-1,0 0 5,1 1 0,-1-1 0,0 1 0,0 0 1,1-1-1,-1 1 0,0-1 0,-1 1 0,1-1 0,0 1 0,0-1 1,-1 1-1,1-1 0,0 1 0,-1 0 0,0-1 0,1 1 1,-1 0-1,0-1 0,1 1 0,-2 0-5,0-2 28,-1 1 0,1-1 0,-1 1 0,0 0 0,0 0 0,0 0 0,0 0 0,-1 0-28,4 2 15,-1 0-1,0-1 0,0 1 1,1 0-1,-1 0 1,0-1-1,0 1 0,0 0 1,1 0-1,-1 0 1,0 0-1,0 0 1,0 0-1,0 0 0,1 0 1,-1 1-1,0-1 1,0 0-1,0 0 0,1 1 1,-1-1-1,0 0 1,1 1-1,-1-1 1,0 1-1,1-1 0,-1 1 1,0-1-1,1 1 1,-1 0-1,1-1 0,-1 1 1,1-1-1,-1 1 1,1 0-1,-1 0 1,1-1-15,-1 2 9,0 0 1,0 1-1,1-1 1,-1 0-1,0 0 1,1 0-1,0 0 1,-1 1-1,1-1 1,0 0-1,0 0 1,0 1-1,0-1 1,1 0-1,-1 0 1,1 1-1,-1-1 1,1 0-1,0 0 1,0 0-1,0 0 1,0 0-1,1 2-9,-1-4-3,0 1 0,0 0-1,0 0 1,0 0 0,0-1 0,0 1-1,0 0 1,0-1 0,0 1-1,0-1 1,0 1 0,0-1-1,1 0 1,-1 0 0,0 1 0,0-1-1,1 0 4,2 0-4,-1 0-1,1 0 0,-1 0 0,1 0 0,2-1 5,-5 1 1,0 0 0,0-1-1,0 1 1,0-1 0,0 1 0,0-1-1,0 1 1,0-1 0,-1 0 0,1 1-1,0-1 1,0 0 0,0 0 0,-1 0-1,1 0 1,0 1 0,-1-1 0,1 0-1,-1 0 1,1 0 0,-1 0 0,1 0-1,-1 0 1,0-1-1,1 0 3,-1 1-1,0 0 1,1-1-1,-1 1 1,0-1-1,0 1 1,0-1 0,0 1-1,0 0 1,-1-1-1,1 1 1,0-1-1,-1 1 1,1 0 0,-1-1-1,1 1 1,-1 0-1,0-1-2,0 0 8,-1 0 0,1 0-1,-1 0 1,0 0-1,0 1 1,0-1 0,1 0-1,-1 1 1,-1 0 0,1-1-1,0 1-7,0 0 7,1 1-1,-1-1 1,1 1-1,0 0 1,-1-1-1,1 1 1,-1 0-1,1 0 1,-1 0-1,1 0 1,-1 0 0,1 0-1,-1 1 1,1-1-1,-1 0 1,1 1-1,0-1 1,-1 1-1,0 0-6,0 0 9,0 0 1,0 0-1,-1 1 0,1-1 0,0 1 0,1-1 0,-1 1 0,0 0 0,0-1 0,1 1 1,-1 0-1,1 0 0,-1 0 0,1 1 0,0-1-9,0-1 5,1 1 1,-1 0-1,1-1 0,-1 1 1,1 0-1,0-1 0,0 1 0,0 0 1,0-1-1,0 1 0,0 0 1,0 0-1,0-1 0,1 1 1,-1-1-1,1 1 0,-1 0 0,1-1 1,0 1-1,-1-1 0,1 1 1,0-1-6,1 2-3,-1-1 1,1 0 0,0 0 0,0 0 0,0 0 0,1 0-1,-1-1 1,0 1 0,1 0 0,-1-1 0,1 0 0,-1 0-1,1 0 1,-1 0 0,1 0 0,0 0 0,1 0 2,-2-1-2,0 1 1,0-1 0,0 0 0,0 0-1,0 0 1,0 0 0,0 0-1,0 0 1,0-1 0,0 1-1,0-1 1,0 1 0,0-1 0,0 0-1,0 0 1,0 0 0,0 0-1,-1 0 1,1 0 0,0 0 0,-1-1-1,1 1 1,-1 0 0,1-1 1,-1 1 2,-1 0 0,1 0 1,-1 0-1,1 1 1,-1-1-1,1 0 0,-1 0 1,0 0-1,1 0 1,-1 0-1,0 0 0,0 0 1,0 0-1,1 0 1,-1-1-1,0 1 0,-1 0-2,1-1 4,0 0 0,-1 1 0,1-1 0,-1 0 0,1 0 0,-1 1 0,0-1-1,0 1 1,-1-2-4,-2-2 14,0 0 0,0 0-1,0 1 1,-1 0 0,-1-2-14,2 3 19,0 0 0,-1 0-1,1 0 1,0 0 0,-1 1 0,0 0 0,-1-1-19,5 3 7,0-1-1,0 1 1,-1 0 0,1 0-1,0 0 1,0-1 0,-1 1-1,1 0 1,0 0 0,0 1-1,-1-1 1,1 0 0,0 0-1,-1 1-6,1-1 4,0 1 0,1-1 0,-1 1 0,0-1 0,0 1-1,0 0 1,1-1 0,-1 1 0,0 0 0,1-1 0,-1 1 0,1 0-1,-1 0 1,1 0 0,-1 0 0,1 0 0,-1 0 0,1-1 0,0 1-1,-1 1-3,1 1-1,-1 0-1,1-1 1,0 1-1,-1 0 0,1 0 1,0-1-1,1 1 1,-1 0-1,0 0 0,1-1 1,0 1-1,-1 0 1,1-1-1,0 1 0,0-1 1,1 1 1,-1-1-5,0 0 0,0-1-1,0 1 1,0-1 0,0 1 0,0-1 0,1 1 0,-1-1 0,1 0-1,-1 1 1,1-1 0,-1 0 0,1 0 0,0 0 0,-1-1-1,1 1 1,0 0 0,0 0 0,0-1 0,0 0 0,0 1 0,0-1-1,0 0 6,0 0-1,0 0-1,0 0 0,0-1 0,-1 1 1,1-1-1,0 1 0,0-1 0,0 0 0,0 0 1,-1 0-1,1 0 0,0 0 0,-1 0 1,1 0-1,-1 0 0,1-1 0,-1 1 1,0 0-1,1-1 0,-1 0 0,0 1 1,0-1-1,0-1 2,1 1 3,-1 0 0,0 0 1,0 0-1,0 0 0,0-1 1,-1 1-1,1 0 0,0-1 0,-1 1 1,0 0-1,0-1 0,1 1 1,-1-1-1,-1 1 0,1 0 0,0-1 1,0 1-1,-2-3-3,1 3 7,0 0 1,0-1-1,-1 1 1,1 0-1,-1 0 0,1 0 1,-1 0-1,0 0 1,0 0-1,0 1 0,0-1 1,0 1-1,0-1 1,0 1-1,-1 0 0,1 0 1,-1 0-1,1 0 0,-2-1-7,3 2 4,-1 0 0,0-1 0,1 1-1,-1 0 1,1 0 0,-1 0-1,1 0 1,-1 0 0,0 0-1,1 0 1,-1 1 0,1-1 0,-1 0-1,1 1 1,-1-1 0,1 1-1,-1 0 1,1 0 0,0-1-1,-1 1 1,1 0 0,0 0 0,0 0-1,0 0 1,-1 0 0,1 1-1,0-1 1,0 0 0,1 0-1,-1 1 1,0-1 0,0 1-4,0 1-1,-1 0 0,1 0 0,0 0 0,0 1 0,0-1 0,1 0-1,-1 0 1,1 1 0,-1-1 0,1 0 0,0 1 0,1-1 0,-1 0 0,1 0 0,-1 1 1,1-2-4,-1 0 1,1 0-1,0-1 0,0 1 0,-1 0 0,1-1 1,0 1-1,1-1 0,-1 1 0,0-1 1,0 1-1,0-1 0,1 0 0,-1 0 1,1 1-1,-1-1 0,1 0 0,0 0 1,-1-1-1,1 1 0,0 0 0,-1-1 1,1 1-1,0-1 0,0 1 0,0-1 0,0 0 4,1 1 1,-1-1 1,0 0-1,1 0 0,-1 0 0,0 0 0,1 0 0,-1-1 0,0 1 0,1-1 0,-1 0 0,0 0 0,0 1 0,1-1 0,-1 0 0,0-1 0,0 1 0,0 0 1,0-1-1,-1 1 0,1-1 0,0 1 0,-1-1 0,1 0 0,-1 0 0,1 0 0,-1 0 0,0 0 0,0 0 0,0 0 0,0 0 0,0-1 0,0 1 0,-1 0 0,1 0 1,-1-1-1,1 1 0,-1 0 0,0-1 0,0 0-1,0 1 5,-1 0 1,1-1-1,0 1 1,-1 0 0,0 0-1,1 0 1,-1 1-1,0-1 1,0 0-1,0 0 1,0 0-1,0 1 1,-1-1 0,1 0-1,0 1 1,-1-1-1,1 1 1,-1 0-1,0-1 1,0 1-6,0-1 11,-1 1 0,1 0-1,-1-1 1,1 1 0,-1 1 0,0-1 0,1 0-1,-1 1 1,0-1 0,1 1 0,-1 0 0,0 0 0,1 0-1,-1 0 1,-2 0-11,3 1 9,0-1 1,1 1-1,-1-1 0,0 1 0,1 0 0,-1-1 0,1 1 1,-1 0-1,1 0 0,0 0 0,-1 0 0,1 0 0,0 0 1,-1 1-1,1-1 0,0 0 0,0 1 0,0-1 1,0 1-1,0-1 0,1 1 0,-1-1 0,0 1 0,1-1 1,-1 1-1,1 0 0,-1 1-9,1 0 2,-1 1-1,1 0 1,0 0 0,-1-1-1,2 1 1,-1 0 0,0 0-1,1 0 1,0-1 0,0 1 0,0-1-1,1 3-1,-1-4-6,0 1 0,0-1 0,0 1 0,1-1-1,-1 0 1,1 1 0,0-1 0,0 0 0,0 0 0,0 0-1,0 0 1,0-1 0,1 2 6,-1-2-5,0 0 0,0-1 0,0 1 0,-1 0 0,1-1-1,0 1 1,0-1 0,0 1 0,0-1 0,0 0 0,0 0 0,0 0 0,0 0 0,0 0-1,0-1 1,0 1 0,0-1 0,2 0 5,-1 0 1,1 0 0,0-1 0,-1 0 0,1 0 0,-1 0 0,0 0 0,1 0 0,-1 0 0,0-1 0,0 0 0,1-1-1,-3 3 3,0-1 0,0 1 0,0 0 0,0-1 1,0 1-1,0-1 0,-1 1 0,1-1 0,0 0 1,-1 1-1,1-1 0,-1 0 0,0 1 0,0-1 0,1 0 1,-1 0-1,0 1 0,-1-1 0,1 0 0,0 0 1,0 1-1,-1-1 0,1 0 0,-1 1 0,1-1 1,-2-1-4,1 0 11,-1 1 0,0-1 0,0 1 0,0-1 0,0 1 0,0 0 0,0 0 0,-1 0 0,1 0 0,-1 0 0,0 0 0,1 0 0,-1 1 0,0 0 0,0-1 0,0 1 1,0 0-1,0 1 0,0-1 0,0 0 0,-1 1-11,3 0 12,-1-1-1,0 1 1,0 0 0,0 0 0,1 0 0,-1 1-1,0-1 1,0 0 0,1 1 0,-1-1 0,0 1 0,1-1-1,-1 1 1,0 0 0,1 0 0,-1-1 0,1 1-1,-1 0 1,1 1 0,0-1 0,-1 0 0,1 0 0,0 1-1,0-1 1,0 0 0,0 1 0,0-1 0,0 1-1,0-1 1,0 1 0,1 0 0,-1-1 0,1 1 0,-1 0-1,1 0 1,0-1 0,-1 3-12,1-2 2,0 1-1,0 0 1,0 0-1,0 0 1,1 0-1,-1 0 1,1 0 0,0-1-1,-1 1 1,1 0-1,0 0 1,1-1-1,-1 1 1,0-1 0,1 1-1,0-1 1,-1 0-1,1 1 1,0-1-1,0 0 1,2 1-2,-2-1-5,0 0 0,1 0 0,-1-1 0,1 1 0,-1-1 0,1 1 0,0-1 1,-1 0-1,1 0 0,0 0 0,0-1 0,0 1 0,0-1 0,-1 1 0,1-1 0,0 0 0,0 0 0,0 0 0,0-1 0,0 1 0,2-1 5,-3 0-3,1 0-1,0 0 0,0 0 1,0 0-1,-1-1 0,1 1 0,0-1 1,-1 0-1,0 0 0,1 0 1,-1 0-1,1-1 4,-1 1 1,-1 1 1,0-1 0,0 1-1,0-1 1,0 0-1,-1 1 1,1-1-1,0 0 1,-1 0-1,1 0 1,-1 0 0,0 0-1,1 1 1,-1-1-1,0 0 1,0 0-1,0 0 1,0 0-1,-1 0 1,1-1-2,-1-1 8,-1 0 1,1 1-1,-1-1 1,1 1-1,-1-1 1,0 1-1,0 0 1,-1-1-1,1 1 1,-1 0-1,1 0 1,-1 1-1,0-1-8,0 0 14,-1 0-1,1 1 1,-1-1-1,0 1 0,0 0 1,0 0-1,0 0 0,0 0 1,0 1-1,0-1 0,-3 1-13,6 0 6,-1 1 0,0 0 0,1 0 0,-1 0 0,1 0-1,-1 0 1,1 0 0,-1 0 0,1 1 0,-1-1 0,1 0 0,-1 1-1,1-1 1,-1 1 0,1 0 0,-1-1 0,1 1 0,0 0 0,0 0-1,-1 0 1,0 1-6,1-1 4,0 1-1,0-1 1,-1 1 0,1 0-1,0 0 1,1 0-1,-1-1 1,0 1-1,0 0 1,1 0 0,-1 0-1,1 0 1,0 0-1,0 0 1,-1 1-1,1-1-3,0 1 2,0-1 0,1 1-1,-1-1 1,0 1-1,1-1 1,-1 1-1,1-1 1,0 1-1,0-1 1,0 0 0,0 1-1,0-1 1,0 0-1,1 0 1,0 1-2,-1-2-2,0 0 0,0 0 1,1 1-1,-1-1 0,0 0 0,1 0 1,-1 0-1,1-1 0,0 1 0,-1 0 1,1-1-1,0 1 0,-1-1 1,1 1-1,0-1 0,-1 0 0,1 1 1,0-1-1,0 0 0,-1 0 0,1-1 1,1 1 1,-2 0-2,1 0-1,0-1 1,-1 1 0,1 0 0,-1-1 0,0 1 0,1-1 0,-1 0 0,1 1-1,-1-1 1,0 0 0,1 0 0,-1 0 0,1 0 2,-2 0-3,1 1-1,-1-1 1,0 1 0,1-1 0,-1 1-1,0-1 1,0 1 0,0-1-1,1 1 1,-1-1 0,0 1 0,0-1-1,0 1 1,0-1 0,0 1 0,0-1-1,0 0 4,0 0-12,0 0-1,0 1 1,-1-1 0,1 0-1,0 0 1,-1 0-1,1 0 1,0 0 0,-1 1-1,1-1 1,-1 0-1,0 0 1,0 0 12,0-1-222,-1 1 0,0-1 0,0 0 0,0 1 0,0-1 0,0 1 0,0 0 1,0-1-1,-1 1 0,1 0 0,0 0 0,-3 0 222,0 1-587</inkml:trace>
  <inkml:trace contextRef="#ctx0" brushRef="#br0" timeOffset="5">8000 1715 1384,'-1'-1'29,"0"0"372,1 0 0,-1 1 1,0-1-1,0 0 0,1 0 0,-1 0 0,1 0 0,-1 0 0,1 0 0,-1 0 0,1 0 1,0 0-1,-1 0 0,1-1 0,0 1 0,0-1-401,10 12 2274,4 8-1765,1 1 0,-2 0 1,4 10-510,8 10 80,-22-33-139,25 36-1121,21 23 1180,-45-61-2103,-2-2 894</inkml:trace>
  <inkml:trace contextRef="#ctx0" brushRef="#br0" timeOffset="6">8126 1674 1672,'0'-1'2530,"-2"3"-1000,-2 2-70,-2 7-445,0 0 0,1 1 0,1-1 1,-1 4-1016,-1 1 462,-2 8 3,-22 62 520,22-61-842,2 1 0,-1 10-143,5-21-336,2-14 256,0-1-1,0 0 1,0 1 0,0-1-1,0 0 1,0 1 0,0-1 0,0 0-1,0 1 1,0-1 0,0 0 0,0 0-1,0 1 1,1-1 0,-1 0 0,0 1 80,3-1-693</inkml:trace>
  <inkml:trace contextRef="#ctx0" brushRef="#br0" timeOffset="7">8201 1675 1744,'0'-1'2466,"2"1"-753,4 3 371,1 5-1156,1 1 1,-1 0-1,0 2-928,4 4 258,5 6-83,73 95 124,-86-112-353,0 1 0,1-1 0,0 0 0,0 0 0,0-1 0,0 1 0,1-1 0,-1 0 0,1 0 54,0-1-708,-3-4 300</inkml:trace>
  <inkml:trace contextRef="#ctx0" brushRef="#br0" timeOffset="8">8327 1679 2505,'0'0'83,"0"0"0,0 0 0,0 0 0,0 0 0,0 0 0,0 0 0,0-1 1,0 1-1,0 0 0,0 0 0,0 0 0,0 0 0,0 0 0,0 0 1,0 0-1,0-1 0,0 1 0,0 0 0,-1 0 0,1 0 0,0 0 0,0 0 1,0 0-1,0 0 0,0 0 0,0-1 0,0 1 0,0 0 0,0 0 1,-1 0-1,1 0 0,0 0 0,0 0 0,0 0 0,0 0 0,0 0 0,0 0 1,0 0-1,-1 0 0,1 0 0,0 0-83,-4 5 2024,-3 12-252,6-15-1498,-7 23 1176,0-1-1,-2 19-1449,-6 52 806,16-93-792,-8 54-255,5-21-3793,3-30 2521</inkml:trace>
  <inkml:trace contextRef="#ctx0" brushRef="#br0" timeOffset="9">8427 1582 4449,'-3'-4'1984,"2"0"-471,-1 0-577,1 3 128,1 2-48,0 3-111,1 4-121,1 5-216,1 2-72,0 4-296,-1-1-104,1-2-336,0-2-312,-1-6-872,0-2-873,0-3 1433</inkml:trace>
  <inkml:trace contextRef="#ctx0" brushRef="#br0" timeOffset="10">8344 1568 1536,'-4'-1'1161,"1"-1"303,1 1 280,1 1-119,2-1-161,2 0-376,2 0-176,4-1-103,4-1-161,4-3-256,3-1-80,3-2-168,1-1-48,1-1-80,-1 0-256,-2 0-1008,-4 2 863</inkml:trace>
  <inkml:trace contextRef="#ctx0" brushRef="#br0" timeOffset="11">5725 1025 3057,'-2'-4'5520,"2"9"-3407,1 10-1072,1-2-811,1-1 1,0 0 0,1 0-1,1 0 1,0 0 0,6 9-231,-9-16-4,0-1 0,1 1 0,0-1 0,0 0 0,0 0 0,0 0 0,1 0 0,0 0 4,-3-3-5,1 0 0,-1 0 0,1 0 0,-1 0 0,1 0 0,0 0 0,-1-1 0,1 1 0,0 0 1,0-1-1,0 1 0,-1-1 0,1 0 0,0 0 0,0 0 0,0 1 0,0-2 0,0 1 0,-1 0 0,1 0 0,0-1 0,0 1 0,1-1 5,-1 0-4,0 0 0,0 0 0,1 0 0,-1 0-1,0 0 1,0-1 0,0 1 0,0-1-1,0 1 1,0-1 0,-1 0 0,2-1 4,-1 0-1,0 0 0,0-1 1,0 1-1,0-1 0,0 1 1,-1-1-1,1-2 1,0-2 2,0-1-1,0 1 1,-1-1 0,-1 0-1,1 1 1,-2-9-2,1 10 19,-1 0-1,0 1 1,0-1 0,-1 1-1,0-1 1,-2-3-19,4 10 14,0-1 0,0 1 1,0-1-1,-1 1 0,1-1 0,0 1 0,0 0 0,-1-1 0,1 1 1,-1-1-1,1 1 0,0 0 0,-1-1-14,1 1 10,0 0-1,-1 0 1,1 0 0,0 0-1,0 0 1,0 0 0,0 0-1,0 0 1,0 0 0,-1 0 0,1 0-1,0 0 1,0 0 0,0 0-1,0 0 1,0 0 0,-1 0-1,1 0 1,0 0 0,0 0-1,0 0 1,0 0 0,0 0-1,0 0 1,0 0 0,-1 0-1,1 1 1,0-1 0,0 0-1,0 0 1,0 0 0,0 0-10,-1 1 25,1 0 0,0 0 1,-1-1-1,1 1 0,0 0 1,-1 0-1,1 0 0,0 0 1,0 0-1,0 0 0,0-1 1,0 1-1,0 0 0,0 0-25,1 13 58,1-1 1,1 0-1,1 5-58,14 38 77,-12-36-42,5 14 124,-1 1-1,2 23-158,-10-45 49,-1 0-1,0-1 0,0 1 0,-2 0 0,0-1 0,0 1 1,-1 0-1,0-1 0,-3 5-48,1-4 158,-4 8-158,6-16 40,0-1-1,0 0 1,0 0 0,-1 0-1,0 0 1,-2 2-40,4-5 4,1 0 0,-1-1 0,0 1 1,0 0-1,0 0 0,0-1 0,1 1 0,-1-1 0,0 1 0,0-1 1,-1 1-5,1-1-6,1 0-1,-1 0 1,1 0 0,-1 0 0,1 0 0,-1 0 0,1 0 0,-1 0-1,1 0 1,-1 0 0,1 0 0,-1 0 0,1-1 0,-1 1 0,1 0-1,-1 0 1,1-1 0,-1 1 0,1 0 0,0 0 0,-1-1 0,1 1-1,0 0 1,-1-1 0,1 1 0,0-1 0,-1 1 6,-1-3-31,1 0-1,-1 0 1,1 0 0,-1 0-1,1 0 1,0 0 0,0 0 0,1 0-1,-1 0 1,1 0 0,-1-3 31,0-4-27,1 0 1,0 0 0,1-3 26,1 0-158,0 0 0,0-1-1,2 1 1,-1 0 0,2 0-1,0 1 1,3-7 158,0 4-312</inkml:trace>
  <inkml:trace contextRef="#ctx0" brushRef="#br0" timeOffset="12">5992 989 3705,'2'10'4616,"2"12"-3330,1-3-144,7 17-1142,-9-27 29,1 0 0,0-1-1,1 0 1,-1 1 0,2-1-29,-5-6-4,0-1 1,1 1-1,-1-1 0,0 1 1,1-1-1,-1 0 0,1 0 1,-1 0-1,1 0 0,-1 0 0,1 0 1,0 0-1,0 0 0,-1-1 1,1 1-1,0 0 0,0-1 1,1 0 3,-1 1 0,-1-1 1,1-1-1,-1 1 1,1 0-1,0 0 1,-1-1-1,1 1 1,-1-1-1,1 1 1,-1-1 0,1 0-1,-1 1 1,0-1-1,1 0 1,-1 0-1,0 0 1,0 0-1,1 0 1,-1 0-1,0 0 1,0-1-1,0 1 0,1-3 13,1 0 0,-1 0-1,1 0 1,-1 0 0,-1-1-1,1 1 1,0-1 0,-1 1-1,0-1 1,0-1-13,0-2 27,0 0 0,-1 0 1,0 0-1,0 1 0,-1-8-27,0 11 28,-2-14 103,3 16-93,0 1 0,-1 0-1,1 0 1,-1 0 0,1 0 0,-1 0 0,1 0 0,-1 0 0,0 0 0,1 0 0,-1 0 0,0 1 0,0-1 0,0 0-38,1 1 10,0-1 1,0 1 0,0 0-1,0 0 1,0 0 0,0 0 0,0 0-1,-1 0 1,1 0 0,0 0-1,0 0 1,0 0 0,0 0 0,0 0-1,0 0 1,0 0 0,-1 0 0,1 0-1,0 0 1,0 0 0,0 0-1,0 0 1,0 0 0,0 0 0,0 0-1,-1 0 1,1 0 0,0 0-1,0 0 1,0 0 0,0 0 0,0 0-1,0 0 1,0 0 0,0 0 0,-1 0-1,1 0 1,0 1-11,-1 4 182,2 9-106,-1-13-63,3 18-24,0-1 0,2 0 0,3 9 11,21 53 248,-17-50-37,-1 0-1,-1 2 1,2 17-211,-10-40 35,-1 1 1,0-1-1,-1 0 0,0 4-35,-1-9 17,1 0 0,0 0 0,-1 0 0,0 0 0,0 0 0,0 0 0,-1 0 0,1-1 0,-1 1 0,0-1 0,0 2-17,1-4-5,1-1-1,-1 1 0,1 0 1,-1 0-1,1-1 0,-1 1 1,0 0-1,0-1 0,1 1 1,-1-1-1,0 1 0,0-1 1,1 1-1,-1-1 1,0 1-1,0-1 0,0 0 1,0 0-1,0 1 0,1-1 1,-1 0-1,0 0 0,0 0 1,0 0-1,0 0 0,0 0 1,0 0-1,0 0 0,-1-1 6,1 1-22,-1-1-1,1 0 0,-1 0 1,1 0-1,-1 0 0,1 0 1,-1 0-1,1 0 0,0 0 1,0-1-1,0 1 0,0 0 1,0-1-1,0 1 0,-1-1 23,-1-4-15,0 0 1,0 0-1,1-1 1,0 1-1,0-1 0,0 1 1,1-1-1,0 1 0,0-1 1,1 0-1,0-4 15,0 2-27,1 1 1,0-1-1,0 0 0,1 1 0,1-1 1,-1 1-1,1 0 0,4-7 27,-1 2-594,0 1 242</inkml:trace>
  <inkml:trace contextRef="#ctx0" brushRef="#br0" timeOffset="13">6231 876 3337,'0'0'2048,"-1"0"-223,1 2 135,0 3-504,1 2-231,1 4-473,0 2-256,1 0-360,-1 0-64,1-1-232,-1 0-256,0-3-857,0 0-719,-2-5 1208</inkml:trace>
  <inkml:trace contextRef="#ctx0" brushRef="#br0" timeOffset="14">6150 883 6649,'-4'0'2417,"2"-1"-1953,1-1 88,3 1 104,1 0 24,4-2-39,3 1-33,3-2-192,2 0-112,2-2-152,0 0-56,2-1-40,-2 0-104,-2 1-648,-3 0-753,-3 1 873</inkml:trace>
  <inkml:trace contextRef="#ctx0" brushRef="#br0" timeOffset="15">3644 2436 4425,'-9'-8'876,"6"5"14,0 1 0,-1-1 1,1 1-1,-4-2-890,7 4 29,0 0 0,0 0 0,0 0 0,0 0 0,0 0 1,0 0-1,0 0 0,0 0 0,0 0 0,0 0 0,0 0 0,-1 0 0,1-1 1,0 1-1,0 0 0,0 0 0,0 0 0,0 0 0,0 0 0,0 0 0,0 0 0,0 0 1,0 0-1,0 0 0,0 0 0,0 0 0,0 0 0,0 0 0,0 0 0,0-1 1,0 1-1,0 0 0,0 0 0,0 0 0,0 0 0,0 0 0,0 0 0,0 0 0,0 0 1,0 0-1,0 0 0,0 0 0,0 0 0,0 0 0,0 0 0,1 0 0,-1 0 0,0 0 1,0-1-1,0 1 0,0 0 0,0 0 0,0 0-29,5-3 375,7 0-352,-12 3-9,4-2-7,1 2 0,-1-1 0,0 0 0,0 1 0,0 0 0,1 0 0,-1 0 0,0 0 0,0 1 0,1 0 0,-1 0 0,0 0 0,0 0 0,1 1-7,-3-1 0,1 1-1,0-1 0,-1 0 0,1 1 0,-1 0 1,0 0-1,0 0 0,1 0 0,-1 0 0,-1 0 1,1 0-1,0 1 0,0-1 0,-1 1 1,1-1-1,-1 1 0,0-1 0,0 1 0,0 0 1,1 3 0,-1 2 44,0 0 0,0 1 0,0 0 0,-1-1 0,-1 6-44,-2 13 644,-1 1-644,-1-1 279,3-16-146,0 0 0,1 0 0,0 0 0,0 8-133,1-18 8,0 1 0,0-1 0,0 0 0,1 0 1,-1 1-1,0-1 0,1 0 0,-1 0 0,1 0 0,0 2-8,-1-3 0,0 0-1,1 1 0,-1-1 0,0 0 0,1 0 0,-1 1 1,0-1-1,1 0 0,-1 0 0,1 1 0,-1-1 0,0 0 1,1 0-1,-1 0 0,1 0 0,-1 0 0,1 1 0,-1-1 1,0 0-1,1 0 0,-1 0 0,1 0 0,-1 0 1,1 0-1,-1-1 0,1 1 0,-1 0 0,0 0 0,1 0 1,-1 0-1,1 0 1,4-3 1,0 1 1,0-1-1,0 0 1,0 0-1,-1-1 1,3-2-2,5-3-44,27-18-2514,-31 20 1650</inkml:trace>
  <inkml:trace contextRef="#ctx0" brushRef="#br0" timeOffset="16">3688 2541 10498,'-9'-7'3481,"15"6"-3473,2-2-32,4 0 0,2-1-176,1-3-640,1-1-1081,2-2 1193</inkml:trace>
  <inkml:trace contextRef="#ctx0" brushRef="#br0" timeOffset="17">3867 2413 6585,'-1'0'119,"1"0"-1,0 0 0,0 0 1,0 0-1,0-1 0,-1 1 1,1 0-1,0 0 0,0 0 1,0 0-1,0 0 0,0 0 0,-1 0 1,1 0-1,0-1 0,0 1 1,0 0-1,0 0 0,0 0 1,0 0-1,0 0 0,0-1 1,-1 1-1,1 0 0,0 0 1,0 0-1,0 0 0,0-1 0,0 1 1,0 0-1,0 0-118,4-5 1256,8-4-1111,-11 8 58,5-2-150,0 0 0,0 0 0,0 0 1,0 1-1,0 0 0,1 0-53,-5 2 10,0-1 0,0 1-1,0 0 1,1-1 0,-1 1 0,0 0 0,0 0 0,0 0 0,0 1 0,0-1-1,0 0 1,0 1 0,1-1 0,-1 1 0,0 0 0,-1 0 0,1 0 0,0 0-1,0 0 1,1 1-10,-2-1 17,0 1 1,0-1-1,0 1 0,1-1 0,-1 1 0,-1 0 0,1-1 0,0 1 0,0 0 0,-1 0 0,1-1 1,-1 1-1,1 0 0,-1 0 0,0 0 0,0 1-17,0 7 54,0-1 0,0 0 0,-1 0-54,0 0 39,-2 27 154,0-15-28,2 0 0,0 0 0,2 8-165,-1-27 10,0-1 1,0 1-1,0 0 0,1-1 0,-1 1 1,1 0-1,-1-1 0,1 1-10,-1-1 2,0-1 0,1 0 1,-1 0-1,0 1 0,0-1 0,1 0 0,-1 0 1,0 1-1,1-1 0,-1 0 0,0 0 0,1 0 0,-1 0 1,0 1-1,1-1 0,-1 0 0,0 0 0,1 0 0,-1 0 1,0 0-1,1 0 0,-1 0 0,1 0 0,-1 0 0,0 0 1,1 0-1,-1 0 0,0 0 0,1 0 0,-1 0 1,0-1-1,1 1 0,-1 0 0,0 0 0,1 0 0,-1 0 1,0-1-1,1 1 0,-1 0-2,4-3 6,1 0 0,-1 0 0,0 0 1,0 0-1,1-3-6,19-20-257,-8 8-549,-7 8 450</inkml:trace>
  <inkml:trace contextRef="#ctx0" brushRef="#br0" timeOffset="18">3928 2482 9066,'-3'9'3161,"10"-10"-2921,4-1 40,1 0 24,3-4-120,1 1-96,1-4-696,0 1 464</inkml:trace>
  <inkml:trace contextRef="#ctx0" brushRef="#br0" timeOffset="19">4107 2272 6041,'-3'-1'2489,"2"1"-1377,0 3 72,0 3 9,1 3-169,1 5-304,0 1-240,2 2-320,-1-2-56,0-3-408,0-2-384,0-5-1024,0-1-1569,-1-4 2105</inkml:trace>
  <inkml:trace contextRef="#ctx0" brushRef="#br0" timeOffset="20">4028 2279 4345,'-7'-8'2344,"12"6"-295,4-1-785,3-2 168,7 0-231,1-2-177,4 1-528,2 1-176,-2 1-648,-3 1-1008,-3 0 880</inkml:trace>
  <inkml:trace contextRef="#ctx0" brushRef="#br1" timeOffset="21">11011 1745 2985,'-11'-27'1416,"11"26"-1298,0 1 1,-1-1-1,1 0 0,0 0 1,-1 1-1,1-1 0,-1 1 1,1-1-1,-1 0 0,1 1 1,-1-1-1,0 0-118,0 0 992,0 0-755,1 1-172,0 0-1,0 0 1,0 0 0,0 0-1,0 0 1,0 0-1,0 0 1,0 0 0,-1 0-1,1 0 1,0 0 0,0 0-1,0 0 1,0 0-1,0 0 1,0 0 0,-1 0-1,1 0 1,0 0 0,0 0-1,0 0 1,0 0 0,0 0-1,0 0 1,0 0-1,-1 0 1,1 0 0,0 0-1,0 0 1,0 0 0,0 1-1,0-1 1,0 0-1,0 0 1,0 0 0,0 0-1,0 0 1,-1 0 0,1 0-1,0 0 1,0 0-1,0 1 1,0-1 0,0 0-1,0 0 1,0 0 0,0 0-1,0 0 1,0 0-65,-11 30 926,4-12-585,-18 38 289,10-23-48,-1 7-582,-17 41 1309,-32 57-1309,63-134 18,-67 137 1120,2 14-1138,52-116 84,-7 20 106,-10 14-190,-39 55 165,8-15-26,13-9 181,-14 47-320,-17 38 140,-8-3-94,-10 22-14,58-122-10,-27 40-22,-24 46 8,61-113-7,15-31-23,2 1 1,-11 28 21,17-27-387,7-23-138,1-2-425,1-4 374</inkml:trace>
  <inkml:trace contextRef="#ctx0" brushRef="#br2" timeOffset="22">8587 762 1272,'-88'-14'2397,"32"7"-1686,-97-14 1034,-79-6-1156,124 16 84,-215-27 998,218 26-1318,-57-9 46,49 4-218,-39-7-16,-55-3 183,116 16-236,-89-5 3,56 6 128,-63-3 470,57 5-329,-224-9-92,144 15-154,-36-1 10,143-4-117,38 2-12,-490-19 54,41 26-44,264 14-18,-13 12-11,178-18 5,-19 2-5,54-6-5,-320 45 5,-41 27 39,280-48 1,-95 37-40,143-36 21,1 4 0,2 3 1,-23 17-22,50-23 28,1 1 0,-18 18-28,44-31 14,2 2 0,1 0 0,0 1 0,2 2 0,-9 13-14,11-11 6,-5 13-6,16-27 1,2 0 0,0 0 0,1 1 0,-2 6-1,-3 25 1,-4 34-1,10-45 11,0 8-11,4-26 1,0 1 1,1 0-1,2 8-1,7 38 32,11 31-32,-13-69 26,1 0-1,1 0 1,13 22-26,44 68 119,-40-72-91,-2 0 1,1 2 16,2-2 0,8 8-45,-1-7 29,29 37 15,-16-21 11,34 32-55,59 50 146,-101-103-84,97 86 62,-81-76-96,20 15 57,3-4 1,3-3 0,24 10-86,-32-25 147,24 15 41,-73-41-149,37 23 147,27 11-186,147 68 366,-85-46-158,108 51 48,12-11-158,-57-25-23,-66-26 29,18 0-104,7-12 280,53 5-280,181 22 292,-273-56-171,1-6 0,127-3-121,184-20 114,-1-30 37,82-31 915,116-42-724,-366 50-278,75-28-5,-137 34-16,-137 35-9,-1-3 0,-2-4 1,-1-3-1,63-36-34,-84 37 17,59-32 15,-68 38-17,-1-1 1,-2-3-1,17-15-15,-53 38 1,91-75 20,-73 58-7,-1 0-1,18-25-13,-17 16 15,-1-2 0,14-29-15,29-71 34,-48 93-32,-1 1-1,-2-2 1,-2 0-1,-2 0 1,4-30-2,-4-5-24,-1-54 24,-9 101-5,-1 0-1,-1 0 1,-1 0 0,-2 0-1,-1 1 1,-2-4 5,-15-36-33,-8-10 33,14 34-7,-22-48-73,-25-44 80,34 84-29,13 25 19,-5-11 7,-2 1 0,-1 1 0,-10-8 3,-6 2-26,8 8 11,-10-10 2,-9-10-20,37 37 24,0 2 0,-2 0-1,-12-8 10,-8-3-22,-12-5 22,17 12-14,2 2-11,-22-19 25,12 9-25,-27-15 25,7 5 9,-4-4-12,-1 4-1,-28-11 4,55 30 4,2-2-1,0-2 0,2-1 1,-5-5-4,30 22-12,0 0 0,-1 1 0,1 0 0,-1 0 0,0 1 1,-1 1-1,1 0 0,-10-2 12,2 1 4,-29-8-709,39 9 105,1 1 0,-1-1 0,0-1 0,-3-2 600,-2-4-684</inkml:trace>
  <inkml:trace contextRef="#ctx0" brushRef="#br1" timeOffset="23">1011 96 1560,'-14'14'1209,"13"-13"-1024,1-1 0,-1 0 0,1 1 0,-1-1 0,1 0 0,-1 1 0,1-1 0,-1 0 0,1 0 0,-1 0 0,1 1 0,-1-1 1,0 0-186,1 0 69,0 0 0,0 0 1,0 0-1,0 0 1,0 0-1,0 0 1,-1 0-1,1 0 1,0 0-1,0 0 0,0 0 1,0 0-1,0 0 1,0 0-1,0 0 1,0 0-1,0 0 1,-1 0-1,1-1 0,0 1 1,0 0-1,0 0 1,0 0-1,0 0 1,0 0-1,0 0 1,0 0-1,0 0 1,0 0-1,0 0 0,0 0 1,0-1-1,0 1 1,0 0-1,-1 0 1,1 0-1,0 0 1,0 0-1,0 0-69,0 0 300,1 0 27,22 1 908,8 1-1235,-11 1 605,21-2-605,197-11 1303,46-1-539,166-11-22,-210 2 338,-194 16-876,308-17 80,-26 18-198,23-1-2,-335 4-83,405-14 24,-295 12-14,194-1 37,465 0 55,-183 1-77,-487 3-20,420 17 11,-282-7-12,360 7 10,-54-3 2,-437-11-9,26 2 7,-77-3-14,461 15 7,-275-9 0,55 1 8,-293-9-15,460 20 54,-435-21-51,-42 1 173,-3-1-1223,-7 0-2752,-7 0 2132</inkml:trace>
  <inkml:trace contextRef="#ctx0" brushRef="#br1" timeOffset="24">942 128 1528,'0'-1'5230,"-2"3"-4161,-2 6-1069,-6 16 1429,-1 10-1429,1-3 1097,-2 0-1097,-58 138 1580,1-16-320,-9-3-224,20-39-506,-76 162 346,60-111-484,-47 104 265,10 3-144,-16 72-413,110-291-501,1 4 401,14-46-685,-1 0 1,0 0 0,-1 2 684,-1-2-720</inkml:trace>
  <inkml:trace contextRef="#ctx0" brushRef="#br1" timeOffset="25">23 2357 1640,'-17'-39'950,"12"28"-208,4 10 238,1-1 620,0 2-1548,1 1 1,-1-1-1,0 1 1,0-1-1,0 1 0,0-1 1,1 0-1,-1 1 1,0-1-1,0 1 1,1-1-1,-1 1 0,1-1-52,-1 1 79,5 5 81,1 1 1,-1-2-1,3 3-160,3 3 127,72 73 918,9 10-9,-56-53-697,2-1 1,1-3 0,15 10-340,179 115 333,-140-100-334,-20-12 17,353 233 384,-312-210-243,139 91 757,175 143 114,-156-97-759,-150-115-195,21 17 31,-127-101-149,-1 0 129,7 6-85,-19-14-179,1 1-1,0 0 1,-1-1-1,0 1 1,0 0-1,0 1 1,1 2 179,2 7-489</inkml:trace>
  <inkml:trace contextRef="#ctx0" brushRef="#br1" timeOffset="26">2617 4250 2545,'-4'22'798,"4"-22"-777,0 0 0,0 0 0,0 1 0,0-1-1,0 0 1,0 0 0,0 0 0,0 1 0,0-1-1,0 0 1,0 0 0,0 1 0,0-1 0,0 0-1,0 0 1,0 0 0,0 1 0,1-1 0,-1 0-1,0 0 1,0 0 0,0 0 0,0 1-1,0-1 1,1 0 0,-1 0 0,0 0 0,0 0-1,0 1-20,7-1 1034,-5 0-885,26 1 947,0-2 1,12-1-1097,116-9 1452,3 8-1064,-29 0-11,82-4 79,326-4-21,-94 14 230,424 7-268,-585 0-335,167 2 57,-229-12 89,216 2 443,-46 8-413,170 2-69,-18-23-76,1-13-23,-486 21-64,785-22 1309,-791 25-1238,-5 0 91,46-6-168,-88 5-59,1 0 0,-1 0 0,1-1 0,3-1 59,-6 2-292,-1 0-1,0 0 0,1 0 0,-1-1 1,0 1-1,0-1 0,0 1 1,0-1-1,-1 0 0,1 1 0,0-1 1,0-1 292,0-1-493,1-1 1,-1 1-1,1-4 493</inkml:trace>
  <inkml:trace contextRef="#ctx0" brushRef="#br1" timeOffset="27">9701 162 816,'-22'-4'1004,"22"4"-955,0 0 0,0 0-1,0 0 1,-1 0-1,1 0 1,0 0-1,0 0 1,0 0 0,0 0-1,0 0 1,-1-1-1,1 1 1,0 0 0,0 0-1,0 0 1,0 1-1,0-1 1,-1 0-1,1 0 1,0 0 0,0 0-1,0 0 1,0 0-1,0 0 1,-1 0 0,1 0-1,0 0 1,0 0-1,0 0 1,0 0 0,0 1-1,0-1 1,-1 0-1,1 0 1,0 0-1,0 0 1,0 0 0,0 0-1,0 1 1,0-1-1,0 0 1,0 0 0,0 0-1,0 0 1,0 0-1,0 1 1,0-1-1,0 0 1,0 0 0,0 0-1,0 0 1,0 0-1,0 1 1,0-1 0,0 0-1,0 0 1,0 0-1,0 0 1,0 0-1,0 1 1,0-1 0,0 0-49,4 6 982,2 0-150,0 0 0,1 0 1,-1-1-833,11 9 807,36 43 363,-8-8-727,27 24-22,32 32-29,-85-87-310,50 47 663,22 31-745,61 81 259,78 91-113,-13-13 44,-109-124 334,-79-92 76,-2 2 0,13 27-600,-7-12-299,-31-53-136,0-1-1,0 1 0,0 0 0,1-1 0,1 3 436,0-2-763</inkml:trace>
  <inkml:trace contextRef="#ctx0" brushRef="#br1" timeOffset="28">8936 265 1184,'2'-11'10906,"-2"11"-10800,0 0 0,0 0-1,0 0 1,0 0-1,0 0 1,0 0 0,0 1-1,0-1 1,0 0 0,0 0-1,0 0 1,0 0-1,0 0 1,0 0 0,0 0-1,0 0 1,0 0-1,0 0 1,0 0 0,0 0-1,0 0 1,0 0-1,0 0 1,0 0 0,0 0-1,0 0 1,0 0-1,0 0 1,0 0 0,0 0-1,0 0 1,0 0-1,0 0 1,0 0 0,0 0-1,0 0 1,0 0-1,0 0 1,0 0 0,0 0-1,0 0 1,0 0-1,0 0 1,0 0 0,0 0-1,1 0 1,-1 0 0,0 0-106,-1 9-391,-12 55 1058,0 7-389,8-40-61,1 19-217,4-49-123,0-4 23,0 3 89,0 0 0,0 0 0,0-1 0,0 1-1,0 0 1,0 0 0,0 0 0,0 0-1,0-1 1,0 1 0,0 0 0,0 0-1,0 0 1,0 0 0,0-1 0,0 1-1,0 0 1,0 0 0,0 0 0,0 0 0,1 0-1,-1-1 1,0 1 0,0 0 0,0 0-1,0 0 1,0 0 0,0 0 0,1 0-1,-1 0 1,0 0 0,0 0 0,0-1 0,0 1-1,1 0 1,-1 0 0,0 0 0,0 0-1,0 0 12,12 6-47,-10-5 45,0 1 0,0-1-1,0-1 1,0 1 0,0 0 0,0 0-1,0-1 1,0 1 2,21 2-441,0-1-1,-1 0 1,5-2 441,-20 0-486</inkml:trace>
  <inkml:trace contextRef="#ctx0" brushRef="#br1" timeOffset="29">9144 323 5097,'-1'-2'858,"1"0"1,0 1-1,0-1 0,0 0 1,0 0-1,0 1 0,1-1 1,-1-1-859,0 2 2350,-9 78 1443,4-27-2971,3 17-822,2-66-5,0 2-122,0 1 1,0-1-1,0 1 0,-1 1 127,0-4-1036,1-1-351,0-3-443,1-2 645</inkml:trace>
  <inkml:trace contextRef="#ctx0" brushRef="#br1" timeOffset="30">9140 303 6257,'0'-2'405,"0"0"0,0 0 0,0 0 0,1 0 0,-1 0 0,1 0 0,-1 0-1,1 1 1,-1-1 0,1 0 0,1-1-405,-2 2 130,1 0 1,0 0-1,0 0 0,0 0 1,0 0-1,0 0 1,0 0-1,0 0 0,0 1 1,0-1-1,1 0 0,-1 1 1,0-1-1,0 1 0,1 0 1,-1-1-1,0 1 0,1 0-130,1-1 115,0 1-1,0 0 1,0-1-1,1 2 1,-1-1-1,0 0 1,0 1-1,0-1 1,1 1-1,-1 0 0,0 0 1,0 0-1,0 0 1,0 1-1,0-1 1,-1 1-1,1 0 1,0-1-1,-1 1 0,1 1 1,-1-1-1,0 0 1,0 1-1,0-1 1,0 1-1,0-1 1,0 1-1,-1 0 1,1 0-1,-1 0 0,0 0 1,0 0-1,0 0 1,0 0-1,0 0 1,-1 0-1,1 1 1,-1-1-1,0 2-114,0-2 117,-1 1 0,1-1 0,-1 0 0,0 1 0,0-1 0,0 0 0,0 0 1,0 0-1,-1 0 0,0 0 0,1 0 0,-1 0 0,0 0 0,0-1 0,-1 1 0,1-1 0,0 1 0,-2 0-117,0 0 22,-1 0 1,1 0-1,-1 0 1,0 0-1,1-1 1,-1 0-1,-1 0 1,1 0-1,0 0 0,0-1 1,-1 0-23,-3-1-672,9 0 652,0 0 1,0 0-1,0 0 1,-1 0-1,1-1 1,0 1-1,0 0 0,0 0 1,-1 0-1,1 0 1,0 0-1,0-1 1,0 1-1,0 0 1,0 0-1,0 0 1,-1 0-1,1-1 1,0 1-1,0 0 20</inkml:trace>
  <inkml:trace contextRef="#ctx0" brushRef="#br1" timeOffset="31">9521 377 2529,'0'-1'359,"1"0"0,-1 0 0,1 0 0,-1 0 1,0 1-1,1-1 0,-1 0 0,0 0 0,0 0 1,0 0-1,1 0 0,-1 0 0,0 0 0,0 0 0,0 0 1,0 0-1,-1 0 0,1 0 0,0 1 0,0-1 1,-1 0-1,1 0 0,0 0 0,-1 0 0,1 0-359,-2-2 351,1 1 1,-1-1-1,1 1 0,-1-1 0,0 1 0,0 0 0,-2-2-351,4 4 32,0 0 0,-1-1 0,1 1 0,0 0 0,-1-1 1,1 1-1,-1 0 0,1-1 0,-1 1 0,1 0 0,-1 0 0,1 0 1,-1-1-1,1 1 0,-1 0 0,1 0 0,-1 0 0,1 0 0,-1 0 1,1 0-1,-1 0 0,1 0 0,-1 0 0,1 0 0,-1 0 1,1 1-1,-1-1 0,1 0 0,-1 0 0,1 0 0,0 1 0,-1-1 1,1 0-1,-1 0 0,1 1 0,-1-1 0,1 0 0,0 1 0,-1-1 1,1 1-1,0-1 0,0 0 0,-1 1 0,1-1 0,0 1 0,0-1-32,-3 4 153,1 0 0,1-1-1,-1 1 1,1 0 0,-1 1-153,2-5 10,-3 12 221,0 0 0,1 0 1,0-1-1,0 6-231,0 49 325,2-57-283,2 34 108,0-10-109,-2-30-165,1-2-65,-1 0-1,0 0 0,0 1 1,0-1-1,0 0 0,0 0 1,0 0-1,-1 0 0,1 0 1,0 0-1,-1 1 0,1-1 1,0 0-1,-1 0 0,0 0 190,0-1-1736,0-2 775</inkml:trace>
  <inkml:trace contextRef="#ctx0" brushRef="#br1" timeOffset="32">9406 490 6553,'-2'0'2313,"3"0"-1569,2 0 136,1 0 176,3-1 89,2 0-233,3-1-152,2-1-232,2 1-88,-1 1-240,-3 0-136,-3 1-576,-1 0-448,-2 1 560</inkml:trace>
  <inkml:trace contextRef="#ctx0" brushRef="#br1" timeOffset="33">9597 491 8210,'-2'-1'742,"1"1"-1,-1-1 1,1 1 0,-1 0 0,1 0-1,-1 0 1,1 0 0,-1 0 0,-1 0-742,2 1 81,1-1 0,-1 0 0,0 0 0,1 1 0,-1-1 1,0 1-1,1-1 0,-1 1 0,0-1 0,1 1 0,-1-1 1,1 1-1,-1-1 0,1 1 0,-1 0 0,1-1 0,0 1 1,-1 0-1,1-1 0,-1 2-81,0 1 89,0 0-1,0 1 1,0 0-1,0-1 1,0 1 0,1-1-1,-1 1 1,1 0 0,0-1-1,0 1 1,1 0-1,-1 0 1,1 0-89,-1-2 0,1 0 1,-1 0-1,1 0 0,0 0 1,0 0-1,-1-1 0,1 1 1,0 0-1,1-1 0,-1 1 1,0-1-1,0 1 0,1-1 1,-1 1-1,1-1 0,-1 0 1,1 0-1,-1 0 0,1 0 1,0 0-1,0 0 0,-1 0 0,1 0 1,0-1-1,1 1 0,-1 0 0,0-1 1,0 0-1,0 1 0,0-1 1,0 0-1,0 0 0,0 0 1,0-1-1,0 1 0,0 0 1,0-1-1,0 1 1,0-1-1,0 0 0,-1 1 1,1-1-1,0 0 0,0 0 1,0-1-1,-1 1-1,0 0 0,0 0 0,0 0 0,0 0 1,0-1-1,0 1 0,0 0 0,0-1 1,0 1-1,-1-1 0,1 1 0,0-1 1,-1 1-1,0-1 0,1 1 0,-1-1 0,0 1 1,0-1-1,0 0 0,0 1 0,0-1 1,0 0-1,0 1 0,0-1 1,-1-2-3,0 1 0,0-1 0,0 1 0,0 0 0,0-1 0,-1 1 0,1 0 0,-1 0 0,-1-1 3,2 2-34,1 1 0,-1 0 0,0 0 1,0 0-1,0 0 0,0 0 1,0 0-1,0 0 0,-1 0 1,1 0-1,0 1 0,0-1 1,-1 0-1,1 1 0,0-1 0,-1 1 1,1-1-1,0 1 0,-1 0 1,1 0-1,-1-1 0,1 1 1,-1 0-1,0 0 34,2 0-70,0 0 0,0 0 0,0 0 0,-1 0 0,1 0 0,0 0 0,0 0 0,0 0 0,0 1 0,0-1 0,-1 0 0,1 0 0,0 0 0,0 0 0,0 0 0,0 0 0,0 0 0,0 0 0,-1 0 0,1 0 0,0 1 0,0-1 0,0 0 0,0 0 0,0 0 0,0 0 0,0 0-1,0 0 1,0 1 0,-1-1 70,4 1-653</inkml:trace>
  <inkml:trace contextRef="#ctx0" brushRef="#br1" timeOffset="34">9685 497 5697,'15'19'2494,"-14"-17"-2030,0-1-1,0 1 1,0 0-1,-1-1 1,1 1 0,0 0-1,-1-1 1,1 1-1,-1 0 1,1 1-464,0 2 604,0 0-294,0-1 1,-1 1-1,1 0 1,-1-1 0,0 1-1,-1 1-310,1-3 132,0-1 1,0 1-1,-1-1 0,0 1 0,1-1 1,-1 1-1,0-1 0,0 1 0,-1-1 0,1 0 1,0 0-1,-1 0-132,2-1 5,0-1 1,0 0-1,0 0 1,0 0-1,0 0 1,0 0-1,0 0 1,0 0-1,0 0 1,0 0-1,0 0 1,0 0-1,0 0 1,0 0-1,0 0 1,0 0-1,0 0 1,0 0-1,0 0 1,0 0-1,0 0 1,0 1-1,0-1 0,0 0 1,0 0-1,-1 0 1,1 0-1,0 0 1,0 0-1,0 0 1,0 0-1,0 0 1,0 0-1,0 0 1,0 0-1,0 0 1,0 0-1,0 0 1,0 0-1,0 0 1,0 0-1,0 0 1,0 0-1,-1 0 1,1 0-1,0 0 1,0 0-1,0-1 0,0 1 1,0 0-1,0 0 1,0 0-1,0 0 1,0 0-1,0 0 1,0 0-1,0 0 1,0 0-1,0 0 1,0 0-1,0 0 1,0 0-6,0-4 85,0-1-74,2 1-1,-1 0 1,0 0-1,1 0 0,0 0 1,0 0-1,0 0 1,0 0-1,2-2-10,1 0 115,-1 1 0,1 0 1,0 0-1,0 0 0,5-3-115,-8 7 100,-1 0 0,1 0 0,0 0 0,0 0 0,0 0 1,-1 0-1,1 0 0,0 1 0,0-1 0,0 1 0,1 0-100,2-1-1252,0 1 0,1 0-1,2 1 1253,-6-1-710,3 1-1009</inkml:trace>
  <inkml:trace contextRef="#ctx0" brushRef="#br1" timeOffset="35">9169 791 2817,'-1'-5'4063,"1"0"-499,-1 9-1309,-5 43-511,5-30-1394,-2 1 1,0 0-1,-4 12-350,5-25 90,1-3-33,1 1 0,-1-1-1,0 1 1,1 0-1,-1 2-56,7-17-380,7-34-612,-4 15-151,4-7 1143,-9 29-14,0 0 0,0 0 0,1 0 0,0 1 0,1 0 0,0-2 14,-5 9 25,7-7 183,-7 8-191,-1 0 0,0-1-1,0 1 1,0 0-1,1 0 1,-1 0 0,0 0-1,0 0 1,1 0 0,-1-1-1,0 1 1,0 0-1,0 0 1,1 0 0,-1 0-1,0 0 1,0 0 0,1 0-1,-1 0 1,0 0-1,0 0 1,1 0 0,-1 0-1,0 0 1,0 1 0,1-1-1,-1 0 1,0 0 0,0 0-1,1 0 1,-1 0-1,0 0 1,0 0 0,0 1-1,1-1 1,-1 0 0,0 0-1,0 0 1,0 1-1,0-1 1,0 0-17,2 3 111,-1 0 0,0 0-1,0 0 1,0 0 0,0 0 0,-1 0 0,0 0 0,1 0-1,-1 0 1,0 0 0,0 0 0,0 1-111,0 5 236,-3 87 191,1-61-302,2-34-126,0-1 0,0 0 0,0 0 1,0 0-1,0 0 0,0 1 0,0-1 1,0 0-1,0 0 0,0 0 0,0 0 0,0 1 1,0-1-1,0 0 0,0 0 0,0 0 1,0 0-1,0 1 0,0-1 0,0 0 0,0 0 1,0 0-1,0 0 0,0 0 0,1 1 1,-1-1-1,0 0 0,0 0 0,0 0 0,0 0 1,3-4-42,3-9-14,2-15-18,0 2-328,7-15 402,-12 33-54,1 0 0,0 0 0,1 0 0,0 1 0,0 0 0,0 0 0,2 0 54,-7 6 0,1 0 0,0 0 1,0 1-1,-1-1 1,1 0-1,0 1 1,0-1-1,0 1 1,0-1-1,0 1 0,1-1 0,-2 1 6,0 0-1,1 0 1,-1 0-1,0 0 0,1 0 1,-1 0-1,0 0 1,1 0-1,-1 0 0,0 1 1,1-1-1,-1 0 0,0 0 1,0 0-1,1 0 1,-1 0-1,0 1 0,1-1 1,-1 0-1,0 0 1,0 0-1,1 1 0,-1-1 1,0 0-1,0 1 0,0-1 1,1 0-1,-1 0 1,0 1-1,0-1 0,0 0 1,0 1-1,0-1 1,0 0-1,0 1 0,0-1 1,0 1-6,2 5 136,-1 1-1,0 0 1,0-1 0,-1 1 0,1 1-136,-3 34 362,0-27-280,0 12 24,0-11-173,1 0 1,1 2 66,0-17-32,0 0-60,0-1 0,0 1 0,0-1 0,0 1 0,0 0 0,0-1 0,1 1 0,-1-1 0,0 1 0,0 0 0,0-1 0,1 1 0,-1-1 0,0 1 92,2-1-518</inkml:trace>
  <inkml:trace contextRef="#ctx0" brushRef="#br1" timeOffset="36">9488 798 7001,'0'0'176,"1"-1"-1,-1 1 1,0 0-1,1-1 0,-1 1 1,0 0-1,0-1 0,1 1 1,-1-1-1,0 1 1,0 0-1,0-1 0,1 1 1,-1-1-1,0 1 0,0-1 1,0 1-1,0-1-175,0 1 85,0 0 0,0-1 0,0 1 0,0 0 0,0 0 0,-1-1 0,1 1 0,0 0 0,0 0 0,0 0 0,0-1 0,0 1 0,-1 0 0,1 0 0,0 0 0,0 0 0,0-1 0,-1 1 0,1 0 0,0 0 0,0 0 0,0 0 0,-1 0 0,1 0-85,-1-1 172,0 1 0,0 0-1,0 0 1,-1 0-1,1-1 1,0 1 0,0 0-1,0 0 1,0 1 0,0-1-1,-1 0 1,1 0 0,0 1-172,-1-1 137,1 1 1,-1 0-1,1 0 1,-1 0-1,1 0 1,0 0 0,-1 1-1,1-1 1,0 0-1,0 0 1,0 1-1,0-1 1,0 2-138,-3 3 346,0 1 1,-1 3-347,5-10-3,-4 10 145,0 1 0,1-1 0,-2 10-142,3-15 29,2 1 0,-1-1 0,0 0-1,1 1 1,0-1 0,1 0 0,-1 1-1,1-1 1,0 1-29,-1-5-3,0 0 1,1 0-1,-1-1 0,0 1 0,0 0 1,1 0-1,-1 0 0,1 0 0,-1-1 1,1 1-1,-1 0 0,1-1 0,-1 1 1,1 0-1,0-1 0,-1 1 0,1-1 1,0 1-1,0-1 0,-1 1 1,1-1-1,0 1 3,0-1-5,0 0 1,0 0-1,0 0 1,0 0-1,0 1 1,0-1-1,0-1 1,0 1-1,0 0 1,0 0-1,0 0 1,0 0-1,0-1 1,0 1-1,0-1 0,0 1 1,0 0-1,-1-1 1,1 1-1,0-1 5,3-2-90,-1 1 0,0-1 0,1 0 0,-1 0 0,0-1 0,-1 1-1,1 0 1,-1-1 0,1 0 0,-1 0 0,0 1 0,0-1 0,-1 0-1,1-1 1,-1 1 0,0-2 90,2-9-525,0 0 0,-2 0 0,1-15 525,-2 22-77,1-5 368,-1 13-283,0 0 0,0 0 0,0 0 0,0 0 1,0 0-1,0 0 0,0 0 0,0 0 0,0 0 0,1 0 0,-1 0 1,0 0-1,0 0 0,0 0 0,0 0 0,0-1 0,0 1 0,0 0 1,0 0-1,0 0 0,0 0 0,0 0 0,0 0 0,0 0 0,0 0 1,0 0-1,0 0 0,0 0 0,0 0 0,0 0 0,0 0 0,0 0 1,0 0-1,0 0 0,0 0 0,0 0 0,0 0 0,0 0 0,0 0 1,0 0-1,0 0 0,1 0 0,-1 0 0,0 0 0,0 0 0,0 0 1,0 0-1,0 0 0,0 0 0,0 1 0,0-1 0,0 0 0,0 0 1,0 0-1,0 0 0,0 0 0,0 0 0,0 0 0,0 0 0,0 0 1,0 0-1,0 0 0,0 0 0,0 0 0,0 0 0,0 0 0,0 0-8,3 7 413,3 20 50,-2-10-64,1 1 1,4 7-400,-8-20-182,1 0 0,1-1 0,-1 1 1,1-1-1,-1 0 0,1 0 0,0 0 0,1 0 1,-1 0-1,1-1 0,0 1 182,5 2-2230,-1-3 907</inkml:trace>
  <inkml:trace contextRef="#ctx0" brushRef="#br1" timeOffset="37">9639 806 8426,'3'3'4358,"-1"5"-3574,-2-4-126,5 19 1065,2 0 1,7 18-1724,-11-33 13,1 1 1,0-1 0,0 0-1,1 0 1,0-1 0,0 0-1,1 0 1,0 0 0,1 1-14,-6-8-67,-1 1-58,1-1 0,-1 0 0,0 1 1,1-1-1,-1 1 0,0-1 0,1 0 0,-1 0 0,0 1 1,1-1-1,-1 0 0,1 0 0,-1 1 0,1-1 0,-1 0 1,1 0-1,-1 0 0,1 0 0,-1 0 0,1 0 1,-1 1-1,1-1 0,-1-1 0,1 1 0,-1 0 0,1 0 1,-1 0-1,1 0 125,2-4-863</inkml:trace>
  <inkml:trace contextRef="#ctx0" brushRef="#br1" timeOffset="38">9744 797 8074,'-4'3'3192,"-2"5"-2071,-3 2 263,-2 9 152,-2 3-175,-2 5-337,1 0-256,2-1-352,2-1-136,4-5-512,2-4-368,4-8 376</inkml:trace>
  <inkml:trace contextRef="#ctx0" brushRef="#br1" timeOffset="39">9865 913 9106,'-1'0'3025,"1"0"-2689,0 0 96,7 3 64,8 0 8,-2-3-304,1 0-272,0-1-3441,4 0 2609</inkml:trace>
  <inkml:trace contextRef="#ctx0" brushRef="#br1" timeOffset="40">9733 1138 2537,'14'-4'1708,"-11"2"1186,-5 1-1044,-3-1-189,1 2-1461,1 0-1,0 0 0,0 1 1,0-1-1,-1 1 0,1-1 1,0 1-1,0 0 0,0 0 1,0 1-1,0-1 0,0 1 0,1-1 1,-1 1-1,0 0 0,1 0 1,-1 0-1,1 0 0,0 1 1,-1-1-1,1 0 0,0 1 1,1 0-1,-1-1 0,0 1 1,0 2-200,0-2 25,1 0 0,0 1 0,-1-1 0,1 0 0,0 0 0,1 1 0,-1-1 0,0 1 0,1-1 0,0 1 0,0-1 0,0 1 0,0-1 0,1 0 0,-1 1 0,1-1 0,0 1 0,0-1 0,0 0 0,1 0 0,-1 0 0,1 1 0,-1-1 0,3 2-25,-3-3-3,1-1 0,-1 1 1,1-1-1,0 1 0,0-1 0,-1 0 0,1 0 1,0 0-1,0 0 0,0 0 0,0 0 1,0 0-1,0-1 0,0 1 0,1-1 1,-1 1-1,0-1 0,0 0 3,3 0-105,0 0 1,0 0-1,0-1 0,0 1 0,0-1 1,-1 0-1,4-1 105,9-5-255</inkml:trace>
  <inkml:trace contextRef="#ctx0" brushRef="#br1" timeOffset="41">9884 1151 8442,'-2'0'3271,"2"0"-3254,0 1 0,0-1 1,-1 0-1,1 0 0,0 1 1,0-1-1,-1 0 0,1 0 0,0 1 1,0-1-1,0 0 0,0 0 0,-1 1 1,1-1-1,0 0 0,0 1-17,-2 6 367,0 1-1,1-1 1,-1 1-1,1-1 1,1 1-1,0-1 1,0 1 0,0 0-1,1-1 1,0 1-1,0-1 1,1 1-1,1 1-366,-3-8 34,1 1-1,-1-1 1,1 1 0,0-1-1,-1 0 1,1 1-1,0-1 1,0 0-1,0 0 1,0 0 0,0 0-1,0 0 1,0 0-1,0 0 1,0 0-1,1 0 1,-1 0-1,0-1 1,0 1 0,1 0-1,-1-1 1,1 1-1,-1-1-33,1 0 13,0 1 0,-1-1 0,1 0 1,0 0-1,0-1 0,0 1 0,-1 0 0,1-1 0,0 1 0,-1-1 0,1 1 0,0-1 0,-1 0 0,1 0 0,0 1 0,-1-1 0,0 0 0,2-2-13,1 0-3,0 0 0,-1-1 0,0 0 0,1 0 0,-1 0 0,-1 0 0,1 0 0,-1-1 1,1 1-1,0-4 3,-2 5-213,0 0 1,1-1 0,-1 1 0,-1-1 0,1 1 0,0-1 0,-1 1 0,0-1-1,0 1 1,0-1 0,0 0 0,-1 1 0,1-1 0,-1 1 0,0-1 212,-3-4-1618,-1 2 753</inkml:trace>
  <inkml:trace contextRef="#ctx0" brushRef="#br1" timeOffset="42">10068 1165 3785,'19'-6'2272,"-19"5"-279,1 0-409,-1 0 120,0 2-263,1 2-145,-1 5-256,0 3-136,-1 7-271,1 4-161,0 0-232,1 0-72,0-5-320,0-2-296,0-6-801,0-3-551,1-2 1072</inkml:trace>
  <inkml:trace contextRef="#ctx0" brushRef="#br1" timeOffset="43">10057 1210 5897,'-22'0'2385,"23"1"-777,2 0-696,5-1 81,2 0 87,4-2-424,3 1-200,4-2-240,0 0-40,-2 1-56,-2 1-168,-5 1 24,-3 0-16</inkml:trace>
  <inkml:trace contextRef="#ctx0" brushRef="#br2" timeOffset="44">3646 667 2753,'1'-1'53,"3"-1"925,-1-1 0,0 1 0,0-1 0,0 0 0,-1 0 1,1 0-1,1-2-978,-4 4 91,1 1 0,-1 0 0,0-1 0,0 1 1,0 0-1,1-1 0,-1 1 0,0 0 0,0-1 0,0 1 0,0 0 1,0-1-1,0 1 0,0-1 0,0 1 0,0 0 0,0-1 1,0 1-1,0 0 0,0-1 0,0 1 0,0-1 0,0 1 0,0 0 1,-1-1-1,1 1 0,0 0 0,0-1 0,0 1 0,-1 0 1,1 0-1,0-1 0,0 1 0,-1 0 0,1-1 0,0 1 0,-1 0 1,1 0-1,0 0 0,-1-1 0,1 1 0,0 0 0,-1 0 1,1 0-92,-1-1 142,-1 1 1,1-1 0,-1 1 0,1 0 0,0-1 0,-1 1 0,1 0 0,-1 0-1,1 0 1,-1 0 0,0 0-143,-2 1 233,-1 1 0,0 0 1,1 0-1,-1 0 0,1 0 0,0 1 0,0-1 0,0 1 0,-4 4-233,3-3 77,0 1 1,0 0-1,1 0 1,-1 0-1,1 1 0,0-1 1,1 1-1,-1 0 0,1 0 1,0 0-1,1 1 1,0-1-1,-1 1-77,-2 13 109,1 0 0,0 0 1,0 17-110,3-18 63,0 0 0,1 0 1,2 19-64,-1-31 2,0 0-1,0 0 1,1 0 0,0 0-1,0 0 1,1-1 0,-1 1 0,2-1-1,-1 0 1,1 0 0,-1 0-1,4 3-1,-4-6-20,1 1-1,0-1 0,0 0 0,0 0 1,1 0-1,-1 0 0,1-1 0,0 0 1,-1 0-1,1 0 0,0 0 0,0-1 1,0 0-1,0 0 0,1 0 21,5 0-521,1 0 1,0-1-1,-1 0 1,1-1-1,11-2 521,-5-2-696</inkml:trace>
  <inkml:trace contextRef="#ctx0" brushRef="#br2" timeOffset="45">3708 851 2288,'-31'5'3116,"28"-4"-1734,3-1 2351,0-1-1224,5 0-2154,6 0-283,-2 0-49,-1 0 0,1 1 0,0 0 0,7 1-23,-15 0 16,0-1-1,-1 0 1,1 0 0,0 1 0,0-1 0,0 1-1,-1-1 1,1 0 0,0 1 0,0 0-1,-1-1 1,1 1 0,0-1 0,-1 1 0,1 0-1,-1-1 1,1 1 0,-1 0 0,1 0-1,-1-1 1,1 1 0,-1 0 0,0 0 0,0 0-1,1 0 1,-1 0 0,0-1 0,0 2-16,1 3 293,-1 0 1,1 0-1,-1 1 1,-1 2-294,1 2 366,0 31 762,0 50-147,0-90-981,2 21-172,-2-21 46,1 1 0,-1-1 0,1 1 0,-1-1 0,1 1 0,-1-1 1,1 1-1,0-1 0,0 0 0,0 0 0,0 2 126,0-3-66,-1 0 1,0 1 0,1-1 0,-1 0-1,0 1 1,1-1 0,-1 0 0,0 0-1,1 1 1,-1-1 0,1 0 0,-1 0-1,0 0 1,1 0 0,-1 1 0,1-1 65,6-2-658</inkml:trace>
  <inkml:trace contextRef="#ctx0" brushRef="#br2" timeOffset="46">3862 689 4209,'-1'-1'286,"1"-1"0,-1 1 0,1 0 1,-1 0-1,1 0 0,-1-1 0,1 1 0,0 0 0,0 0 1,0-1-1,0 1 0,0 0 0,0-1 0,0 1 0,0 0 1,0 0-1,1-1 0,-1 1 0,0 0 0,1 0 1,-1 0-1,1-1-286,-1 1 153,1 0 30,-1 0 1,1 0-1,-1-1 0,0 1 0,0 0 0,0 0 0,0-1 0,0 1 0,0 0 1,0 0-1,0 0 0,0-1 0,0 1 0,-1 0 0,1 0 0,-1 0 0,1-1 1,-1 1-1,1 0 0,-1 0 0,1 0 0,-2-1-183,2 2 25,0 0 0,0 0 0,0 0 0,0 0 0,0 0 0,0 0 1,0 0-1,0 0 0,0 0 0,0 0 0,0 0 0,0 0 0,0 0 0,0 0 0,0 0 0,0 0 0,0 0 0,0 0 0,0 0 0,0 0 0,0 0 0,0 0 0,0 0 1,0 0-1,0 0 0,-1 0 0,1 0 0,0 0 0,0 0 0,0 0 0,0 0 0,0 0 0,0 0 0,0 0 0,0 0 0,0 0 0,0 0 0,0 0 0,0 0 0,0 0 0,0 0 1,0 0-1,0 0 0,0 0 0,0 0 0,0 0 0,0 0 0,0 0 0,0 0 0,0 0 0,0 0 0,0 1 0,0-1 0,0 0 0,0 0 0,0 0 0,0 0 0,0 0 0,0 0 1,0 0-1,0 0-25,-1 4 428,2 10-206,4 28 1047,5 15-1269,-4-21 284,-1-9-116,4 31 84,9 55 38,-17-105-261,1 1-1,1-1 0,1 4-28,-3-10 1,0 0-1,0 0 1,0 1-1,0-1 1,0-1-1,0 1 1,1 0-1,-1 0 1,1 0-1,-1-1 1,1 1-1,0-1 1,0 1-1,1 0 0,-2-2-3,-1 1-1,1-1 0,-1 0 0,1 0 1,-1 0-1,1 1 0,-1-1 0,1 0 0,-1 0 1,1 0-1,-1 0 0,1 0 0,-1 0 1,1 0-1,-1 0 0,1 0 0,0 0 1,-1 0-1,1-1 0,-1 1 0,1 0 0,-1 0 1,1 0-1,-1-1 0,0 1 0,1 0 1,-1-1-1,1 1 0,-1 0 0,1-1 1,-1 1-1,0-1 0,1 1 0,-1 0 0,0-1 4,2-1-19,-1-1-1,0 1 0,0 0 0,0-1 0,0 1 1,0-1-1,-1 1 20,7-27-243,-2 1 1,-2-1 0,0-9 242,5-37-133,-5 64 138,-3 11-4,0 0-1,0 0 0,0 0 0,0-1 1,0 1-1,0 0 0,0 0 1,0 0-1,0 0 0,0 0 0,0 0 1,0 0-1,0 0 0,0 0 0,0 0 1,0 0-1,0 0 0,1 0 1,-1 0-1,0 0 0,0-1 0,0 1 1,0 0-1,0 0 0,0 0 1,0 0-1,0 0 0,0 0 0,0 0 1,0 0-1,1 0 0,-1 0 0,0 0 1,0 0-1,0 0 0,0 0 1,0 0-1,4 6 20,1 8 35,0 0 1,-1 1 0,1 5-56,2 8 83,-3-14-34,1 6 154,4 8-203,-7-23 32,1 0 1,-1 0-1,1 0 1,-1 0-1,1 0 1,1-1-1,2 4-32,-6-7 3,0-1 0,1 0 0,-1 1 0,1-1-1,-1 1 1,0-1 0,1 1 0,-1-1 0,1 0 0,-1 1 0,1-1 0,-1 0-1,1 0 1,-1 1 0,1-1 0,-1 0 0,1 0 0,0 0 0,-1 0 0,1 0-1,-1 0 1,1 0 0,-1 0 0,1 0 0,0 0 0,-1 0 0,1 0 0,-1 0 0,1 0-1,-1 0 1,1 0 0,0-1 0,-1 1 0,1 0 0,-1 0 0,1-1 0,-1 1-1,1 0 1,-1-1 0,0 1 0,1-1 0,-1 1 0,1-1 0,-1 1 0,0 0-1,1-1 1,-1 1 0,0-1-3,3-3 12,-1 0 1,0-1-1,0 1 0,0 0 0,0-4-12,-1 6 4,6-22 16,-1 1 0,-1-1 0,1-14-20,3-74 33,-3 38-16,-6 67-16,1 1-1,-2-7 0,1 0-889,3 10 1783,-1 2-175,3-2 255</inkml:trace>
  <inkml:trace contextRef="#ctx0" brushRef="#br2" timeOffset="47">4601 657 2737,'5'-7'2489,"-4"6"-2062,-1 0 0,1 0 0,0 0-1,-1 0 1,1 1 0,-1-1 0,1 0-1,-1 0 1,1 0 0,-1 0 0,0-1 0,1 1-1,-1 0 1,0 0-427,0 0 173,-1 1-1,1 0 1,-1 0-1,1 0 0,0 0 1,-1 0-1,1 0 1,-1 0-1,1 0 1,-1 0-1,1 1 1,-1-1-1,1 0 1,-1 0-1,1 0 1,0 0-1,-1 1 1,1-1-173,-13 8 386,0 0 0,1 1 0,1 0 0,-1 1 0,2 0 0,-1 1 0,-8 12-386,17-20 27,0 0 0,0 0 0,0 0 1,0 0-1,1 0 0,-1 2-27,1-4 1,1 1 1,0-1-1,0 0 0,-1 0 0,1 0 0,0 0 0,0 1 1,0-1-1,0 0 0,0 0 0,1 0 0,-1 1 0,0-1 0,0 0 1,1 0-1,-1 0 0,1 0 0,-1 0 0,1 0 0,0 1-1,3 3-6,-1 0-1,1-1 1,1 0-1,-1 0 1,1 0 0,-1 0-1,3 0 7,9 7 5,10 4-5,0-2 4,-12-6 29,-1 0-1,0 1 1,5 3-33,-17-9 43,1-1 1,-1 0 0,1 1 0,-1-1 0,0 0-1,1 1 1,-1 0 0,0-1 0,0 1 0,0 0-1,0 0-43,-1-1 40,1 0-1,-1 0 0,0 0 1,0 0-1,0-1 0,0 1 0,0 0 1,0 0-1,0 0 0,0 0 0,0 0 1,0 0-1,0 0 0,0 0 1,-1 0-1,1 0 0,0-1 0,-1 1 1,1 0-1,-1 0 0,1 0 0,-1-1 1,1 1-1,-1 0-39,-4 4 131,0 0 0,0 0 0,0-1 0,0 0 0,-4 2-131,-8 5 180,-5 1-180,16-9-87,-1 1 0,0-1 0,0 0 0,0-1 0,-1 0 0,1 0 0,-1 0 0,0-1 87,6-1-103,1 0 0,-1 1 0,0-1 0,0-1 0,1 1 1,-1 0-1,0 0 0,0-1 103,1 1-39,0-1 0,1 1 1,-1 0-1,0-1 0,1 1 0,-1-1 0,1 1 1,-1-1-1,1 0 0,-1 1 0,1-1 1,-1 1-1,1-1 39</inkml:trace>
  <inkml:trace contextRef="#ctx0" brushRef="#br2" timeOffset="48">4803 673 7682,'2'-7'2313,"0"0"1,2-5-2314,1-4 2546,-5 23-1456,0 1-1,0-1 1,1 3-1090,16 255 2435,-16-213-2415,1-39-369,0-10-248,-2-3 542,0 0 0,0 0 0,1 0 0,-1 0 0,0 0-1,0-1 1,0 1 0,1 0 0,-1 0 0,0 0-1,0 0 1,0-1 0,0 1 0,0 0 0,1 0 0,-1 0-1,0-1 1,0 1 0,0 0 0,0 0 0,0 0 55,1-3-574,0 0 1,0 1-1,0-1 1,0 0-1,-1 0 1,1 1-1,-1-1 1,0-2 573,1-15-1596</inkml:trace>
  <inkml:trace contextRef="#ctx0" brushRef="#br2" timeOffset="49">4791 680 6713,'-1'-1'362,"0"0"-1,0 0 0,1-1 0,-1 1 0,0 0 0,1 0 0,-1-1 1,1 1-1,-1 0 0,1-1 0,0 1 0,0 0 0,0-1 0,-1 0-361,2 0 161,-1 1 0,0 0-1,1-1 1,-1 1-1,1 0 1,-1 0 0,1-1-1,0 1 1,0 0-1,-1 0 1,1 0 0,0 0-1,0 0 1,0 0-1,0 0 1,0 0-161,2-2 188,1 0 0,-1 0 0,1 1 0,-1-1 0,1 1 1,0 0-1,0 0 0,3-1-188,-5 2 78,1 1 0,-1-1 0,1 1 0,-1-1 0,1 1 0,-1 0 0,1 0 0,-1 0 0,1 0 0,-1 1 0,0-1 0,1 1 0,-1-1 0,1 1 0,-1 0 0,2 1-78,3 1 150,0 1-1,-1 1 1,0-1 0,1 1 0,-2 0 0,1 1 0,0-1 0,-1 1 0,4 6-150,4 6 316,-1 0 0,9 19-316,-15-25 118,0 1 0,-1 0 0,0 0 0,-1 0 0,1 5-118,-4-12 81,0 1 0,0 0 0,0 0 0,-1-1 0,0 1 0,0 0 0,-1 0 0,0 0 0,0-1 0,-1 1 0,-2 6-81,1-5 85,0-1 0,-1 1 0,0-1 0,-1 0-1,1 0 1,-4 2-85,4-3-1,0-2 0,-1 1-1,1 0 1,-1-1 0,-1 0-1,1 0 1,0-1-1,-3 2 2,5-4-97,1 0-1,-1 0 1,1 0-1,-1 0 0,0-1 1,0 1 97,1-1-73,1 1 0,0-1 0,0 0-1,0 0 1,-1 0 0,1-1 0,0 1 0,0 0 0,0 0 0,-1 0 0,1-1 0,0 1 0,0-1 0,-1 1 73,1-1-64,0 0-1,0 0 1,0-1-1,0 1 0,0 0 1,0 0-1,0 0 1,0-1-1,0 1 65,1 0-11</inkml:trace>
  <inkml:trace contextRef="#ctx0" brushRef="#br2" timeOffset="50">5136 664 4609,'1'-3'844,"0"-3"880,0 1 0,0 0 0,0 0 0,3-5-1724,-4 10 41,0 0-1,0 0 1,0 0-1,0 0 1,0 0-1,0 0 1,0 0-1,0 0 1,0 0-1,0 0 1,0-1-1,1 1 1,-1 0-1,0 0 0,0 0 1,0 0-1,0 0 1,0 0-1,0 0 1,0 0-1,0 0 1,0 0-1,1 0 1,-1 0-1,0 0 1,0 0-1,0 0 1,0 0-1,0 0 1,0 0-1,0 0 1,0 0-1,0 0 1,1 0-1,-1 0 0,0 0 1,0 0-1,0 0 1,0 0-1,0 0 1,0 0-1,0 0 1,0 0-1,0 0 1,1 0-1,-1 1 1,0-1-1,0 0 1,0 0-1,0 0 1,0 0-1,0 0 1,0 0-1,0 0 1,0 0-1,0 0 0,0 0 1,0 1-1,0-1 1,0 0-1,0 0 1,0 0-1,0 0 1,0 0-1,0 0-40,4 9 1081,-1 5-300,0-1 1,0 0-1,-1 9-781,1 43 905,-2-58-810,0 64 503,6 95-74,-7-166-525,2 11-225,-2-11 199,0 0 0,0 0 0,0 0 0,0 1 0,0-1 1,0 0-1,0 0 0,0 0 0,0 0 0,0 1 0,0-1 0,0 0 1,0 0-1,0 0 0,1 0 0,-1 0 0,0 1 0,0-1 0,0 0 1,0 0-1,0 0 0,0 0 0,0 0 0,1 0 0,-1 0 0,0 1 1,0-1-1,0 0 0,0 0 0,0 0 0,1 0 0,-1 0 0,0 0 1,0 0-1,0 0 0,0 0 0,1 0 0,-1 0 0,0 0 0,0 0 1,0 0-1,0 0 0,1 0 0,-1 0 0,0 0 0,0 0 0,0 0 0,0 0 1,0 0-1,1 0 0,-1-1 0,0 1 0,0 0 0,0 0 0,0 0 1,0 0-1,0 0 0,1 0 0,-1 0 0,0-1 0,0 1 27,6-10-682,0-5 171</inkml:trace>
  <inkml:trace contextRef="#ctx0" brushRef="#br2" timeOffset="51">5157 644 5457,'-1'-1'165,"1"1"1,0 0-1,0 0 0,-1 0 1,1-1-1,0 1 0,0 0 1,-1 0-1,1-1 0,0 1 1,0 0-1,0-1 0,0 1 1,0 0-1,-1-1 0,1 1 1,0 0-1,0-1 0,0 1 1,0 0-1,0-1 0,0 1 1,0 0-1,0-1 0,0 1 1,0 0-1,0-1 0,0 1 1,0 0-166,1-1 191,-1 0 0,1 0 1,-1 0-1,1 1 0,-1-1 1,1 0-1,0 0 0,-1 1 0,1-1 1,0 1-1,0-1-191,3-2 396,0 0 0,1 1-1,3-3-395,-8 5 57,5-2 95,1 0 0,-1 0 0,0 1 0,0-1 0,1 1 0,-1 1 0,1-1 0,-1 1 0,1 0 0,-1 0 0,1 0 0,-1 1 0,1 0 0,-1 0 0,2 1-152,-3-1 86,-1 0 0,0 0 0,0 0 0,0 0 0,-1 1-1,1-1 1,0 1 0,0 0 0,-1 0 0,1 0-1,-1 0 1,0 1 0,0-1 0,0 0 0,0 1 0,0 0-1,0-1 1,0 1 0,-1 0 0,0 0 0,1 0 0,-1 0-1,0 0 1,0 0 0,-1 0 0,1 2-86,-1 0 122,1-1 1,-2 0-1,1 1 1,0-1-1,-1 1 1,0-1-1,0 0 1,0 1-1,0-1 1,-1 0-1,1 0 1,-1 0-1,0 0 1,-1 0-1,1-1 1,-1 1-1,1 0 1,-1-1-1,0 0 0,-2 2-122,0-1 52,0 1-1,0-1 1,-1 0-1,1-1 1,-1 1-1,0-1 0,0 0 1,-1-1-1,1 1 1,0-1-1,-1 0 0,1-1 1,-1 0-52,-5-1-11,11 0 76,1 0 0,-1 0 1,1 0-1,-1 0 1,1 0-1,0 0 1,-1-1-1,1 1 1,-1 0-1,1 0 0,0-1 1,-1 1-1,1 0 1,-1 0-1,1-1 1,0 1-1,0 0 1,-1-1-1,1 1 0,0-1-65,-1 0 61,1 1 0,0-1-1,0 0 1,0 0-1,0 1 1,0-1-1,0 0 1,0 0-1,0 1 1,0-2-61</inkml:trace>
  <inkml:trace contextRef="#ctx0" brushRef="#br1" timeOffset="52">10283 1207 3113,'0'-1'-324,"1"-7"5384,-1 6-303,-3 4 797,0 4-4834,2-5-36,4-4-405,-3 3-270,1 0-2,-1 0 0,1-1 0,-1 1 0,0-1 1,1 1-1,-1 0 0,0-1 0,1 1 0,-1-1 0,0 1 0,1-1 1,-1 0-8,0 1 434</inkml:trace>
  <inkml:trace contextRef="#ctx0" brushRef="#br1" timeOffset="53">10267 1319 5049,'0'0'8720,"0"-1"-4513,-2 2-3299,3-1 2854,2-1-2659</inkml:trace>
  <inkml:trace contextRef="#ctx0" brushRef="#br1" timeOffset="54">10480 1214 5441,'0'-4'2441,"0"2"-1057,-1 1 168,1 2 17,0 1-233,-1 4-464,1 1-192,-1 1-368,0 2-104,0 0-128,0-1-88,1 0-792,-2-2-336,3-1 640</inkml:trace>
  <inkml:trace contextRef="#ctx0" brushRef="#br1" timeOffset="55">10575 1268 5057,'0'-1'2649,"0"1"-529,0 1-39,0-1-505,-1 3-80,-5 10-224,1-1-71,-1 5 31,-2 1-128,-2 4-368,-1 1-175,-1 0-337,0 0-152,2-2-184,2-3-169,2-4-551,2-2-440,3-3 776</inkml:trace>
  <inkml:trace contextRef="#ctx0" brushRef="#br1" timeOffset="56">10622 1447 3785,'-1'-1'359,"0"-1"859,0 1-1,1-1 1,-1 0 0,0 0-1,1 0 1,-1 0-1,1-1-1217,0 2 101,0 0 0,0 1 0,0-1 0,0 0 0,0 1 0,1-1 0,-1 1 0,0-1 0,0 0 0,0 1 0,1-1 0,-1 1 0,0-1 0,1 1 0,-1-1 0,1 1 0,-1-1 0,0 1 0,1-1 0,-1 1 0,1-1 0,-1 1 0,1 0 0,0-1 0,-1 1 0,1 0 0,-1 0-101,1-1 50,-1 1-1,1 0 1,-1 0 0,1-1-1,-1 1 1,1 0 0,-1 0 0,1 0-1,-1 0 1,1 0 0,-1 0-1,1 0 1,-1 0 0,1 0 0,-1 0-1,1 0 1,-1 0 0,1 0-1,-1 0 1,1 0 0,-1 0 0,1 1-1,0-1-49,-1 1 55,1-1 0,0 1 0,-1-1 0,1 1 0,0 0 0,-1 0 0,1-1 0,-1 1-1,1 0 1,-1 0 0,0-1 0,1 1 0,-1 0-55,1 3 99,0 0 1,0-1-1,0 1 0,0 0 0,-1 0 0,0 0-99,0 4 90,0 0-1,-1 0 0,0 0 0,-1-1 0,0 1 0,0 0 0,0-1 1,-1 1-1,0-1 0,-1 0 0,0 0 0,-2 4-89,-3-1-195,7-7-268,5-8-267,-3 4 700,1 0-1,0 0 1,0 0 0,0-1 0,0 1 0,0 0-1,0 0 1,1 1 0,-1-1 0,0 0 0,0 0-1,1 1 1,-1-1 0,1 0 30,0 1 57,-1 0 0,0-1 0,0 1 0,0 0 0,1 0 0,-1 0 0,0 1 0,0-1 0,1 0 0,-1 0-1,0 1 1,0-1 0,0 0 0,1 1 0,-1-1 0,0 1 0,1 0-57,5 4 592,13 6-669,-7-4 2944,-7-5-1645</inkml:trace>
  <inkml:trace contextRef="#ctx0" brushRef="#br2" timeOffset="57">5509 703 4529,'18'12'2553,"-16"-12"-409,-3-1-64,3 1-431,-2 0-217,0 0-392,0 0-248,-1 0-359,1 0-177,0 0-176,0 0-32,1 3-336,0 4-377,0 12-1103,-1-12-2345,-2 3 2705</inkml:trace>
  <inkml:trace contextRef="#ctx0" brushRef="#br2" timeOffset="58">5510 881 5921,'-2'3'2809,"-2"1"-1017,2-2-351,1 0 7,1 2-464,0-3-408,1 1-208,0-1-56,-1-1-80,0-1-152</inkml:trace>
  <inkml:trace contextRef="#ctx0" brushRef="#br2" timeOffset="59">3822 1332 5345,'-6'-15'2246,"6"15"-2099,0-1 0,-1 1-1,1-1 1,0 1 0,-1-1 0,1 1 0,-1-1 0,1 1-1,0 0 1,-1-1 0,1 1 0,-1-1 0,1 1-1,-1 0 1,0 0 0,1-1 0,-1 1 0,1 0 0,-1 0-1,1 0 1,-1 0 0,0 0 0,1-1 0,-1 1-1,0 0 1,1 0 0,-1 0 0,1 1 0,-1-1 0,0 0-1,0 0-146,-1 1 283,-1 0-1,0 0 1,0 0-1,1 0 0,-2 1-282,3-2 96,-2 2 61,0 0 1,0 0-1,0 0 1,1 0-1,-1 1 1,1-1 0,-1 1-1,1-1 1,0 1-1,-1 1-157,0 1 128,0 0 1,1 0-1,-1 0 0,1 0 0,0 0 0,0 2-128,0 3 97,0 1 0,0-1 0,1 0 0,0 1 0,1-1 0,1 9-97,0-8 50,0-1 0,1 1 0,1-1 1,0 1-1,2 6-50,-3-12 15,1 0 1,-1 0-1,1 0 1,0 0-1,0 0 1,0 0-1,1-1 1,0 1-1,0-1 1,0 0-1,2 1-15,-3-3 10,0 0 0,0 0 0,1 0 0,-1-1-1,0 1 1,1-1 0,-1 0 0,1 0 0,0 0 0,-1-1 0,1 1 0,0-1 0,-1 0 0,1 0 0,0 0-1,0 0 1,-1-1 0,1 1 0,1-1-10,-1-1 15,1 1-1,0-1 1,-1 1-1,0-1 1,1 0-1,-1-1 0,0 1 1,0-1-1,0 0 1,0 0-1,-1 0 1,1 0-1,-1-1 1,3-3-15,-1 0 23,0-1 0,-1 0 1,1-1-1,-1 1 0,-1-1 0,0 0 1,0 0-1,-1 0 0,0 0 1,0 0-1,-1 0 0,0 0 1,-1-1-1,0 1 0,-1-5-23,0 7 15,0-1-1,-1 1 1,1 0 0,-2 0-1,1 0 1,-1 1 0,0-1-1,0 1 1,-1-1 0,0 1-1,-2-2-14,4 5 0,0 0-1,-1 0 1,1 1-1,-1-1 0,0 1 1,0-1-1,0 1 1,0 0-1,0 0 1,0 1-1,-1-1 0,1 1 1,0-1-1,-1 1 1,1 0-1,-1 0 1,0 1-1,1-1 0,-1 1 1,0 0-1,1 0 1,-1 0-1,0 0 1,1 0-72,1 0 0,0 1 0,0-1 0,-1 0 0,1 1 0,0-1 0,0 1-1,0 0 1,0 0 0,0 0 0,0 0 0,0 0 0,0 0 0,0 1 0,0-1 0,1 0 0,-1 1 72,2-2-49,0 0 19,0 0 0,0 0 0,0 0 0,-1 0 0,1 1 0,0-1 0,0 0-1,0 0 1,0 0 0,0 0 0,0 0 0,0 0 0,0 0 0,0 0 0,0 0 0,0 0 0,0 0 0,0 0 0,0 0 0,0 1 0,0-1 0,0 0-1,0 0 1,0 0 0,0 0 0,0 0 0,0 0 0,0 0 0,0 0 0,0 0 0,0 0 0,0 1 0,0-1 0,0 0 0,0 0 0,0 0 30,6 2-702</inkml:trace>
  <inkml:trace contextRef="#ctx0" brushRef="#br2" timeOffset="60">4052 1511 11082,'33'27'4009,"-37"-25"-3433,1 1-48,3 0-87,0 0-193,3-2-496,0-2-433,4 1 441</inkml:trace>
  <inkml:trace contextRef="#ctx0" brushRef="#br2" timeOffset="61">4247 1293 5017,'0'-1'327,"0"0"-1,0 0 0,0 0 1,-1 1-1,1-1 1,0 0-1,0 0 1,-1 1-1,1-1 0,0 0 1,-1 1-1,1-1 1,-1 0-1,1 1 1,0-1-1,-1 0 1,0 1-1,1-1 0,-1 1 1,0-1-327,0 0 238,0 1 0,0-1 0,0 1 1,-1 0-1,1-1 0,0 1 0,0 0 0,0-1 0,0 1 0,-1 0 1,1 0-1,-1 0-238,-1 1 168,0-1 1,1 0-1,-1 1 1,0 0-1,1-1 1,-1 1-1,1 0 1,-1 1 0,1-1-1,-1 0 1,1 1-1,-1-1-168,1 2 93,0-1 0,-1 1 0,1-1 0,0 1 0,0 0 0,1 0-1,-1-1 1,0 1 0,1 0 0,0 1 0,0-1 0,0 0 0,0 0 0,0 0 0,0 4-93,1-1 49,-1 0 1,1-1 0,0 1-1,1 0 1,-1 0 0,1 0 0,0-1-1,2 5-49,-3-8 10,1 0-1,0 0 1,0 0-1,0 0 1,0-1-1,0 1 1,0 0-1,0-1 1,0 1-1,1 0 1,-1-1-1,0 0 1,1 1-1,0-1 1,-1 0-1,1 0 1,0 1-10,0-1 11,1 0 0,-1 0 0,1 0 0,-1-1 0,1 1 0,-1-1 0,1 1 0,-1-1 0,1 0 0,-1 0 1,1 0-1,0 0 0,1-1-11,2 0 16,-1 0 1,1-1 0,0 0 0,-1 0-1,1 0 1,-1-1 0,0 0 0,0 0-1,0 0 1,0-1 0,0 1 0,-1-1 0,0 0-1,1-1-16,-2 2 1,0 0 0,-1 0 0,1 0 0,-1-1 0,0 1 0,0-1 0,0 1-1,-1-1 1,1 0 0,-1 1 0,1-1 0,-1 0 0,-1 0 0,1 0 0,-1 0 0,1 0-1,-1 0 1,0 0 0,0 0 0,-1 0 0,0-2-1,0 3-11,0-1-1,0 1 1,-1-1 0,1 1-1,-1-1 1,0 1 0,0 0 0,0-1-1,-3-1 12,3 3-80,0-1 1,0 1-1,0 0 0,0 0 0,0 1 1,-1-1-1,1 0 0,-1 1 0,1 0 1,-1-1-1,0 1 0,-2-1 80,4 2-206,0 0 1,0 0-1,0 0 0,0 0 0,1 0 1,-1 0-1,0 0 0,0 1 0,0-1 0,0 0 1,0 0-1,0 1 0,1-1 0,-1 0 1,0 1-1,0-1 0,0 1 0,1-1 1,-1 1-1,0 0 0,1-1 0,-1 1 1,0 0-1,1-1 0,-1 1 0,1 0 0,-1-1 1,1 1-1,0 0 0,-1 0 0,1 0 206,-3 12-1896</inkml:trace>
  <inkml:trace contextRef="#ctx0" brushRef="#br2" timeOffset="62">4260 1433 7618,'-1'3'700,"0"-2"-543,1 0-1,0-1 1,0 1-1,-1 0 1,1-1-1,-1 1 1,1-1-1,0 1 1,-1-1-1,1 1 1,-1-1-1,1 1 1,-1-1-1,0 1 1,1-1-1,-1 0 1,1 1 0,-1-1-1,0 0 1,1 1-1,-1-1-156,-1 1 239,-1 0-1,1 0 1,0 0-1,1 1 0,-1-1 1,0 0-1,0 1 1,1 0-1,-1-1 1,1 1-1,-1 0 1,1 0-1,0 0 1,-1 0-239,0 2 226,0 0 1,0 0 0,0 1 0,0-1 0,1 1 0,-1 1-227,1-1 70,0-1 0,1 1 1,-1-1-1,1 1 0,0-1 0,0 1 1,1-1-1,0 0 0,-1 1 0,1-1 1,2 4-71,-3-6 11,1-1 0,0 1 0,0 0 0,0 0 0,0-1 0,0 1 0,0 0 0,0-1 0,0 1 0,1-1 0,-1 0 1,1 1-1,-1-1 0,1 0 0,0 0 0,-1 0 0,1 0 0,0 0 0,0 0 0,-1-1 0,1 1 0,0-1 0,0 1 0,0-1 1,0 1-1,0-1 0,0 0 0,0 0-11,1 0 17,1-1 1,-1 1 0,0-1-1,1 1 1,-1-1 0,0 0-1,0 0 1,0-1-1,1 1 1,-1-1 0,-1 1-1,4-3-17,-4 2 11,1 1-1,-1-1 1,0 0-1,0 0 1,0 0 0,-1 0-1,1 0 1,0 0-1,-1 0 1,1-1-1,-1 1 1,0 0-1,0-1 1,0 1-1,0-1 1,0-1-11,0 2 1,-1 0 1,0 1 0,0-1-1,0 0 1,0 0-1,-1 0 1,1 0 0,-1 0-1,1 0 1,-1 0-1,0-1-1,-2-4-52,0 0 0,-3-3 52,0-1-95,0 1-413,0-1-1,0 1 1,-1 0-1,-1 1 0,-6-7 509,11 12-528</inkml:trace>
  <inkml:trace contextRef="#ctx0" brushRef="#br2" timeOffset="63">4420 1362 9090,'-12'-33'3211,"11"29"-2667,-1-1 469,3 4-250,2 1-54,15-3-503,-1 1 0,1 2 0,0-1 0,1 2-206,-15-1 1,0 1 0,0-1 1,0 1-1,-1 0 0,1 0 0,0 0 0,-1 0 0,4 2-1,-6-2 0,0-1-1,1 1 0,-1 0 1,0 0-1,0 0 0,1 0 1,-1 1-1,0-1 0,0 0 1,0 0-1,0 1 0,-1-1 1,1 0-1,0 1 0,-1-1 1,1 1-1,0-1 0,-1 1 1,0-1-1,1 1 0,-1-1 1,0 1 0,1 6 15,-1-1 0,0 1 1,-1 0-1,1-1 1,-3 7-16,-3 12 326,-1 0-326,1-5 197,5-15-184,-2 5 216,0-1 0,1 6-229,1-13-41,1-1 0,0 1 0,0 0 0,0-1 1,0 1-1,1 0 0,-1 0 0,1-1 1,-1 1-1,1-1 0,0 1 0,0 0 41,0-2-318,-1 0 0,1 0 1,0 0-1,0 0 0,-1 0 0,1-1 0,0 1 0,1 1 318,6 3-1344</inkml:trace>
  <inkml:trace contextRef="#ctx0" brushRef="#br2" timeOffset="64">4751 1283 7890,'0'-2'386,"0"0"1,0 1 0,-1-1-1,1 1 1,0-1 0,-1 1-1,0-1 1,1 1 0,-1-1-1,0 1 1,1 0 0,-1-1-1,0 1 1,0 0-387,0 0 102,1 0 0,-1 1 0,0-1-1,1 1 1,-1-1 0,0 1 0,0-1-1,1 1 1,-1 0 0,0-1 0,0 1 0,1 0-1,-1 0 1,0-1 0,0 1 0,0 0 0,0 0-1,0 0 1,1 0 0,-1 0 0,0 0-1,0 0 1,0 0 0,0 1 0,1-1 0,-1 0-1,-1 1-101,0 0 97,-1 0-1,1 0 0,0 1 1,-1-1-1,1 1 1,0 0-1,0 0 0,0 0 1,0 0-1,1 0 0,-1 0 1,0 0-1,1 1 0,-1-1 1,1 0-1,0 1 0,0-1 1,0 1-97,-1 3 81,0-1 0,1 0 1,-1 1-1,1 0 0,0-1 0,1 1 1,-1 0-1,1 2-81,1-5 21,-1 1 0,0-1 0,1 1-1,0-1 1,-1 0 0,1 1 0,1-1 0,-1 0 0,0 0 0,1 0-1,-1 0 1,2 1-21,-2-2 12,1-1 0,-1 1 0,1 0 0,-1-1-1,1 0 1,0 1 0,-1-1 0,1 0 0,0 0 0,0 0-1,0 0 1,0 0 0,0 0 0,0-1 0,0 1-1,0-1 1,0 1 0,0-1 0,1 0 0,-1 0-12,3 0 10,-1 0 1,0 0-1,0-1 1,0 1-1,0-1 1,0 0-1,0 0 1,0-1-1,0 1 1,0-1-1,0 0 1,-1 0-1,1 0 1,1-1-11,-3 1-19,1 0-1,-1 0 1,0-1-1,0 1 1,0 0-1,0-1 1,0 1-1,0-1 1,-1 1 0,1-1-1,-1 0 1,0 0-1,0 1 1,0-1-1,0 0 1,0 0 0,-1 0-1,1 0 1,-1-1-1,0 1 20,0-2-144,0 0-1,0 0 0,-1 0 1,0-1-1,0 1 0,0 0 1,-1 0-1,1 0 1,-1 0-1,0 1 0,-1-1 1,1 0-1,-3-2 145,4 5-145,0 1-1,0 0 1,0 0-1,-1 0 1,1 0 0,0 0-1,0 0 1,-1 0 0,1 0-1,0 0 146,0 1-226,0 0-1,1-1 1,-1 1-1,0 0 1,0 0-1,1 0 1,-1-1-1,0 1 1,0 0-1,1 0 1,-1 0-1,0 0 1,0 1-1,0-1 1,1 0-1,-1 0 1,0 0-1,0 0 0,1 1 1,-2-1 226,-7 8-1735</inkml:trace>
  <inkml:trace contextRef="#ctx0" brushRef="#br2" timeOffset="65">4737 1421 7226,'3'20'2461,"-3"-20"-2416,0 0 0,0 0-1,0 0 1,0 1 0,0-1-1,0 0 1,0 0 0,0 0-1,0 1 1,0-1 0,-1 0-1,1 0 1,0 0 0,0 0-1,0 1 1,0-1 0,0 0-1,-1 0 1,1 0 0,0 0-1,0 0 1,0 1 0,0-1-1,-1 0 1,1 0 0,0 0-1,0 0 1,0 0 0,-1 0-1,1 0 1,0 0 0,0 0-1,0 0 1,-1 0 0,1 0-1,0 0 1,0 0 0,0 0-45,-3 1 487,-1 0-202,1 1 1,0 0-1,-1 1 1,1-1-1,0 0 1,1 1-1,-1 0 1,0-1-1,1 1 1,-1 0-1,1 0 1,0 1-1,0-1 1,0 0-1,0 3-285,0-1 164,0 0-1,0 1 1,0-1 0,1 1-1,0 0 1,0 0 0,0-1-1,1 1 1,0 0-1,0 0-163,0-4 29,0 1 0,1-1 0,-1 1-1,1-1 1,-1 1 0,1-1-1,0 1 1,0-1 0,0 0 0,0 0-1,1 1 1,-1-1 0,0 0-1,1 0 1,0 0 0,-1 0 0,1-1-1,0 1 1,0 0 0,0-1-1,0 1 1,0-1 0,0 0 0,1 1-1,-1-1 1,0 0 0,1-1-1,-1 1 1,0 0 0,1-1-1,-1 1 1,1-1 0,-1 0 0,1 1-1,0-1 1,1-1-29,2 1 18,-1-1 0,1 1 0,0-1 0,-1-1 0,1 1 0,-1-1 0,1 0 0,-1 0 0,0-1 0,0 0 0,0 1 1,0-2-1,0 1 0,-1-1 0,1 1 0,-1-1 0,1-1-18,-4 4 2,0-1 1,0 1 0,0 0-1,0-1 1,0 1 0,0-1 0,-1 0-1,1 1 1,0-1 0,-1 0-1,1 1 1,-1-1 0,1 0-1,-1 1 1,0-1-3,0 0 2,0 0 1,0 0-1,-1 0 1,1 0-1,-1 0 1,1 0-1,-1 0 1,0 0-1,1 0 0,-1 0 1,0 0-1,0 1 1,-1-1-3,-11-17 28,-1 1 0,-13-12-28,17 19-2,1 1-51,0 1 0,-4-3 53,4 6-210,9 6 206,0 0-1,0 0 1,0 0-1,0 0 1,-1 0-1,1 0 1,0 0-1,0 0 1,0 0-1,0 0 0,0 0 1,-1 0-1,1 0 1,0 0-1,0 0 1,0 0-1,0 0 1,0 0-1,-1 0 1,1 0-1,0 0 1,0 0-1,0 0 1,0 0-1,0 0 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5T22:19:24.2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6097 5482 3609,'-7'8'536,"-4"6"1308,10-14-1341,4-5 1766,2-3-1978,1 0 0,0 0 0,0 1 0,2-2-291,14-15 641,27-39 842,19-23 156,32-21-186,-33 35-879,26-23 377,37-24-951,101-101 621,-124 116-342,123-116 295,21-19-93,-75 69-278,14-6-66,1-1-42,109-106 21,-284 267-109,246-254 90,-246 252-91,59-62 19,21-16 1,-12 6 7,15-16 38,334-333 535,-152 146-437,-180 189-120,-31 33-6,-30 26 154,16-26-197,-19 24 178,-30 38-147,0 1-1,1 0 1,0 1-1,0 0 0,1 0 1,0 0-1,5-2-30,-13 9-111,1-1 0,0 0 0,-1 0 0,1 1 0,0-1 0,0 1 0,-1 0 0,1-1-1,0 1 1,0 0 0,0 0 0,0 0 0,0 0 0,-1 1 0,1-1 0,0 0 0,0 1-1,0-1 1,0 1 111,5 2-617</inkml:trace>
  <inkml:trace contextRef="#ctx0" brushRef="#br0" timeOffset="1">2 4266 5817,'0'0'55,"0"0"0,0 0 0,0 0 0,0 0 0,0 0 0,0 0-1,0 0 1,0 0 0,0 0 0,0 0 0,-1 0 0,1 0 0,0 0 0,0 0 0,0 0 0,0 0-1,0 0 1,0 0 0,0 0 0,0 0 0,0 0 0,0 0 0,0 0 0,0 0 0,0 0-1,0 0 1,0 0 0,0 0 0,0 0 0,0 0 0,0 0 0,0 0 0,0 0 0,0 0-1,0 0 1,-1 0 0,1 0 0,0 0 0,0 0 0,0 0 0,0 0 0,0 0 0,0 0-1,0 0 1,0 0 0,0 0 0,0 0 0,0 0 0,0 0 0,0 0 0,0 0 0,0 0-1,0 0 1,0 0 0,0 0 0,0 0 0,0 0 0,0-1-55,1-2 914,5-7-609,29-31 440,-17 21-616,55-65 457,58-66 406,-47 52-563,41-43 525,24-24-30,5-8-535,10-13-151,-62 65-90,101-115 111,5 2-129,115-130-55,163-170 240,37 11-36,21-45 98,-542 567-372,168-185 589,7 7 79,-111 116-513,30-29-49,-83 81-152,1 1 0,0 0 1,0 0-1,1 2 0,15-8 41,-20 14-614,-2 4 272</inkml:trace>
  <inkml:trace contextRef="#ctx0" brushRef="#br0" timeOffset="2">1630 5623 2288,'0'1'373,"-1"0"0,1 0-1,0-1 1,-1 1-1,1 0 1,-1 0-1,1-1 1,-1 1-1,1-1 1,-1 1-1,0 0 1,1-1 0,-1 1-1,1-1 1,-1 1-1,0-1 1,0 0-1,1 1 1,-1-1-1,-1 0-372,2 1 171,-1-1-1,0 0 1,0 1-1,1-1 0,-1 0 1,0 0-1,0 0 0,1 1 1,-1-1-1,0 0 1,0 0-1,0 0 0,0 0 1,1-1-1,-1 1 1,0 0-1,0 0 0,0 0 1,1-1-1,-1 1 1,0-1-171,0 0 140,-1 0 1,1 0 0,0-1 0,0 1 0,0-1 0,0 1 0,0-1 0,0 1 0,1-1 0,-1 1 0,0-1 0,1 0-1,0 0 1,-1 1 0,1-1 0,0 0 0,0 1 0,-1-1 0,2-1-141,-1-5 337,1 0 1,0 0-1,1-6-337,-1 11 91,8-39 127,2 1 0,2 0 0,1 1 0,3 1-1,1 0 1,1 2 0,3 0 0,0 1 0,19-20-218,4 1 15,2 1 0,10-4-15,24-18 19,4 3-19,-37 34 98,2 2 0,1 2-1,56-27-97,54-18 1105,-114 59-506,-25 12 229,21-13-828,-24 8 145,-19 14-166,0 0 1,1 0-1,-1 0 0,0 0 1,0 0-1,0 0 0,0 0 1,0 0-1,0 0 0,0 0 1,0-1-1,1 1 0,-1 0 1,0 0-1,0 0 0,0 0 1,0 0-1,0 0 0,0 0 1,0 0-1,0 0 0,0-1 1,0 1-1,0 0 0,0 0 1,0 0-1,0 0 0,0 0 1,0 0-1,0-1 0,0 1 1,0 0-1,0 0 0,0 0 1,0 0-1,0 0 0,0 0 1,0 0-1,0-1 0,0 1 1,0 0-1,0 0 21,-5 0-2333,-1 2 1444</inkml:trace>
  <inkml:trace contextRef="#ctx0" brushRef="#br0" timeOffset="3">2442 4417 8354,'-1'-2'776,"-6"-4"2028,0 0 0,1 0 0,-6-8-2804,26 24 1623,2 0-1538,0-1-1,0 0 1,15 6-85,26 7 163,21 8 0,-62-22-36,0 0 0,-1 1 0,12 8-127,-23-14 214,-4-3-205,0 0-1,0 0 0,0 0 1,0 0-1,0 0 1,0 0-1,0 0 0,0 0 1,1-1-1,-1 1 0,0 0 1,0 0-1,0 0 1,0 0-1,0 0 0,0 0 1,0 0-1,0 0 1,0 0-1,0 0 0,0 0 1,0 0-1,0 0 1,0 0-1,1 0 0,-1-1 1,0 1-1,0 0 1,0 0-1,0 0 0,0 0 1,0 0-1,0 0 0,0 0 1,0 0-1,0 0 1,0-1-1,0 1 0,0 0 1,0 0-1,0 0 1,0 0-1,0 0 0,0 0 1,0 0-9,-3 17 56,-6 20 238,-2 1-294,0 3 301,0 8-301,9-39-350,1 1 0,1-1 0,0 0 0,0 0 0,2 7 350,0-1-575</inkml:trace>
  <inkml:trace contextRef="#ctx0" brushRef="#br0" timeOffset="4">578 5934 6785,'-1'-6'1198,"-1"0"-1,2 0 0,-1-4-1197,1 8 321,0 0 0,0-1-1,0 1 1,0 0 0,1 0-1,-1-1 1,1 1 0,-1 0 0,1 0-1,1-2-320,-2 3 82,0 1 0,0 0 0,0 0 0,0-1 0,1 1-1,-1 0 1,0 0 0,0 0 0,0-1 0,0 1 0,1 0 0,-1 0-1,0 0 1,0 0 0,1-1 0,-1 1 0,0 0 0,0 0 0,1 0-82,-1 0 37,0 0 1,0 0-1,0 0 1,0 0 0,1 0-1,-1 0 1,0 0-1,0 0 1,0 0 0,0 0-1,0 0 1,0 1-1,1-1 1,-1 0 0,0 0-1,0 0 1,0 0-1,0 0 1,0 0 0,0 0-1,0 1 1,0-1 0,0 0-1,1 0 1,-1 0-38,3 12 924,-3-11-848,17 85 2589,-2 13-2665,4 88 798,-17-139-685,0 7-45,-1-51-69,0-9-7,-1-8 0,0-1 0,-2 1 0,1 0 8,-2-11-32,-2-38-513,2-30 545,4 62-56,1 1 1,1-1 0,1 1-1,4-7 56,-4 20 0,2-9 4,4-9-4,-8 27 4,1 1 0,-1-1 1,2 1-1,-1 0 0,0 0 0,1 0 1,3-2-5,-6 6 7,1 1 1,-1-1 0,1 1-1,-1-1 1,1 1 0,0 0-1,0-1 1,0 1 0,0 0-1,1 0-7,-3 1 9,1-1 0,0 1 1,0 0-1,0 0 0,0 0 0,-1 0 0,1 0 0,0 0 0,0 0 0,0 0 1,0 0-1,-1 0 0,1 0 0,0 1 0,0-1 0,0 0 0,-1 0 0,1 1 1,0-1-1,0 1 0,-1-1 0,1 1 0,0-1 0,-1 1 0,1-1 0,0 1 1,-1 0-1,1-1-9,1 4 53,1-1 0,-1 1 1,1-1-1,-1 1 1,-1 0-1,1 0 1,1 3-54,1 7 260,2 8-260,-4-12 64,11 51 340,-3 1 0,-2 0-1,-1 60-403,-7-110 78,2 35 171,0-42-246,-1-7-16,2-12-20,14-147-599,-15 136 524,1 1-1,2-1 0,0 1 1,1 0-1,2 1 0,0-1 1,1 2-1,8-13 109,-13 28-2,0 0-1,0 1 1,0 0 0,2-2 2,-4 6 3,-1 0 1,1 0-1,0 1 0,0-1 0,0 1 1,0-1-1,0 1 0,0 0 0,0 0 1,0 0-1,0 0 0,0 0 0,1 0 1,-1 1-1,2-1-3,-3 1 12,1 0 1,-1 0 0,0 0 0,1 0-1,-1 0 1,1 0 0,-1 1-1,0-1 1,1 0 0,-1 1-1,0-1 1,1 1 0,-1 0-1,0-1 1,0 1 0,0 0-1,1 0 1,-1 0 0,0-1-1,0 1 1,0 1-13,2 2 62,0 0 0,0 0 0,0 0 0,-1 0 1,1 1-1,-1-1-62,6 16 178,-1-1-1,0 1 1,-1 0 0,-1 1 0,-1 3-178,2 16 186,-2 1-1,-1 8-185,-3 26 140,-1 1-722,1-74 485,0-1 0,1 1-1,-1-1 1,0 1 0,0 0-1,1-1 1,-1 1 97,0-2-10,0 0 0,0 0-1,1 0 1,-1 0 0,0 0 0,0 0 0,0 0 0,0 0-1,0 0 1,0 0 0,0 0 0,1 0 0,-1 0-1,0 0 1,0 0 0,0 0 0,0 0 0,0 0 0,0 0-1,1 0 1,-1 0 0,0 0 0,0 0 0,0 0-1,0 0 1,0 0 0,0 0 0,0 0 0,1 0 0,-1 0-1,0 0 1,0 0 0,0 0 0,0 0 0,0-1-1,0 1 1,0 0 0,0 0 0,0 0 0,0 0 0,1 0 10</inkml:trace>
  <inkml:trace contextRef="#ctx0" brushRef="#br0" timeOffset="5">1232 5945 9522,'-1'-2'832,"0"1"0,0-1 0,0 0 0,0 1 0,0-1 0,-1 0-832,2 2 71,0 0 0,0 0 0,-1 0 0,1 0-1,0-1 1,0 1 0,0 0 0,-1 0 0,1 0-1,0 0 1,0 0 0,-1-1 0,1 1 0,0 0 0,0 0-1,-1 0 1,1 0 0,0 0 0,0 0 0,-1 0-1,1 0 1,0 0 0,-1 0 0,1 0 0,0 0 0,0 0-1,-1 0 1,1 0 0,0 1 0,0-1 0,-1 0-1,1 0 1,0 0 0,0 0 0,-1 0 0,1 1-1,0-1 1,0 0 0,0 0 0,-1 0 0,1 0 0,0 1-1,0-1 1,0 0 0,0 0 0,0 1-71,-2 1 242,1 1-1,-1-1 1,1 1 0,0-1 0,0 1-1,0 0 1,1 0 0,-1-1 0,1 1 0,-1 3-242,0 5 405,1 0 0,0 2-405,1-8 123,0 25 246,1 0-1,2 0 0,1-1 1,4 13-369,-6-35 35,-1 1 1,1-1-1,0 0 0,0 0 1,1 0-1,0-1 1,4 7-36,-6-11 6,0 1 1,0-1-1,1 0 1,-1 0-1,1 0 1,-1 0 0,1 0-1,0 0 1,1 0-7,-2-1 1,0 0-1,0-1 1,0 1 0,1 0 0,-1-1-1,0 0 1,0 1 0,0-1 0,1 0-1,-1 0 1,0-1 0,0 1-1,0 0 1,2-1-1,0 0-5,0-1-1,0 1 1,-1-1-1,1 0 1,0 0-1,-1 0 1,1 0-1,-1-1 1,0 1 0,0-1-1,0 0 1,0 0-1,0 0 1,0 0-1,-1-1 1,0 1-1,0-1 1,2-2 5,-1-1-16,0 0-1,0-1 1,0 0 0,-1 1 0,0-1 0,-1 0 0,1 0-1,-1 0 1,-1-2 16,0 1-11,0 0 0,-1 1 0,0-1-1,0 1 1,-1-1 0,0 1 0,-1-1-1,0 1 1,0 0 0,-1 0 0,1 0 0,-2 0 11,-1-1 9,0 0 0,-1 1 0,1 0 0,-2 0 0,1 0 1,-1 1-1,0 0 0,-1 0 0,-5-3-9,4 4-330,-1 1 0,1 0 0,-1 0-1,1 1 1,-9-2 330,14 5-741,7 2 271</inkml:trace>
  <inkml:trace contextRef="#ctx0" brushRef="#br0" timeOffset="6">1473 6047 6289,'-3'-36'2320,"3"35"-2065,0-1 1,0 1 0,-1-1 0,1 1 0,1-1 0,-1 1 0,0-1 0,0 1 0,1-2-256,0 0 836,-1 3-780,0-1 1,0 1 0,0 0-1,0 0 1,0 0-1,0-1 1,0 1-1,0 0 1,0 0 0,1-1-1,-1 1 1,0 0-1,0 0 1,0 0-1,0-1 1,1 1 0,-1 0-1,0 0 1,0 0-1,0 0 1,0 0-1,1-1 1,-1 1 0,0 0-1,0 0 1,1 0-1,-1 0 1,0 0-1,0 0 1,1 0 0,-1 0-1,0 0 1,0 0-1,1 0 1,-1 0-1,0 0 1,0 0 0,0 0-1,1 0 1,-1 0-1,0 0 1,0 0-1,1 0 1,-1 0 0,0 1-1,0-1 1,0 0-1,1 0-56,0 1 195,1 0-1,-1-1 1,0 1-1,1 0 1,-1 0-1,1 2-194,5 4 345,-1 1 1,0 0-1,0 0 0,-1 1 1,0-1-1,-1 1 0,1 1-345,2 7 342,-1 2-1,0-1 1,-1 3-342,0-3 379,-1 0 0,-2 0 1,2 15-380,-5-23 139,0-8-68,-1-5-33,-1-3-47,1 0 0,1 0-1,-1 0 1,1 0 0,0-4 9,-1-3-21,-1-13-12,0-1-1,1-12 34,2 21-3,1 1 0,1 0 0,0 0 0,3-8 3,-3 17 0,0-1 1,1 1-1,0-1 0,0 1 0,1 0 0,0 1 0,1-1 1,0 1-1,5-6 0,-10 11-47,1 1 0,0 0 0,1 1 0,-1-1 0,0 0 0,0 0 0,0 0 0,0 1 0,1-1 0,-1 0 0,0 1 0,1-1 0,-1 1 0,0 0 47,0 0-136,0-1 0,0 1 0,0 0 0,0 0 1,0 0-1,0 1 0,0-1 0,0 0 0,0 0 0,0 0 0,0 1 0,0-1 1,0 1-1,0-1 0,0 1 0,0-1 0,0 1 0,-1-1 0,2 2 136,7 6-903</inkml:trace>
  <inkml:trace contextRef="#ctx0" brushRef="#br0" timeOffset="7">1742 6129 10730,'2'0'297,"-1"0"0,0 0-1,0-1 1,1 1 0,-1 0 0,0-1-1,0 1 1,0-1 0,1 1-1,-1-1 1,0 0 0,0 1 0,0-1-1,0 0 1,0 0 0,0 0-1,0 0-296,3-4 271,0 0 0,0 0 0,0-2-271,4-4 939,5-5 497,3-2-1436,11-12 954,-25 28-906,0 0-1,-1-1 0,1 1 1,-1-1-1,0 1 0,1-1 1,-1 1-1,0-1 1,-1 0-1,1 1 0,0-1 1,-1 0-1,0 1 0,1-1 1,-1-2-48,-1 3 19,1 1 0,0-1 0,0 0 1,-1 0-1,0 0 0,1 0 0,-1 0 1,0 1-1,0-1 0,0 0 0,0 1 0,0-1 1,0 1-1,0-1 0,0 1 0,-1-1 1,1 1-1,-1 0 0,1 0 0,-1-1 1,1 1-1,-2 0-19,2 0 12,-1 0 0,0 0 0,0 0 0,0 0 0,0 0-1,0 1 1,0-1 0,0 1 0,0-1 0,0 1 0,-1 0 0,1 0 0,0 0 0,0 0 0,0 0 0,0 1 0,0-1 0,-1 1-12,1-1 13,0 1 0,0 0 1,0 0-1,0 1 0,0-1 1,0 0-1,0 1 0,0-1 1,0 1-1,1-1 0,-1 1 1,1 0-1,-1 0 0,1 0 1,0 0-1,0 0 0,-1 0-13,-2 7 81,0 0 0,1 0-1,0 1 1,0-1 0,1 1-1,0-1 1,1 1 0,0 2-81,0 8 152,1-1 0,0 1 0,4 13-152,-4-24 43,2-1-1,0 1 1,0-1 0,0 1-1,1-1 1,4 8-43,-6-14 5,0 0 1,1 1 0,-1-1-1,1 0 1,-1 0 0,1 0-1,0 0 1,0 0-1,0-1 1,0 1 0,0 0-1,0-1 1,1 0-1,-1 1 1,1-1 0,-1 0-1,0 0 1,1 0 0,0-1-1,-1 1 1,1-1-1,-1 1 1,1-1 0,2 0-6,2 0-95,0 0 0,0-1 1,0 0-1,0 0 1,-1 0-1,1-1 0,0 0 1,0-1-1,-1 0 1,0 1-1,1-2 1,-1 1-1,2-2 95,7-7-373</inkml:trace>
  <inkml:trace contextRef="#ctx0" brushRef="#br0" timeOffset="8">2321 6051 6281,'0'-1'311,"0"1"0,1-1 0,-1 0 0,0 1-1,1-1 1,-1 1 0,1-1 0,-1 1 0,0-1-1,1 1 1,-1-1 0,1 1 0,0-1 0,-1 1-1,1-1-310,0 1 76,-1 0-1,1 0 0,-1 0 0,1 0 1,-1 0-1,0 1 0,1-1 1,-1 0-1,1 0 0,-1 0 0,1 1 1,-1-1-1,0 0 0,1 0 0,-1 1 1,0-1-1,1 0 0,-1 1 0,0-1 1,1 0-1,-1 1 0,0-1 0,0 0 1,1 1-1,-1-1 0,0 1-75,5 7 589,0 0 0,-1 0 0,0 1-1,0 0 1,0 2-589,12 46 1255,-14-49-1089,1 2 49,5 22 410,-8-29-543,1 0 0,-1 1 0,0-1-1,0 0 1,0 0 0,0 0 0,-1 0 0,1 2-82,0-4 19,-1-1 1,1 1-1,0 0 1,0-1-1,0 1 1,-1-1-1,1 1 0,0-1 1,-1 1-1,1-1 1,0 1-1,-1-1 0,1 1-19,-1-1 5,1 0-1,0 0 0,0 0 0,0 0 0,0 0 0,0 0 0,0 1 0,-1-1 0,1 0 0,0 0 0,0 0 0,0 0 0,0 0 0,0 0 0,-1 0 0,1-1 0,0 1 0,0 0 0,0 0 0,0 0 0,0 0 0,0 0 0,-1 0 0,1 0 0,0 0 0,0 0 0,0 0 0,0 0 0,0 0 0,0 0 0,0-1 0,0 1 0,-1 0 0,1 0-4,-1-1 9,1-1 0,-1 1 0,0 0-1,0-1 1,1 1 0,-1-1 0,1 1-1,0-1 1,-1-1-9,-3-22 4,1 0 1,1-22-5,5-51-1,-1 76 12,0-1 0,2 1 0,5-15-11,-6 25 19,0 1 1,1 0 0,1 0 0,0 0-1,1 1 1,0 0 0,7-9-20,-11 16-16,0 1 1,0-1 0,0 1-1,0 0 1,1 0-1,-1 0 1,1 0-1,2-2 16,-4 4-90,0-1 0,0 1-1,0 0 1,0-1-1,1 1 1,-1 0 0,0 0-1,0 0 1,0-1 0,1 1-1,-1 1 1,0-1-1,0 0 1,0 0 0,0 0-1,1 1 1,-1-1 0,0 0-1,0 1 1,0-1-1,0 1 1,0-1 0,0 1-1,0 0 91,11 6-694</inkml:trace>
  <inkml:trace contextRef="#ctx0" brushRef="#br0" timeOffset="9">2603 6104 8394,'15'0'6631,"-13"-1"-6405,0 1 0,0-1 0,0 1 0,0-1 0,0 0 0,0 0-1,0 0 1,0 0 0,0 0 0,0 0 0,0 0 0,1-2-226,20-15 1430,0-1 0,14-17-1430,-34 33 32,-1 0 0,1 0-1,-1 0 1,0-1 0,0 1-1,0 0 1,0-1 0,-1 0-1,1 1 1,-1-1 0,0-2-32,0 3 16,-1 0 0,1 0 0,-1 0 0,0 1 0,0-1 1,-1 0-1,1 0 0,0 0 0,-1 0 0,0 0 0,0 1 1,0-1-1,0 0 0,0 1 0,-2-3-16,2 2 12,-1 0 1,0 0-1,0 1 0,-1-1 0,1 1 0,0 0 0,-1 0 1,0-1-1,1 2 0,-1-1 0,0 0 0,0 0 0,0 1 1,0 0-1,-3-1-12,5 1 5,-1 1-1,0-1 1,0 1 0,0 0 0,0-1 0,0 1-1,0 0 1,0 0 0,0 0 0,0 1 0,0-1-1,0 0 1,0 1 0,0 0 0,0-1-1,1 1 1,-1 0 0,0 0 0,0 0 0,1 0-1,-1 0 1,0 0 0,1 0 0,-1 1 0,1-1-1,0 1 1,-1-1-5,-2 5 34,0 0-1,0 0 0,1 1 1,0-1-1,0 1 0,0 0 1,1-1-1,0 1 0,0 4-33,-1 5 149,1 0 0,0 1 0,1 12-149,1-9 85,2 0 1,0 0-1,1 0 0,1 0 1,1 0-1,1 1-85,-4-14 13,1-1 0,-1 1 0,1-1 0,0 1 0,1-1 0,0 0 0,1 2-13,-3-6-17,0 1-1,1-1 1,-1 0 0,0 0 0,1 0-1,-1 0 1,1 0 0,0-1 0,-1 1-1,1-1 1,0 0 0,0 1 0,0-1-1,0-1 1,0 1 0,0 0-1,3 0 18,0-1-740,0 0-1,1 0 0,-1-1 1,0 0-1,0 0 0,0 0 0,4-2 741,13-5-2183</inkml:trace>
  <inkml:trace contextRef="#ctx0" brushRef="#br0" timeOffset="10">3056 5787 9114,'0'-3'279,"0"1"0,-1-1 0,1 1 0,-1 0 1,0-1-1,1 1 0,-1 0 0,0 0 0,-1 0 0,1-1 0,0 1 0,0 0 0,-1 0 1,0 0-280,-5-5 406,1 0 0,-8-6-406,8 9 443,0-1 0,0 1 0,0 0 0,-3-1-443,7 4 132,0 0 0,0 0-1,1 0 1,-1 0-1,0 1 1,0-1-1,0 1 1,0-1-1,0 1 1,0 0 0,0 0-1,0 0 1,0 0-1,0 0 1,0 0-1,0 1 1,0-1-1,-1 1-130,2-1 64,0 1 0,-1 0 1,1 0-1,-1 0 1,1 0-1,0 0 1,0 0-1,0 0 1,-1 1-1,1-1 1,0 0-1,1 1 1,-1-1-1,0 1 0,0-1 1,1 0-1,-1 1 1,0 0-1,1-1 1,0 1-1,-1-1 1,1 1-66,-1 6 168,0 0 0,0 0 0,1 0 0,0 0-168,0-5 51,1 26 422,2 1 1,2 8-474,13 59 555,-16-84-493,67 259 577,-48-197-875,-17-65-587,-3-7 277,0-5 396,-1-5 40</inkml:trace>
  <inkml:trace contextRef="#ctx0" brushRef="#br0" timeOffset="11">2892 6123 10162,'1'-4'3713,"8"-3"-2793,4-4 96,6-2 249,4-2-217,5 0-432,3 1-128,-2 3-128,-1 3-144,-9 4-648,-3 1-224,-1 3 352</inkml:trace>
  <inkml:trace contextRef="#ctx0" brushRef="#br0" timeOffset="12">3189 6041 11674,'1'8'4185,"2"7"-3312,3 6 71,-1 8-56,0 1-64,1 1-416,-4-1-96,2-7-96,-2-2-160,0-8-584,2-5-432,-2-7 552</inkml:trace>
  <inkml:trace contextRef="#ctx0" brushRef="#br0" timeOffset="13">3171 5904 12347,'-5'-11'4305,"2"5"-3937,2 2-24,2 2-24,2 2-152,2 3-736,2 1 3688,2 3-2496</inkml:trace>
  <inkml:trace contextRef="#ctx0" brushRef="#br0" timeOffset="14">3308 5969 7234,'2'11'6736,"5"5"-4621,-1-5-1160,2 6-283,-2 1 1,0 0-1,-1 1 1,-1-1-1,-1 1-672,4 28 1539,-2 21-1539,-5-64 67,1 4-7,-1-7-68,1-5-39,4-26-506,-2-1 1,-1-9 552,3-21-782,-5 54 687,7-42-395,-6 40 441,1 1 1,0-1-1,1 0 1,1-1 48,-3 7 9,0 1 1,0-1 0,1 1-1,-1 0 1,2-2-10,-3 4 11,0 0-1,1-1 1,-1 1 0,0 0 0,0-1-1,1 1 1,-1 0 0,0-1 0,1 1-1,-1 0 1,1 0 0,-1 0-1,0-1 1,1 1 0,-1 0 0,1 0-1,-1 0 1,0 0 0,1 0 0,-1 0-1,1 0 1,-1 0 0,1 0 0,-1 0-1,1 0 1,-1 0 0,0 0 0,1 0-1,-1 0 1,1 0 0,-1 0 0,0 1-1,1-1 1,-1 0 0,1 0 0,-1 1-1,0-1-10,3 2 102,-1 0 0,0 0 1,1 0-1,-1 1 0,0-1 0,0 1 0,-1 0 0,1-1 0,1 4-102,3 6 654,3 11-654,-5-12 173,13 36 82,-2 1 0,-3 0 0,-1 1 0,-2 5-255,-8-48-143,-1-4 319,0 0 0,1 1 1,-1-1-1,1 0 0,-1 0 0,1 1 0,0-1 1,0 0-1,0 0 0,0 1-176,7 3 748</inkml:trace>
  <inkml:trace contextRef="#ctx0" brushRef="#br0" timeOffset="15">3605 6178 8762,'3'1'491,"-1"0"1,0-1 0,1 1-1,-1-1 1,0 0-1,1 1 1,-1-1-1,1 0 1,-1-1 0,0 1-1,3-1-491,-1 0 414,0 0 1,0 0-1,0-1 0,-1 1 1,1-1-1,3-2-414,0-1 393,1-1 1,-1 1-1,0-1 0,0-1 0,5-7-393,-8 11 79,-1-1 0,-1 0 0,1 0 0,0 0 0,-1-1 0,0 1 0,0 0 0,0-1 0,0 0-79,-2 2 14,1 1 0,-1-1 0,1 1 0,-1-1 1,0 1-1,0-1 0,0 1 0,0-1 0,-1 1 0,1-1 1,-1 1-1,1-1 0,-1 1 0,0-1 0,0 1 0,0 0 1,0-1-1,-1 1-14,1 0 4,0 0 0,0 0 1,-1 1-1,1-1 0,0 0 1,-1 1-1,1-1 0,-1 1 0,0 0 1,1 0-1,-1-1 0,0 1 0,0 0 1,0 1-1,0-2-4,0 2 12,1 0 1,0 0-1,0 0 0,-1-1 1,1 1-1,0 0 0,-1 1 1,1-1-1,0 0 0,-1 0 0,1 0 1,0 1-1,0-1 0,0 1 1,-1-1-1,1 1 0,0-1 1,0 1-1,0 0 0,0 0 1,0-1-1,0 1 0,0 0 1,0 0-1,-1 1-12,-1 2 100,-1 1-1,1 0 1,0-1-1,0 1 1,0 0 0,1 1-1,0-1 1,0 0 0,0 1-1,1 1-99,-3 6 295,2 1 1,0 0-1,0 9-295,2-12 201,0 0 1,0-1 0,1 1-1,1 7-201,-1-15 35,-1 0 0,1 0 0,0 0 0,0 0 0,0 0 0,0 0 0,1 0 0,-1 0 0,1 0 0,0-1 0,0 1 0,0-1 0,0 1 0,0-1 0,0 0 0,1 0 0,-1 0 0,1 0-35,0 0-26,1 0-1,-1-1 1,1 1-1,-1-1 1,1 0-1,0 0 1,0-1 0,-1 1-1,1-1 1,0 1-1,0-1 1,0 0-1,0-1 27,3 0-226,0 0 1,0 0-1,0 0 0,0-1 0,0-1 0,3-1 226,14-8-477</inkml:trace>
  <inkml:trace contextRef="#ctx0" brushRef="#br0" timeOffset="16">3982 6130 8114,'0'-4'594,"-1"1"1,0-1-1,1 1 1,-1-1-1,-1 1 1,1-1-1,0 1 1,-1 0-1,0-1 1,-1-1-595,1 3 80,1 0 0,0 1 0,-1-1 0,1 0 0,-1 1 0,0-1 0,1 1 0,-3-1-80,3 1 86,0 1 1,0-1-1,0 1 0,0-1 1,0 1-1,-1 0 0,1-1 0,0 1 1,0 0-1,0 0 0,0 0 0,-1 0 1,1 0-1,0 0 0,0 0 0,-1 0-86,1 1 79,0-1 0,-1 1-1,1 0 1,0-1-1,0 1 1,-1 0-1,1-1 1,0 1-1,0 0 1,0 0-1,0 0 1,0 0-1,0 0 1,0 1-1,0-1 1,0 0 0,1 0-1,-1 0-78,-1 4 197,0 0 1,0-1-1,0 1 1,-1 3-198,1 2 156,0-1 1,0 1-1,1 0 1,0 0-1,1 0 1,0 0-1,0 0 1,1 0-1,1 0 1,0 0-1,1 4-156,-2-12 6,-1 1-1,1-1 0,0 1 1,1-1-1,-1 0 0,0 0 1,1 1-1,-1-1 0,1 0 1,0 0-1,0 0 0,-1-1 1,1 1-1,1 0 1,-1-1-1,0 1 0,2 0-5,-2-1-2,0-1 0,0 1 0,0 0 0,0-1 0,0 0 0,0 1 0,0-1 0,0 0 0,0 0 0,0 0 0,0 0 0,0 0 0,0-1 0,0 1 0,0 0 1,0-1-1,0 0 0,0 0 0,0 1 0,0-1 0,1-1 2,1-1-1,0 0 0,0 1 1,-1-2-1,1 1 1,-1 0-1,0-1 0,0 1 1,0-1-1,-1 0 1,1-1 0,5-9 13,-1 0 1,2-6-14,-4 6-30,1 1-1,-2-1 1,0 0-1,-1-1 1,0 1-1,-1-1 1,0 1 0,-1-1-1,-1 0 1,-1 0-1,-1-9 31,-5-12-50,-2 0-1,-1 1 0,-8-15 51,16 44 44,1 1 0,-2 0 0,1 0 0,0 1 0,-3-5-44,5 9 5,0 0 0,0 0-1,-1 0 1,1 0 0,0 0 0,0 0-1,0 0 1,0 0 0,0 0 0,0 0-1,0 0 1,0 0 0,0 0 0,0-1-1,0 1 1,0 0 0,0 0 0,-1 0-1,1 0 1,0 0 0,0 0 0,0 0-1,0 0 1,0 0 0,0 0 0,0 0-1,0 0 1,0 0 0,0 0 0,-1 0-1,1 0 1,0 0 0,0 0 0,0 0-1,0 0 1,0 0 0,0 0 0,0 0-1,0 1 1,0-1 0,0 0 0,-1 0-1,1 0 1,0 0 0,0 0 0,0 0-1,0 0 1,0 0 0,0 0 0,0 0-1,0 0 1,0 0 0,0 0 0,0 1-1,0-1 1,0 0 0,0 0 0,0 0-1,0 0 1,0 0 0,0 0-5,-2 7 154,2 2-18,0 1 0,1-1 0,0 1 0,1 2-136,11 57 392,2-1-1,4-1 0,5 7-391,-10-35 269,13 23-269,-20-47-29,1 1-1,1-1 1,1-1-1,0 0 0,3 2 30,-12-14 101,0-1-1,0 0 1,1 1-1,-1-1 0,0 0 1,0 0-1,1 0 1,-1 0-1,1 0 0,-1 0 1,0-1-1,1 1 0,0 0 1,-1-1-1,1 1 1,-1-1-1,1 0 0,0 1-100,0-1 123,-1-1-1,1 1 1,-1 0-1,1-1 1,-1 1-1,1-1 1,0 0-123,-2 1 1</inkml:trace>
  <inkml:trace contextRef="#ctx0" brushRef="#br0" timeOffset="17">4749 5854 9186,'3'-6'1671,"-2"5"-1401,-1-1 0,1 1 1,0-1-1,0 1 0,-1-1 0,1 1 1,-1-1-1,0 0 0,1 1 0,-1-1 0,0 0 1,0 1-1,0-2-270,0 3 45,0 0-1,0 0 1,0-1 0,0 1 0,0 0-1,0-1 1,-1 1 0,1 0 0,0 0-1,0 0 1,0-1 0,0 1 0,-1 0-1,1 0 1,0 0 0,0-1 0,0 1-1,-1 0 1,1 0 0,0 0 0,0 0-1,-1 0 1,1-1 0,0 1 0,0 0-45,-8-1 599,6 1-485,-2 1 80,-1-1-1,0 1 1,0 0 0,0 0-1,0 0 1,1 1-1,-1-1 1,1 1 0,-1 0-1,1 1 1,0-1 0,-3 3-194,-3 2 333,0 1 0,0 0 1,1 1-1,-3 3-333,4-3 148,0 0 0,1 0 1,-1 1-1,2 0 0,0 0 0,-5 10-148,10-18 8,0 0 0,0 1 0,1-1 0,-1 0 0,0 1-1,1-1 1,-1 0 0,1 1 0,0-1 0,0 1 0,0-1 0,0 1-1,0-1 1,1 0 0,-1 1 0,1-1 0,-1 1 0,1-1-1,0 0 1,0 0 0,0 1 0,0-1 0,0 0 0,1 0-1,1 2-7,2 3 1,1-1 0,1 0 0,-1 0 0,1 0 0,5 3-1,13 8 0,2-1 0,-15-8-1,28 14 7,-18-10 10,-1 1-1,0 1 0,3 3-15,-22-15 24,0 0-1,0-1 0,0 1 1,0 0-1,0 1 0,-1-1 0,1 0 1,-1 0-1,0 1 0,1-1 0,-1 1 1,0-1-24,-1-1 38,0 1-1,1-1 1,-1 0 0,0 1 0,0-1-1,0 0 1,0 1 0,0-1 0,0 0-1,-1 0 1,1 1 0,0-1 0,-1 0-1,1 1 1,0-1 0,-1 0 0,0 0-1,1 0 1,-1 0 0,0 0 0,0 1 0,1-1-1,-1 0 1,-1 0-38,-3 4 137,0-1 1,0 0-1,-1 0 1,1 0-1,-1-1 1,0 1-1,-5 1-137,-1 0 104,-1-1 1,0 0-1,-6 1-104,13-3-71,-1-1 0,1 0 0,-1 0 0,0-1-1,1 0 1,-1 0 0,1 0 0,-1-1 0,0 0 0,1 0 0,0-1 0,-1 0-1,1 0 1,0 0 0,-6-3 71,10 4 247,0-1 0,1 1 1,-1 0-1,0-1 0,0 1 0,0-2-247,-6-9 672</inkml:trace>
  <inkml:trace contextRef="#ctx0" brushRef="#br0" timeOffset="18">4952 5925 8802,'2'-11'2635,"-1"4"-920,1-1 0,0 1 0,2-6-1715,-3 12 2123,0 3-1451,0 6-357,-1-7-151,16 202 2861,-8-114-2700,-6-65-295,3 29 72,-4-43-141,1 0 0,0 0 0,1 0 0,0 0 39,-2-9-47,-1 0 1,0 0-1,1 0 0,-1-1 0,1 1 0,-1 0 1,1 0-1,0 0 0,-1 0 0,1 0 47,0-1-47,-1 0-1,0 0 1,0 0-1,0 1 0,0-1 1,1 0-1,-1 0 1,0 0-1,0 0 1,0 0-1,1 0 1,-1 0-1,0 0 1,0 0-1,1 0 1,-1 0-1,0 0 0,0 0 1,0 0-1,1 0 1,-1 0-1,0 0 1,0 0-1,0 0 1,1 0-1,-1 0 1,0 0-1,0 0 1,0-1 47,2 0-235,-1 0 0,0 0 1,-1 0-1,1 0 1,0-1-1,0 1 1,0 0-1,-1-1 1,1 1-1,0 0 1,-1-1-1,1 0 235,4-17-941</inkml:trace>
  <inkml:trace contextRef="#ctx0" brushRef="#br0" timeOffset="19">4950 5917 5777,'-1'-5'911,"0"-1"0,1 0 0,0 1 0,0-1 0,0 1 0,1-1 0,0 1 0,0-1-911,0 3 232,-1 1 1,1-1-1,0 1 0,0-1 1,0 1-1,1 0 1,-1 0-1,0 0 1,1 0-1,0 0 1,-1 0-1,1 0 1,0 0-1,0 0 1,0 1-1,0-1 1,0 1-1,2-1-232,0 0 167,-1 0 0,1 1 0,-1 0 0,1-1 0,0 1 0,-1 1 0,1-1 0,0 0 0,0 1-1,0 0 1,0 0 0,1 0-167,0 1 120,0 0-1,1 0 0,-1 0 1,0 1-1,0 0 1,0 0-1,0 0 0,1 1-119,7 6 135,0-1 0,-1 1 0,-1 1 0,0 0 0,9 10-135,-5-4 90,0 1 0,-2 0-1,0 0 1,-1 2 0,4 7-90,-13-20 46,0 0 0,-1 0 0,0 0 0,0 0 0,0 0 0,-1 0 0,1 2-46,-2-3 69,1 0 1,-1 0 0,-1 0-1,1 0 1,0 0-1,-1 0 1,0 0 0,0 0-1,-2 3-69,-1 2 132,0-1-1,-1 0 0,1-1 0,-2 1 1,1-1-1,-1 0 0,-6 6-131,-2 1 132,-2 0-1,1-1 1,-5 2-132,2-2-435,0-2 1,-1 0-1,-12 5 435,15-9-812,6-6 331</inkml:trace>
  <inkml:trace contextRef="#ctx0" brushRef="#br0" timeOffset="20">5463 5895 10434,'2'-5'1570,"-1"1"-731,1 0 0,-1 0-1,1 1 1,1-3-839,-3 6 24,0 0 0,0 0 0,0 0 0,0 0 0,0-1 0,0 1 0,0 0 0,0 0 0,0 0 0,0 0 0,0 0 0,0 0 0,1 0 0,-1 0 0,0 0 0,0 0 0,0 0 0,0 0 0,0 0 0,0 0 0,0 0 0,0 0 0,0 0 0,0 0 0,0 0 0,0 0 0,0 0 0,0 0 0,0 0 0,0 0 0,1 0 0,-1 0 0,0 0 0,0 0 0,0 0 0,0 0 0,0 0 0,0 0 0,0 0 0,0 0 0,0 0 0,0 0 0,0 0 0,0 0 0,0 0 0,0 0 0,0 0 0,0 0 0,0 0 0,0 0 0,0 1 0,1-1 0,-1 0 0,0 0 0,0 0 0,0 0 0,0 0 0,0 0 0,0 0 0,0 0 0,0 0-24,1 6 762,4 21 1657,0 22-2419,-4-26 406,10 173 1545,-3-44-1471,-6-116-1112,-2-32-517,3-8-341,0-11 636</inkml:trace>
  <inkml:trace contextRef="#ctx0" brushRef="#br0" timeOffset="21">5430 5860 10330,'0'-1'231,"1"-1"1,-1 1-1,1-1 0,0 1 0,0-1 1,-1 1-1,1-1 0,0 1 0,0 0 1,1-1-1,-1 1 0,0 0 0,0 0 0,0 0 1,1 0-1,-1 0 0,1 0 0,-1 0 1,1 0-1,-1 1 0,1-1 0,0 0-231,6-1 477,0-1 0,0 1 0,7-1-477,-13 2 217,9-1 115,0 1 0,0 0-1,0 1 1,0 0 0,0 1 0,0 0 0,-1 0 0,1 1-1,0 1 1,9 3-332,-14-4 77,0 0 0,-1 1 0,0 0 0,1 0-1,-1 0 1,0 1 0,-1-1 0,1 1 0,2 3-77,-4-4 56,-1 0-1,1 1 1,0-1 0,-1 1-1,0 0 1,0 0 0,0 0 0,0 0-1,-1 0 1,0 0 0,0 0 0,0 1-1,1 3-55,-2-2 91,0 0-1,0 0 1,-1 0 0,1 0-1,-1-1 1,0 1-1,-1 0 1,0 0 0,0 0-1,0-1 1,0 1-1,-1-1 1,0 0 0,-3 5-91,-3 3 79,-1-1 1,0 1-1,-1-2 1,0 0-1,-2 1-79,5-5-124,0 0 0,-1-1 1,1 1-1,-1-2 0,-3 2 124,9-6-41,1 0-1,-1 0 1,1 0-1,-1-1 0,1 1 1,-2-1 41</inkml:trace>
  <inkml:trace contextRef="#ctx0" brushRef="#br0" timeOffset="22">6015 5895 10962,'-16'-20'3213,"16"20"-3152,0-1-1,0 1 1,-1 0 0,1 0-1,0-1 1,0 1 0,0-1-1,-1 1 1,1 0 0,0-1-1,0 1 1,0 0 0,0-1-1,0 1 1,0-1 0,0 1 0,0 0-1,0-1 1,0 1 0,0 0-1,0-1 1,0 1 0,0-1-1,0 1 1,0 0 0,0-1-1,0 0-60,1 1 33,-1 0 1,1-1-1,-1 1 0,1-1 0,-1 1 1,1-1-1,-1 1 0,1 0 0,0 0 0,-1-1 1,1 1-34,2-1 210,12-7 138,1 0 0,-1 1 0,2 1 0,-1 1 0,1 0 0,-1 1 0,1 1 0,10 0-348,-26 2 24,0 1-1,1 0 1,-1 0-1,1 0 1,-1 0 0,0 0-1,1 0 1,-1 0-1,1 1 1,-1-1-1,0 0 1,1 1-1,-1-1 1,0 1-1,1 0 1,-1-1-1,0 1-23,0 0 31,0 0-1,0 0 0,-1 0 1,1 1-1,0-1 0,-1 0 1,1 0-1,-1 0 0,1 1 1,-1-1-1,0 0 0,0 0 1,1 1-1,-1-1 0,0 0 1,0 1-1,0-1 0,0 0 1,-1 1-31,-3 42 876,-1-1-1,-5 9-875,-6 50 724,13-81-669,2-1 1,1 1 0,2 19-56,-2-39 0,1 5-234,-1 0 0,3 6 234,-3-10-157,1-1 1,-1 1-1,1-1 0,0 1 0,-1-1 0,1 1 1,0-1-1,0 1 0,0-1 0,0 0 0,0 0 0,0 1 1,1-1 156,5 2-738</inkml:trace>
  <inkml:trace contextRef="#ctx0" brushRef="#br0" timeOffset="23">6145 6361 8090,'29'26'3813,"-23"-20"-1278,-6-4-1633,-1 0 1,1 1-1,-1-1 1,1 0-1,-1 1 1,-1 0-903,-2 13 1127,4-15-1067,-1 0 0,1-1 0,0 1 0,0 0 0,0 0 0,0 0 0,1-1 0,-1 1 0,0 0 0,0 0 0,0 0 0,1-1-1,-1 1 1,0 0 0,1-1 0,-1 1 0,1 0-60,-1-1 8,0 0 0,0 1 1,0-1-1,0 0 0,1 0 0,-1 0 0,0 0 0,0 0 0,0 0 0,0 0 0,1 0 0,-1 0 0,0 0 0,0 0 0,0 0 0,0 0 0,1 0 0,-1 0 1,0 0-1,0 0 0,0 0 0,0 0 0,0 0 0,1 0 0,-1 0 0,0 0 0,0-1 0,0 1 0,0 0 0,0 0 0,1 0 0,-1 0 0,0 0 0,0 0 1,0 0-1,0-1 0,0 1 0,0 0-8,7-7 12,-5 4 12,0 1-16,-2 1 0,1 1-1,0-1 1,-1 0 0,1 1 0,0-1-1,-1 0 1,1 1 0,0-1-1,0 1 1,0-1 0,0 1 0,0 0-1,0-1 1,0 1-8,-1 0 5,0 0 0,0 0 0,0 0 0,0 0 0,0 0 0,0 0 1,0 0-1,0 0 0,0 0 0,0 0 0,0 0 0,0 0 0,0 0 0,0 0 0,0 0 0,0 0 0,0 0 0,0 0 0,0 0 0,0 0 0,0 0 0,0 0 0,0 0 1,1 0-1,-1 0 0,0 0 0,0 0 0,0 0 0,0 0 0,0 0 0,0 0 0,0 1 0,0-1 0,0 0 0,0 0 0,0 0 0,0 0 0,0 0 0,0 0 0,0 0 1,0 0-1,0 0 0,0 0 0,0 0 0,0 0 0,0 0 0,0 0 0,0 0 0,0 0 0,0 0 0,0 0 0,0 0-5,0 1 223,2-2-34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5T22:21:26.554"/>
    </inkml:context>
    <inkml:brush xml:id="br0">
      <inkml:brushProperty name="width" value="0.1" units="cm"/>
      <inkml:brushProperty name="height" value="0.1" units="cm"/>
      <inkml:brushProperty name="color" value="#004F8B"/>
    </inkml:brush>
    <inkml:brush xml:id="br1">
      <inkml:brushProperty name="width" value="0.1" units="cm"/>
      <inkml:brushProperty name="height" value="0.1" units="cm"/>
      <inkml:brushProperty name="color" value="#E71224"/>
    </inkml:brush>
    <inkml:brush xml:id="br2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121 449 3825,'-8'-47'3020,"7"45"-2778,1 0-1,0 0 0,-1 0 0,0 0 1,1 0-1,-1 0 0,0 1 0,0-1 1,0 0-1,-1-1-241,1 3 131,1-1-1,-1 0 1,1 1-1,-1-1 1,0 1 0,0-1-1,1 1 1,-1-1 0,0 1-1,0 0 1,1-1-1,-1 1 1,0 0 0,0 0-1,0 0 1,0-1 0,1 1-1,-1 0 1,-1 0-131,2 0 54,-1 0 0,1 1 1,-1-1-1,1 0 0,0 0 1,-1 0-1,1 0 0,-1 1 1,1-1-1,0 0 0,-1 0 0,1 1 1,0-1-1,0 0 0,-1 1 1,1-1-1,0 0 0,-1 1 1,1-1-1,0 0 0,0 1 1,0-1-1,0 0 0,-1 1 0,1-1 1,0 1-1,0-1 0,0 1 1,0-1-1,0 0 0,0 1 1,0-1-1,0 1 0,0-1 0,0 1-54,1 19 772,0-12-512,-1-6-217,-1 8 85,1 0 1,0 1-1,1-1 1,0 0-1,1 0 0,0 0 1,0 0-1,1 0 1,0 0-1,3 4-128,-6-13 0,1 0-1,-1-1 1,1 1-1,-1 0 1,0-1-1,1 1 1,-1 0-1,1-1 1,0 1-1,-1-1 1,1 1 0,-1-1-1,1 1 1,0-1-1,-1 1 1,1-1-1,0 0 1,0 1-1,-1-1 1,1 0-1,0 0 1,0 1-1,0-1 1,-1 0-1,1 0 1,0 0-1,0 0 1,0 0-1,-1 0 1,1 0-1,0 0 1,0-1-1,0 1 1,-1 0-1,1 0 1,0-1-1,0 1 1,-1 0-1,1-1 1,0 0 0,1 0-1,1 0 1,-1-1 0,0 0-1,0 1 1,0-1-1,0 0 1,0 0 0,0 0-1,-1 0 1,1-1-1,1-1 1,1-9 20,1 1-1,-2-1 0,0 0 0,0-1 0,-1 1 1,0-13-20,-1 15 19,0 7 22,-1 0-1,0 0 1,0 0-1,0 0 1,0 0-1,-1 0 1,1 0-1,-1 0 1,0 0-1,0 1 1,0-1-1,-2-2-40,2 4 84,-1-1 0,0 1 0,0 0 0,0-1 0,0 1 0,0 0-1,0 0 1,-1 0 0,1 0 0,-1 1 0,1-1 0,-1 1 0,0 0 0,0-1 0,1 1 0,-1 0 0,0 1-84,0-1 60,0 0 1,0 0 0,0 0-1,0 0 1,0 1 0,0 0-1,0-1 1,0 1 0,0 0 0,0 1-1,0-1 1,0 1 0,-1-1-61,2 1 15,0 0 0,1 0 0,-1-1 0,1 1 0,-1 0 1,1 1-1,-1-1 0,1 0 0,0 0 0,0 1 0,-1-1 0,1 0 1,0 1-1,0-1 0,0 1 0,1 0 0,-1-1 0,0 1 0,0 0 1,1-1-1,-1 1 0,1 0 0,-1 1-15,1 2 6,0 0 0,-1-1 0,1 1 0,1 0 0,-1 0 0,1-1 0,0 1 0,0 0 0,0-1 0,1 3-6,19 44-1,-17-43-6,-1-1 1,2 0-1,-1 0 1,1-1-1,4 5 7,-8-9-3,1 1 0,0-2-1,0 1 1,0 0-1,0 0 1,0-1 0,1 1-1,-1-1 1,0 1 0,1-1-1,-1 0 1,1 0-1,-1 0 1,1-1 0,0 1-1,-1 0 1,1-1-1,2 0 4,-3 0 0,0 0 0,0-1 0,-1 1 0,1-1 0,0 0 0,0 1 0,-1-1 0,1 0 0,-1 0 0,1 0 0,-1 0 0,1-1 0,-1 1 0,1 0 0,-1-1 0,0 1 0,0 0 0,0-1 0,0 0 0,0 1 0,0-1 0,0 0 0,0 1 0,0-2 0,1-3 5,0 0 1,0 0-1,0 0 0,-1 0 0,0 0 0,0-4-5,0 2 8,-1 1 0,0 0 0,0 0 0,-1-1 0,0 1 0,-1 0 1,0 0-1,0 0 0,0 0 0,0 0 0,-1 1 0,-1-1 0,1 1 0,-1 0 0,0 0 0,0 0 0,-1 0 0,0 1 0,0-1 0,0 1 0,0 0 0,-1 1 0,-6-4-8,12 7 1,-1 1 0,0-1 0,0 1 0,0-1 0,0 1 0,0 0 0,0-1 0,0 1 0,0 0 0,0 0 0,0 0 0,0 0 0,0 0 0,0 0 0,0 0 0,0 0 0,0 0-1,0 0 1,0 1 0,0-1 0,0 0 0,0 1 0,0-1 0,0 1-1,-1 0 3,1 0 0,-1 1 0,0-1 0,1 1 0,-1-1-1,1 1 1,-1 0 0,1-1 0,0 1 0,0 0 0,-1 1-3,-1 4 8,0 1 0,0 0 0,0-1 0,1 1 0,-1 5-8,2-6-2,1 1-1,-1-1 1,1 0 0,1 0-1,0 0 1,0 0 0,0 0-1,1 0 1,0-1 0,0 1-1,1 1 3,0 0-4,1 0-1,0 0 0,0 0 0,1 0 0,0-1 0,0 0 0,0 0 0,5 4 5,-9-10-3,0 0 1,0 0-1,0 0 1,1 0-1,-1 0 1,0-1 0,0 1-1,1 0 1,-1-1-1,0 1 1,0-1-1,1 0 1,-1 1-1,1-1 1,-1 0-1,0 0 1,1 0-1,-1 0 1,1 0-1,-1 0 1,0 0-1,1 0 4,1-1-3,0 0 0,0 0 1,-1 0-1,1 0 1,0-1-1,-1 1 0,0-1 1,1 0-1,-1 0 1,2-1 1,2-3 3,-1 1 0,0-1 0,0 0 0,-1 0 0,0-1 0,0 1 0,0-1 0,0-2-3,-1 2 9,-1 0-1,0 0 1,0-1-1,-1 1 0,0-1 1,0 1-1,0-1 1,-1 1-1,-1-1 0,1 1 1,-1-1-1,0 1 1,-1-1-1,0 1 0,-2-5-8,3 7 10,-1 0 0,-1 1 0,1-1 0,-1 1 0,0 0 0,0-1 0,0 1 0,0 1 0,-1-1 0,1 0 0,-1 1 0,0 0 0,0 0 0,0 0 0,-1 0 0,1 1 0,-1 0-1,1 0 1,-1 0 0,0 0 0,0 1 0,0-1 0,-3 1-10,6 0 9,1 1 0,-1 0 0,1 0 0,-1 0 0,1 0 0,-1 0 0,1 0 0,-1 0 0,0 0 0,1 1 0,-1-1 0,1 0 0,-1 1 0,1-1 0,-1 1-1,1 0 1,0 0 0,-1-1 0,1 1 0,-1 1-9,0 1 21,-1-1 0,1 1 0,0 0 0,0 0-1,0 0 1,0 1 0,0 1-21,-7 11 41,6-10-41,0 0 1,0 0 0,1 0-1,0 0 1,0 0-1,1 0 1,-1 1 0,1-1-1,1 1 1,-1-1 0,1 1-1,0-1 1,1 0 0,-1 1-1,1-1 1,2 4-1,-2-1-4,2-1 0,0 1 1,0-1-1,0 0 0,1 0 0,0-1 1,0 1-1,1-1 0,0 0 0,0 0 1,1 0-1,2 1 4,-7-7-1,0 0 1,0 0-1,0-1 1,1 1-1,-1 0 1,0-1-1,0 1 1,1 0-1,-1-1 1,0 0-1,1 1 1,-1-1-1,0 0 1,1 0-1,-1 1 1,0-1-1,1 0 0,-1 0 1,1-1-1,-1 1 1,0 0-1,1 0 1,-1-1-1,0 1 1,1-1-1,-1 1 1,0-1-1,0 1 1,1-1-1,-1 0 1,5-3 2,-1 1 0,0-1 0,0 0-1,-1-1 1,5-4-2,-3 3 5,-1-1 0,0-1-1,0 1 1,-1 0 0,0-1-1,0 0 1,-1 0 0,0 0-1,0-4-4,-1 5 8,0 0 0,0 0 0,-1-1 0,0 1-1,-1-1 1,0 1 0,0-1 0,0 1 0,-1 0 0,0-1-1,0 1-7,0 3 8,-1 1-1,1 0 1,0-1-1,-1 1 0,0 0 1,1 0-1,-1 0 1,-1 0-1,1 0 1,0 0-1,-1 1 0,1-1 1,-1 1-1,0 0 1,0 0-1,0 0 1,0 0-1,0 0 0,0 0 1,0 1-1,-1 0 1,1-1-1,-1 1 1,1 1-1,-1-1 0,1 0 1,-3 1-8,2-1 4,0 1 0,-1 0 1,1 0-1,0 1 0,0-1 1,0 1-1,0 0 0,-1 0 0,1 0 1,0 0-1,1 1 0,-1 0 0,0-1 1,0 2-1,1-1 0,-1 0 1,1 1-1,0-1 0,-1 1 0,1 0 1,1 0-1,-4 4-4,2-1 0,0 1 1,1 0-1,0 0 1,0 0-1,1 0 1,-1 0-1,1 1 0,1-1 1,0 1-1,0 0 1,0-1-1,1 1 1,0 0-1,0-1 0,1 1 1,0-1-1,1 3 0,-1-4-6,1 1 0,0-1-1,0 0 1,0 0-1,1 0 1,0 0 0,0 0-1,0 0 1,1-1 0,0 0-1,0 1 1,0-1 0,1-1-1,-1 1 1,1-1-1,0 0 1,1 0 0,-1 0-1,1-1 1,0 1 6,-2-2-1,-1-1-1,1 1 1,0-1-1,0 0 1,-1 0-1,1-1 1,0 1-1,0-1 1,0 1-1,0-1 1,0-1-1,0 1 1,0 0-1,0-1 1,0 0-1,0 0 1,0 0-1,-1 0 1,1-1-1,0 1 1,-1-1-1,1 0 1,-1 0-1,0-1 1,1 1-1,-1-1 1,0 1-1,-1-1 1,1 0-1,1-1 2,1-2 7,-1 0-1,0 0 0,1 0 1,-2-1-1,1 1 0,-1-1 1,0 0-1,0 0 0,-1 0 1,0-1-1,-1 1 1,1 0-1,-1-1 0,-1 1 1,1-6-7,-2 6 9,0 1-1,0-1 1,-1 1 0,0 0 0,0-1 0,0 1 0,-1 0 0,0 0 0,0 1-1,-1-1 1,1 0 0,-1 1 0,0 0 0,-1 0 0,1 0 0,-3-1-9,0 0 12,0-1 1,0 1 0,-1 1-1,0 0 1,-1 0-1,1 0 1,-1 1 0,0 0-1,0 0 1,-8-1-13,14 4 0,0 0 1,0 1-1,0-1 1,0 1-1,0 0 1,0-1-1,1 1 1,-1 1-1,0-1 1,0 0-1,0 1 1,0-1-1,0 1 0,0 0 1,1 0-1,-1 0 1,0 0-1,1 1 1,-1-1-1,1 1 1,-1-1-1,1 1 1,0 0-1,0 0 1,0 0-1,0 0 1,0 1-1,0-1 1,0 0-1,1 1 1,-1-1-1,1 1 1,0-1-1,0 1 1,0 0-1,-1 2 0,0 2-6,-1 0 1,2 1-1,-1-1 0,1 1 0,0-1 0,0 1 1,1 0-1,0-1 0,1 1 0,-1 0 1,1-1-1,1 1 0,0-1 0,0 1 0,0-1 1,1 0-1,0 0 0,1 2 6,0-3-11,0 0 0,0 0 0,0 0 0,1-1 0,0 1 0,0-1 0,1 0 0,-1 0 0,1-1 0,3 2 11,-6-4-4,0-1 0,1 1 0,-1 0 0,1-1 0,-1 0 0,1 0 0,-1 0 0,1-1 0,0 1 0,0-1 0,-1 0 0,1 0-1,0 0 1,-1 0 0,1-1 0,0 1 0,0-1 0,-1 0 0,1 0 0,-1 0 0,2-1 4,0-1 4,0 0 0,0 0 0,0-1 0,0 1 0,-1-1 0,1 0-1,-1 0 1,0 0 0,0-1 0,-1 1 0,1-1 0,-1 0 0,0 0-1,0 0 1,-1-1 0,0 1 0,0-1 0,0 1 0,0-3-4,0 2 8,0-1 0,-1 1 0,0-1 0,0 0 1,-1 1-1,0-1 0,0 0 0,-1 0 0,1 0 0,-2 1 1,1-1-1,-1 1 0,1-1 0,-2 1 0,1-1 0,-3-3-8,0 2 12,0 1-1,0 0 1,-1-1-1,0 2 1,0-1-1,-1 1 1,1 0-1,-2 0-11,4 2 7,-1 1-1,0 0 0,0 0 0,0 0 1,-1 1-1,1-1 0,-1 1 0,1 0 0,-1 1 1,0 0-1,1 0 0,-5-1-6,7 2 0,1 1 0,-1-1 0,1 0 1,-1 1-1,1-1 0,-1 1 0,1 0 0,-1 0 0,1 0 0,0 0 0,0 0 0,-1 0 0,1 1 1,0-1-1,0 1 0,0-1 0,0 1 0,1 0 0,-1 0 0,0 0 0,1 0 0,-1 0 0,1 0 1,-1 3-1,-2 3-7,0 0 0,0 1 0,1-1 0,0 1 0,1 0 0,0 2 7,0-1-6,1-1-1,1 1 0,-1 0 0,2 0 0,-1 0 0,1 0 0,1 0 1,1 6 6,2 1-21,0 1 0,1-1 1,1 0-1,2 3 21,-7-17-6,-1-1 0,0 1 0,1-1 1,0 1-1,-1-1 0,1 0 0,0 0 0,0 0 0,0 0 1,1 0-1,-1 0 0,0 0 0,1-1 0,-1 1 0,1-1 0,-1 0 1,1 0-1,0 0 0,-1 0 0,1 0 0,0-1 0,0 1 0,0-1 6,2 1-4,-1-1 0,1-1 0,-1 1 0,1-1 0,-1 1 0,0-1 0,1 0 0,-1-1 0,0 1 0,0-1 0,0 0 0,0 0 0,0 0 0,2-2 4,0-1 4,0 0 0,-1 0 0,1 0 0,-1-1 0,-1 0 0,1 0-1,-1 0 1,0 0 0,0-1 0,-1 1 0,0-1 0,0 0 0,0 0 0,-1 0 0,0-1-1,-1-1-3,1 3 9,-1 0 0,0 0 0,0 0 0,-1-1 0,0 1 0,0 0 1,-1 0-1,0 0 0,0-1 0,0 1 0,0 0 0,-1 0 0,0 0 0,-1 1 0,1-1 0,-1 0 0,0 1 0,-1 0 0,-1-3-9,-1 1 13,0 1 1,0 0-1,0 0 1,-1 1-1,0 0 1,0 0-1,-1 0 1,0 1-1,1 0 1,-9-2-14,13 5 1,-1-1 1,1 1 0,0 1-1,-1-1 1,1 0 0,0 1-1,-1 0 1,1 0 0,-1 0-1,1 0 1,-1 1 0,1-1-1,-1 1 1,1 0 0,0 0-1,0 0 1,-1 0 0,1 0-1,0 1 1,0 0 0,0-1-1,0 1 1,0 0-1,1 1 1,-1-1 0,1 0-1,-1 1 1,1-1-2,-2 3-2,1 0 1,0 1-1,0-1 0,0 0 0,1 1 1,0 0-1,0-1 0,0 1 1,0 0-1,1 0 0,0 0 0,1 0 1,-1 0-1,1 0 0,0 0 1,1 0-1,-1 0 0,1 2 2,2 8-8,1 0 1,0-1-1,1 1 0,0-1 0,1 0 1,3 3 7,-7-12-8,1-1 1,-1 0-1,2 0 1,-1 0-1,0-1 1,1 1-1,0-1 1,0 0-1,0 0 1,4 3 7,-5-5-4,-1-1 1,1 0 0,-1 1-1,1-1 1,0 0-1,0 0 1,-1 0-1,1-1 1,0 1-1,0-1 1,0 0-1,0 1 1,0-1 0,0 0-1,-1-1 1,1 1-1,0 0 1,0-1-1,0 0 1,0 0-1,-1 0 1,2 0 3,-1-1-3,1 0-1,0 0 1,-1 0-1,0 0 0,1-1 1,-1 1-1,0-1 1,0 0-1,-1 0 1,1 0-1,0-1 1,-1 1-1,0-1 1,0 1-1,0-1 1,0 0-1,-1 1 1,1-1-1,-1 0 1,0 0-1,0 0 1,0-3 3,0 1-14,0 0 0,-1 0 0,1 0 1,-1 0-1,-1 0 0,1 0 0,-1 0 0,0 0 1,0 1-1,-1-1 0,0 0 0,0 0 1,0 1-1,0-1 0,-2 0 14,-1-3-26,-2 1 1,1 0-1,-1 0 1,0 1-1,-1 0 0,1 0 1,-2 1-1,1-1 0,-1 1 26,4 3-3,1 1-1,0-1 1,-1 1-1,0 0 0,0 0 1,1 0-1,-1 1 0,0-1 1,0 1-1,0 1 0,0-1 1,0 1-1,-1-1 0,1 2 1,0-1-1,0 0 1,0 1-1,-4 1 4,5-1-2,1 1 1,-1 0-1,1 0 1,0 0-1,-1 0 0,1 0 1,0 1-1,0-1 1,1 1-1,-1 0 0,1-1 1,-1 1-1,1 1 1,0-1-1,0 0 0,0 0 1,0 1-1,1-1 1,-1 1-1,0 3 2,-1 3-8,1 0 0,0 0-1,1 0 1,0 0 0,0 0 0,1 0 0,1 4 8,-1-5-115,1 0 1,1 0-1,-1 0 1,2 0-1,-1 0 1,1-1-1,1 1 1,-1-1-1,1 0 1,1 0-1,-1 0 1,1-1-1,3 3 115,-6-7-312,0-1 0,0 0-1,0 0 1,0 0-1,1 0 1,-1 0 0,1 0-1,-1-1 1,3 2 312,0-1-267,0-1 0,-1 0-1,1 0 1,0-1 0,0 1 0,0-1 267</inkml:trace>
  <inkml:trace contextRef="#ctx0" brushRef="#br0" timeOffset="6464">769 348 2641,'0'0'1816,"0"0"216,0 0-247,0 0-225,5-1-336,5 0-399,23 0-169,-16 1-192,5 0-120,8 0-200,1 0-56,3 0-40,-2 0 0,-3 0-136,1 0-288,-8 0-1120,-4 0 999</inkml:trace>
  <inkml:trace contextRef="#ctx0" brushRef="#br0" timeOffset="6795.109">870 451 5689,'-49'37'2305,"50"-35"-1265,2-1 96,7 0 16,2-1-119,9 2-305,4-2-16,4 1-80,1 1-96,1-2-184,-3 0 40,-5 0-312</inkml:trace>
  <inkml:trace contextRef="#ctx0" brushRef="#br0" timeOffset="7952">1795 0 4761,'-9'0'460,"0"1"1,-1 0-1,1 1 0,0 0 1,0 0-1,0 1 1,0 1-1,1-1 0,-1 1 1,1 0-1,0 1 0,0 0 1,0 1-1,1-1 0,-4 4-460,11-8 19,-1 0 0,0-1-1,1 1 1,-1 0-1,0 0 1,1 0-1,-1-1 1,1 1 0,-1 0-1,1 0 1,0 0-1,-1 0 1,1 0-1,0 0 1,0 0 0,0 0-1,0 0 1,0 0-1,0 0 1,0 0-1,0 0 1,0 0-1,0 0 1,0 0 0,0 0-1,1 0 1,-1 0-1,0 0 1,1 0-1,-1-1 1,1 1 0,-1 0-1,1 0 1,0 0-1,-1-1 1,1 1-1,0 0-18,4 4 40,-1 0 0,2-1 0,-1 1 0,1-1 0,2 1-40,0 1 46,7 4 76,-1 1 0,-1 0 0,0 1 0,7 8-122,-16-15 68,-1-1 1,1 1-1,-1 0 0,0 0 1,-1 0-1,1 1 1,-1-1-1,0 0 0,0 1 1,-1 0-1,1-1 0,-1 1 1,0 0-1,-1 0 0,0 5-68,0-5 74,-1 0 1,1 0-1,-1 0 0,-1 0 0,0 0 0,1 0 0,-2-1 0,1 1 1,-1-1-1,1 1 0,-1-1 0,-1 0 0,1 0 0,-1 0 0,0 0 0,0-1 1,-1 0-75,-10 10-124,-2 0 0,0-1 0,0-1 1,-5 1 123,1 0-666,17-8-2742,9-8-4053,-1 0 7766,0 1-1,0 1 0,0-1 0,0 0 1,0 1-1,1 0 0,3 0-304,-5 0 585,0 0 0,0 1 0,0 0 0,0 0 0,0 0 0,0 0 0,0 0 0,0 1-1,0-1 1,0 1 0,0 0 0,0 0 0,2 1-585,0 0 271,0 0-1,-1 1 0,1-1 0,-1 1 1,0 0-1,4 3-270,-5-3 62,-1 0 0,0-1 1,0 1-1,0 0 0,0 0 0,0 0 0,0 0 0,-1 0 0,0 0 0,0 1 1,0-1-1,0 0 0,0 1 0,-1-1 0,1 1 0,-1-1 0,0 1 0,0-1 1,0 1-1,0-1 0,-1 4-62,-2 8 177,-1 0 0,-1-1 0,1 1 0,-5 6-177,1-1 216,-1 5 6,-2 3 192,-3 14-414,12-35 60,0 0-1,1 0 1,0 1-1,0-1 1,1 1-1,-1-1 0,2 1 1,-1 1-60,1-7 16,-1-1 0,0 0 0,1 0 1,-1 0-1,1 1 0,-1-1 0,1 0 0,-1 0 1,1 0-1,0 0 0,0 0 0,0 0 0,-1 0 1,1 0-1,0 0 0,0-1 0,0 1 0,0 0 1,0 0-1,1-1 0,-1 1 0,0-1 0,0 1 1,0-1-1,0 1 0,1-1 0,-1 0 0,0 0 1,0 0-1,1 1 0,-1-1 0,0 0 0,1 0 0,-1-1 1,0 1-17,6 0-95,0-1 1,-1 0-1,1 0 1,0-1 0,4-1 94,16-7-730,-3-3 273</inkml:trace>
  <inkml:trace contextRef="#ctx0" brushRef="#br0" timeOffset="8646.356">2093 342 2160,'-8'-10'613,"-6"-11"1911,14 21-2448,0 0 0,0 0 0,0 0 0,0-1 0,0 1 0,0 0 0,0 0 0,0 0 0,0-1 0,0 1 0,0 0 0,0 0 0,0 0 0,0-1 0,0 1 0,0 0-1,0 0 1,0 0 0,0-1 0,1 1 0,-1 0 0,0 0 0,0 0 0,0 0 0,0 0 0,0-1 0,0 1 0,1 0 0,-1 0 0,0 0 0,0 0 0,0 0 0,0 0 0,1-1 0,-1 1 0,0 0 0,0 0 0,0 0 0,1 0 0,-1 0 0,0 0 0,0 0 0,0 0-1,1 0 1,-1 0 0,0 0 0,0 0 0,0 0 0,1 0 0,-1 0 0,0 0 0,0 0 0,0 0-76,14 3 1398,-6 3-1114,0 1 0,0 0 1,0 0-1,-1 1 0,0 0 0,-1 0 1,0 0-1,4 7-284,-7-10 93,28 39 427,2-1 0,2-2 0,9 6-520,-34-35 80,2 2-488,-4-8-3480,-7-6 2482</inkml:trace>
  <inkml:trace contextRef="#ctx0" brushRef="#br0" timeOffset="8981.127">2317 295 4801,'-2'4'2337,"-6"2"-1057,-1 13 88,-2 4 232,-4 9-311,-2 2-217,0 1-336,-2 3-136,-1-3-296,3-1-72,5-7-32,4-6-264,10-10 64</inkml:trace>
  <inkml:trace contextRef="#ctx0" brushRef="#br0" timeOffset="9397.429">2492 341 6169,'21'-20'2401,"-16"23"-1601,6 6 80,4 6 16,0 4-71,6 10-121,1 4 32,0 2-72,6 1-56,0-5-168,-1-3-128,-6-9-120,-4-3-40,-6-5-40,-3-4-8,-2-2-520,-5-4-360,-3-1 464</inkml:trace>
  <inkml:trace contextRef="#ctx0" brushRef="#br0" timeOffset="9810.846">2714 383 5281,'26'-44'2513,"-31"50"-1265,-1 7 272,-6 5 193,-6 9-201,1 2-160,-2 2-280,-1 3-183,1 0-385,4-1-152,5-4-200,4-5-48,7-13-560,6-5 368</inkml:trace>
  <inkml:trace contextRef="#ctx0" brushRef="#br0" timeOffset="10552.245">2982 156 5609,'3'-5'2625,"-1"4"-1185,-2 4-112,1 7-175,0 5-233,-1 8-120,-1 1-128,-1 6-136,2-1-112,0-2-176,2 0-32,0-11-80,-2-3-112,1-7-792,-2-3-776,-2-6 912</inkml:trace>
  <inkml:trace contextRef="#ctx0" brushRef="#br0" timeOffset="10553.245">2867 164 7058,'7'-5'2912,"3"-3"-2032,4 2 129,7-1 95,7 0-376,0 1-224,6 0-240,-3 1-80,-7 4-168,1 2-136,-6 4 80</inkml:trace>
  <inkml:trace contextRef="#ctx0" brushRef="#br0" timeOffset="10885.165">3350 358 9282,'4'3'3945,"-1"-4"-2249,0-1-440,-2 1-463,-1 0-329,0 1-264,0 0-184,0 0-920,0 0-521,0 0 801</inkml:trace>
  <inkml:trace contextRef="#ctx0" brushRef="#br0" timeOffset="10886.165">3328 574 8458,'0'4'3529,"0"0"-1945,0-2-96,3 1-143,-3-3-377,0 0-408,0 0-376,0 0-144</inkml:trace>
  <inkml:trace contextRef="#ctx0" brushRef="#br0" timeOffset="11633">3803 294 3889,'22'-18'2763,"-15"11"1849,-5 15-4275,-1 0 1,1 0-1,0 0 0,1-1 1,0 1-1,0-1 1,3 5-338,32 50 1425,-33-55-1251,19 26 348,2-1 0,1-2 1,2 0-1,20 15-522,-34-31 68,-14-13-82,-1-1-48,1 1 0,0-1 0,-1 1 1,1-1-1,-1 1 0,1-1 0,-1 1 1,1 0-1,-1-1 0,1 1 1,-1 0-1,1-1 0,-1 1 0,0 0 1,1-1-1,-1 1 0,0 0 62,-3 0-419</inkml:trace>
  <inkml:trace contextRef="#ctx0" brushRef="#br0" timeOffset="11982.114">4033 254 5993,'-9'4'2553,"-2"6"-1385,-3 6 152,-5 10 57,-1 6-113,-1 12-80,-2 3-40,3 5-319,6-1-169,2-7-336,1-4-48,11-11-600,0-6 288</inkml:trace>
  <inkml:trace contextRef="#ctx0" brushRef="#br0" timeOffset="12747.587">4468 274 5561,'0'0'133,"0"-1"-1,1 1 0,-1-1 1,0 1-1,0-1 0,0 0 1,0 1-1,0-1 1,-1 1-1,1-1 0,0 1 1,0-1-1,0 0 1,0 1-1,-1-1 0,1 1 1,0-1-1,0 1 0,-1-1 1,1 1-1,0 0 1,-1-1-1,1 1 0,-1-1 1,1 1-1,0 0 0,-1-1 1,0 1-133,1 0 107,-1-1 1,0 1-1,0 0 1,0 0-1,0 0 1,-1 0-1,1 0 1,0 0 0,0 0-1,0 0 1,0 0-1,0 0 1,0 1-1,0-1 1,0 0-108,-3 2 180,-1 0 1,1 0-1,-1 0 1,1 1-1,0-1 1,-2 3-181,-2 1 239,1 1 0,0 1 0,1-1 0,-1 1 0,1 0 0,1 1-1,0 0 1,0-1 0,1 2 0,0-1 0,0 1-239,-1 3 245,1 0 0,1 1-1,0 0 1,0-1 0,2 1-1,-1 0 1,2 9-245,0-18 41,0 1-1,1-1 1,0 0 0,-1 0 0,2 0-1,-1 0 1,1 0 0,-1 0 0,1 0-1,1-1 1,-1 1 0,1-1 0,0 1-1,1 1-40,-1-3 7,-1-1-1,1 1 1,0-1-1,0 0 0,0 1 1,0-1-1,0-1 1,0 1-1,1 0 0,-1-1 1,0 1-1,1-1 1,-1 0-1,1-1 1,0 1-1,-1 0 0,1-1 1,0 0-1,-1 0 1,3 0-7,4-1-253,0-1 0,0 0 0,0-1 1,0 0-1,0-1 0,-1 1 1,1-2-1,3-2 253,13-7-635</inkml:trace>
  <inkml:trace contextRef="#ctx0" brushRef="#br0" timeOffset="13082.5">4359 427 6865,'0'1'2577,"3"-2"-1857,6 1-8,3-1 96,9-2-255,6-1-329,4-2-152</inkml:trace>
  <inkml:trace contextRef="#ctx0" brushRef="#br0" timeOffset="14087">4996 238 3033,'43'-54'1921,"-27"33"1345,-18 18-1974,-4 3-721,-1 0-725,5 0 198,0 0 1,0 0 0,0 0-1,0 1 1,0-1 0,1 0-1,-1 1 1,0-1 0,0 1-1,0 0 1,0 0 0,0-1-1,1 1 1,-1 0 0,0 1-1,1-1 1,-1 0 0,1 0-1,-1 1 1,1-1 0,0 1-1,-1-1 1,1 1 0,0-1-1,0 1 1,0 0 0,0 0-1,0 1-44,0 0 11,0 1 0,1-1 1,-1 1-1,1-1 0,-1 1 0,1-1 0,0 1 0,0 0 1,1-1-1,-1 1 0,1-1 0,0 1 0,0-1 0,0 1 0,1 1-11,4 8 28,1-1 0,0-1-1,1 1 1,0-1-1,1 0 1,0-1-1,3 2-27,-10-9 18,0-1 11,0 0 0,0 1-1,0-1 1,0 0 0,-1 1-1,1-1 1,-1 1 0,0 0-1,1 0 1,-1-1 0,-1 1-1,1 0 1,0 0 0,-1 0 0,1 0-1,-1 0 1,0 1-29,0-2 9,-1 1 1,1-1-1,-1 1 0,0-1 0,0 0 1,0 1-1,0-1 0,0 0 0,0 0 1,-1 0-1,1 0 0,-1 0 1,1 0-1,-1 0 0,0 0 0,0 0 1,0-1-1,0 1 0,0-1 1,-1 1-10,-4 2-580,1 0 1,-1-1 0,0 0 0,0 0 579,-8 3-952</inkml:trace>
  <inkml:trace contextRef="#ctx0" brushRef="#br0" timeOffset="14610.04">4995 460 2705,'0'0'1739,"0"0"-32,1 0 1146,9 3-1800,-8-2-933,1 0 0,0 0-1,0 0 1,-1 1 0,1-1 0,-1 1 0,1-1 0,-1 1 0,0 0 0,1 0-1,-1 0 1,0 0 0,0 0 0,0 1 0,-1-1 0,1 1 0,-1-1 0,1 1-1,-1-1 1,1 2-120,-1 0 92,0 1 0,0-1-1,0 1 1,0 0-1,-1-1 1,0 1 0,0 0-1,0-1 1,0 1 0,-1 0-1,0-1 1,0 1 0,0-1-92,-22 62 868,21-58-781,0 1 0,1-1 0,0 1 0,1 0 0,-1 0 1,1-1-1,1 1 0,0 0 0,1 1-87,-2-9 14,0 0 1,0 0-1,1 0 1,-1 0-1,0 0 1,1 0-1,-1 0 1,1 0-1,0 0 1,-1 0-1,1 0 1,0 0-1,-1-1 1,1 1-1,0 0 1,0 0-1,0-1 1,0 1-1,-1-1 1,1 1-1,0-1 1,0 1-1,1-1-14,0 1 17,1 0-1,-1-1 1,1 1 0,0-1-1,-1 0 1,1 0-1,0 0 1,-1 0-1,4 0-16,3-2-118,1 0-1,-1-1 0,1 0 0,7-3 119,8-6-222</inkml:trace>
  <inkml:trace contextRef="#ctx0" brushRef="#br0" timeOffset="15148.518">5381 216 3769,'0'-3'2544,"2"0"-159,-3 5-1033,0-2 168,1 0-615,-3 10-89,0 29-248,3-17-104,2 0-200,-2 1-88,-1-6-72,2 1-232,3-7-840,2-2 688</inkml:trace>
  <inkml:trace contextRef="#ctx0" brushRef="#br0" timeOffset="15149.518">5269 261 7378,'4'0'2688,"-1"0"-1632,7 0-167,5-1 111,2 0 16,5 1-488,0-2-208,5 0-176,1 2-48,-2 0-400,-1 1-280,-7 6 352</inkml:trace>
  <inkml:trace contextRef="#ctx0" brushRef="#br0" timeOffset="15611.918">5291 539 7578,'9'-5'2808,"-3"3"-1976,5 1 41,6-2 151,5 1-264,6-2-448,3-1-168,5 2-440,-4 3-1168,-6 3 1016</inkml:trace>
  <inkml:trace contextRef="#ctx0" brushRef="#br0" timeOffset="15612.918">5725 233 8706,'0'5'3257,"0"10"-2337,0 8 136,0 10 184,2 3-176,1 2-375,-2-3-209,2-7-216,-4-2 0,2-6 1504,4-4-1272</inkml:trace>
  <inkml:trace contextRef="#ctx0" brushRef="#br0" timeOffset="16183.345">5897 231 7602,'24'-62'2329,"-23"61"-2285,-1 0-1,1 0 0,0-1 1,-1 1-1,1 0 1,0 0-1,0 0 0,0 0 1,0 0-1,0 0 0,0 0 1,0 0-1,0 0 0,1 0 1,-1 1-1,0-1 0,0 0 1,1 1-1,-1-1 0,0 1 1,1-1-1,-1 1 0,1 0 1,-1 0-1,0 0 0,1-1 1,-1 1-1,1 1 1,-1-1-1,1 0 0,-1 0 1,1 1-44,3-1 146,-1 0-116,-1 0 0,0 1 0,0-1 0,0 1-1,0-1 1,1 1 0,-1 0 0,0 0 0,0 1 0,0-1 0,-1 1 0,1-1-1,0 1 1,-1 0 0,1 0 0,-1 0 0,1 0 0,-1 0 0,0 1 0,0-1-1,0 1 1,0 0 0,0-1 0,-1 1 0,1 0 0,-1 0-30,1 2 21,-1-1 0,0 1 0,1 0-1,-2 0 1,1 0 0,-1 0 0,1-1 0,-1 1 0,0 0 0,-1 0 0,0 0-1,1 0 1,-1 0 0,-1 0 0,1-1 0,-2 4-21,-3 6 142,2 0 1,0-1-1,0 2 0,1-1-142,2-8-158,0-1-1,1 1 1,-1-1-1,1 1 0,1-1 1,-1 1-1,1-1 1,0 1-1,0-1 1,0 1-1,1-1 0,0 1 159,5 4-712</inkml:trace>
  <inkml:trace contextRef="#ctx0" brushRef="#br0" timeOffset="16531.649">6051 438 3769,'1'0'94,"0"0"0,-1 1 0,1-1 0,0 0 0,-1 1-1,1-1 1,-1 1 0,1-1 0,-1 0 0,1 1 0,-1-1 0,1 1 0,-1 0 0,1-1 0,-1 1 0,0-1 0,1 1 0,-1 0 0,0-1 0,1 1 0,-1 0-94,0 0 169,-1-1 1,1 1-1,-1 0 1,1-1 0,0 1-1,-1-1 1,0 1 0,1-1-1,-1 1 1,1-1-1,-1 0 1,1 1 0,-1-1-1,0 0 1,0 1-170,-2 0 429,1 1 1,0 0 0,-1-1-1,1 1 1,0 0-1,0 0 1,-1 1-430,2-1 103,0 0 1,0 0-1,0 0 0,0 0 0,0 0 0,0 1 1,1-1-1,0 0 0,-1 0 0,1 0 0,0 1 1,0-1-1,0 0 0,0 1 0,0-1 0,1 0 1,-1 0-1,1 0 0,-1 1 0,1-1 1,0 0-1,0 2-103,4 7 59,1 0 1,0 0 0,5 7-60,-8-14 43,1 4 61,1-1 0,-1 1 0,0-1 1,-1 1-1,0 0 0,0 0 1,-1 1-1,0-1 0,0 1 1,-1-1-1,0 1 0,0-1 0,-1 1 1,0 0-1,-2 7-104,2-13 380,-3 16-743,2-19 484,1 1 0,0-1 0,0 0 0,0 1-1,-1-1 1,1 1 0,0-1 0,0 1 0,-1-1 0,1 0 0,0 1 0,-1-1 0,1 0 0,0 1-1,-1-1 1,1 0 0,0 1 0,-1-1 0,1 0 0,-1 0 0,1 0 0,-1 1 0,1-1 0,-1 0-1,1 0 1,-1 0 0,1 0 0,-1 0 0,1 0 0,-1 0 0,1 0 0,0 0 0,-1 0 0,0 0-122,-8-3 1601</inkml:trace>
  <inkml:trace contextRef="#ctx0" brushRef="#br0" timeOffset="16931.642">6206 172 5897,'0'0'108,"0"-1"1,0 1-1,1 0 0,-1 0 0,0 0 1,0 0-1,0-1 0,0 1 0,0 0 0,0 0 1,0 0-1,0 0 0,0-1 0,0 1 0,1 0 1,-1 0-1,0 0 0,0 0 0,0 0 0,0 0 1,0 0-1,1-1 0,-1 1 0,0 0 1,0 0-1,0 0 0,0 0 0,1 0 0,-1 0 1,0 0-1,0 0 0,0 0 0,0 0 0,1 0 1,-1 0-1,0 0 0,0 0 0,0 0 0,1 0 1,-1 0-1,0 0 0,0 0-108,4 9 1474,-2 12-653,-2-3-36,-1-12-501,1 0-1,0 0 0,0 0 1,1 0-1,0-1 1,0 1-1,1 4-283,-2-10 12,0 1 1,1-1-1,-1 1 1,0-1-1,1 0 1,-1 1-1,0-1 1,1 0-1,-1 1 1,0-1-1,1 0 1,-1 1-1,0-1 1,1 0-1,-1 0 1,1 0-1,-1 1 1,1-1-1,-1 0 1,1 0-1,-1 0 1,1 0-1,-1 0 1,1 0-1,-1 0 1,0 0-1,1 0 1,-1 0-1,1 0 1,-1 0-1,1 0 1,-1 0-1,1 0 1,-1-1-1,1 1 1,-1 0-1,0 0 1,1 0-1,-1-1 1,1 1-1,-1 0 1,0-1-1,1 1 1,-1 0-1,0-1 1,1 1-1,-1-1-12,18-16-288,-17 16 272,48-70-1290,-48 70 1309,0 0-1,-1 0 1,1 1-1,0-1 1,0 0-1,0 0 1,0 0-1,0 1 1,0-1-1,0 0 1,0 1-1,0-1 1,0 1-1,0-1 1,0 1-1,0 0 1,0-1-1,1 1 1,-1 0-1,0 0 1,0 0-1,0 0 1,1 0-1,-1 0 1,0 0-3,1 1 50,0-1 1,0 1-1,-1 0 1,1 0-1,0 0 1,-1 0-1,1 0 1,-1 1-1,1-1 1,-1 0 0,0 1-1,1-1 1,-1 1-1,1 0-50,3 7 300,0-1 0,0 1 0,-1 0 0,-1 0 0,3 8-300,0 3 449,-2 0 0,-1 0 0,0 2-449,1 0 296</inkml:trace>
  <inkml:trace contextRef="#ctx0" brushRef="#br0" timeOffset="17731.611">6667 153 4657,'42'-41'1676,"-41"40"-1589,1-1 0,0 1-1,0 0 1,1-1 0,-1 1-1,0 0 1,0 0 0,0 0-1,1 1 1,-1-1 0,0 1-1,1-1 1,-1 1 0,1 0-1,-1-1 1,1 1 0,-1 1-1,0-1 1,1 0 0,-1 1 0,1-1-1,-1 1 1,0-1 0,1 1-1,-1 0 1,0 0 0,0 0-87,1 0 91,-1 0-52,0 0 1,1 1 0,-1-1 0,0 0 0,0 1 0,0-1-1,0 1 1,0-1 0,-1 1 0,1 0 0,0 0 0,-1 0 0,0 0-1,1 0 1,-1 0 0,0 0 0,0 1 0,0-1 0,0 0-1,0 1 1,-1-1 0,1 1 0,-1-1 0,0 0 0,1 1 0,-1-1-1,0 1 1,0-1 0,-1 1 0,1-1-40,-1 11 400,-1-1 0,-1 1 1,0-1-1,0 0 0,-3 4-400,3-5 297,-13 38 1828,-4 22-2125,16-54 111,1-1-1,1 1 1,1 0-1,0 0 0,1-1 1,2 10-111,-2-20-20,1-1 1,1 1-1,-1 0 1,1 0-1,0-1 0,1 1 1,0 1 19,-1-4-258,-1 1 1,1-1 0,0 0 0,1 0-1,-1-1 1,0 1 0,1 0-1,0-1 1,-1 1 0,1-1-1,0 0 1,3 1 257,2 1-883</inkml:trace>
  <inkml:trace contextRef="#ctx0" brushRef="#br0" timeOffset="18079.74">6795 573 5729,'0'-1'128,"0"1"-1,-1 0 1,1 0 0,0 0-1,0 0 1,0 0 0,0 0-1,-1-1 1,1 1-1,0 0 1,0 0 0,0 0-1,0 0 1,-1 0-1,1 0 1,0 0 0,0 0-1,0 0 1,0 0 0,-1 0-1,1 0 1,0 0-1,0 0 1,0 0 0,-1 0-1,1 0 1,0 0-1,0 0 1,0 0 0,0 0-1,-1 0 1,1 1 0,0-1-1,0 0 1,0 0-1,0 0 1,-1 0 0,1 0-1,0 0 1,0 0-1,0 1 1,0-1 0,0 0-1,0 0 1,0 0 0,-1 0-1,1 1 1,0-1-128,-4 12 237,3-6-109,0 0 0,1 0 1,0 1-1,0-1 0,1 0 0,0 0 0,0 0 0,1 6-128,19 53 1686,-9-31-743,-12-32-883,5 10 360,-1 1 1,-1 0-1,0 0 0,0 1 0,-2-1 1,0 0-1,0 10-420,-1-20 78,-1 0 0,1 0 0,-1 0 1,0 0-1,0 0 0,0 0 0,0 0 0,-1 0 0,1 0 0,-1 0 1,0 0-1,0-1 0,1 1 0,-2-1 0,1 0 0,0 1 0,0-1 1,-1 0-1,0 0 0,1 0 0,-1-1 0,0 1-78,-7 3-48,0 0-1,-1-1 0,1 0 1,-1-1-1,-7 2 49,-7 0-148</inkml:trace>
  <inkml:trace contextRef="#ctx0" brushRef="#br1" timeOffset="22583">114 1465 4849,'24'-17'1888,"-23"17"-1827,-1 0 0,0-1 0,1 1 0,-1 0-1,0 0 1,0-1 0,1 1 0,-1 0 0,0-1-1,0 1 1,1 0 0,-1-1 0,0 1 0,0 0-1,0-1 1,0 1 0,0 0 0,1-1 0,-1 1 0,0-1-1,0 1 1,0 0 0,0-1 0,0 1 0,0 0-1,0-1 1,0 1 0,-1-1 0,1 1 0,0 0-1,0-1 1,0 1 0,0 0 0,0-1 0,-1 1-1,1 0 1,0-1 0,0 1 0,0 0 0,-1-1-1,1 1 1,0 0 0,-1 0 0,1-1 0,0 1-1,-1 0 1,1 0-61,-16-9 1647,15 8-1519,-1 0-52,-1 0-1,1 0 0,-1 0 1,1 0-1,-1 1 0,0-1 1,1 1-1,-1-1 0,0 1 1,1 0-1,-1 0 0,0 0 1,1 1-1,-1-1 0,0 0 1,1 1-1,-1 0 0,1 0 1,-1 0-1,1 0 0,-1 0 0,1 0 1,0 0-1,-1 1 0,1-1 1,0 1-1,0 0 0,0 0 1,0 0-1,1 0 0,-1 0 1,0 0-1,1 0 0,-1 0 1,1 1-1,0-1 0,0 0 1,0 1-1,0-1 0,0 1 1,0 0-1,1-1 0,-1 1 1,1-1-1,0 1 0,0 0-75,0-1 10,-1 0 0,1 0 0,0 0 0,0 1 0,0-1 0,1 0 0,-1 0 0,1 0 1,-1 0-1,1 0 0,-1 0 0,1 0 0,0 0 0,0 0 0,0 0 0,0 0 0,1 0 0,-1 0 0,0-1 0,1 1 0,-1-1 0,1 1 0,-1-1 0,1 1 0,0-1 0,0 0 0,0 0 0,0 0 0,-1 0 0,1 0 0,1 0 0,-1-1 0,0 1 0,0-1 0,0 1 1,0-1-1,0 0 0,0 0 0,1 1 0,1-2-10,0 1 31,1 0 0,-1 0 0,1-1-1,-1 1 1,1-1 0,-1 0 0,0-1 0,1 1 0,-1-1 0,0 0 0,0 0 0,0 0 0,0 0 0,0-1 0,-1 0 0,1 1 0,-1-1 0,0-1 0,3-2-31,-1-1 28,-1-1 1,0 0 0,0 0 0,0 0-1,-1 0 1,-1-1 0,1 1 0,-1-1-1,-1 0 1,1 0 0,-2 0-29,1 7 7,-1 0-1,0 0 1,0 1 0,0-1-1,-1 0 1,1 0 0,0 0 0,-1 0-1,1 1 1,-1-1 0,1 0-1,-1 0 1,0 1 0,0-1 0,0 0-1,0 1 1,0-1 0,0 1-1,0 0 1,-1-1 0,1 1 0,0 0-1,-1-1 1,1 1 0,-1 0-1,0 0 1,1 0 0,-1 1 0,0-1-1,1 0 1,-2 0-7,0 0 8,-1 1 0,1-1 0,-1 1 0,1 0 0,-1 0 1,1 0-1,-1 0 0,1 0 0,-1 1 0,1-1 0,-1 1 0,1 0 0,0 0 0,-1 1 0,1-1 0,-1 1-8,-2 2 13,0-1 0,1 1 0,-1 1 0,1-1 0,0 1-1,0 0 1,1 0 0,-1 0 0,1 0 0,0 1 0,1 0 0,-1 0 0,1 0-1,0 0 1,1 0 0,-2 4-13,3-6 6,0 0 0,0 0 0,0 0 0,0 0 0,1 0 0,0 0 0,0 0-1,0 1 1,0-1 0,0 0 0,1 0 0,0 0 0,0 0 0,0 0 0,0 0 0,1 0 0,0 0-1,-1 0 1,1-1 0,1 1 0,-1-1 0,0 1 0,1-1 0,0 0 0,0 0 0,0 0 0,0 0-6,0-1 13,0 0 0,0 0 0,0 0 0,0 0 0,0 0 1,0-1-1,1 1 0,-1-1 0,0 0 0,1 0 0,-1-1 1,1 1-1,-1-1 0,1 1 0,0-1 0,-1 0 0,1 0 0,-1-1 1,1 1-1,-1-1 0,1 0 0,-1 0 0,1 0 0,-1 0 1,0 0-1,0-1 0,1 0 0,-1 1 0,0-1 0,1-1-13,1-1 27,0 0 0,0-1 0,0 1 0,0-1 0,-1 1 0,0-2 0,0 1 0,-1 0 0,1-1 0,-1 1 0,0-1 0,-1 0 0,1 0 0,-1 0 0,0 0 0,0-3-27,-1 3 21,-1 1-1,1 0 0,-1 0 1,-1 0-1,1 0 0,-1 0 1,1-1-1,-2 1 0,1 0 1,0 0-1,-1 1 0,0-1 0,0 0 1,-1 0-1,1 1 0,-1 0 1,0-1-1,0 1 0,0 0-20,0 1 3,1 0-1,-1 1 1,0-1 0,0 1-1,0 0 1,0 0-1,0 0 1,0 0-1,0 0 1,-1 1-1,1 0 1,-1-1-1,1 1 1,-1 1 0,1-1-1,-1 0 1,0 1-1,1 0 1,-1-1-1,0 2 1,1-1-1,-1 0 1,0 1 0,1-1-1,-1 1 1,1 0-1,-2 1-2,1-1-2,0 1 0,0 0 1,0 0-1,0 1 0,1-1 0,-1 1 0,1-1 0,-1 1 0,1 0 1,0 1-1,0-1 0,0 0 0,1 1 0,-1 0 0,1-1 0,0 1 0,0 0 1,0 0-1,1 0 0,-1 1 0,1-1 0,0 0 0,0 0 0,0 1 1,1-1-1,-1 1 0,1-1 0,0 0 0,1 1 0,-1-1 0,1 1 0,1 3 2,-2-4 3,1 1 0,0-1-1,0 0 1,1 0 0,-1 0-1,1 0 1,0 0 0,0 0-1,1 0 1,-1 0 0,1-1-1,-1 1 1,1-1 0,0 0-1,1 0 1,-1 0 0,0 0-1,1-1 1,0 1 0,-1-1-1,1 0 1,0 0 0,0 0-1,0 0 1,1-1 0,-1 0-1,0 0 1,0 0 0,1 0-1,-1-1 1,1 1 0,2-1-3,-2-1 15,1 0 0,-1-1 0,1 1 0,-1-1 0,0 0 1,0 0-1,0-1 0,0 0 0,0 1 0,-1-2 1,1 1-1,-1 0 0,0-1 0,0 0 0,0 0 1,0 0-1,-1 0 0,2-2-15,-2 1 14,1 0 0,-1-1 0,1 1 0,-1-1 0,-1 1 0,1-1 1,-1 0-1,0 0 0,0 0 0,-1 0 0,0 0 0,0-1 0,0 1 0,-1 0 0,0 0 0,0-1-14,-1 3 4,0 0 0,0 1 0,-1-1 0,1 0-1,-1 1 1,0-1 0,1 1 0,-2-1 0,1 1 0,0 0-1,-1 0 1,1 0 0,-1 0 0,0 1 0,0-1 0,0 1-1,0-1 1,0 1 0,-1 0 0,1 0 0,-2 0-4,1 0-8,0 0-1,-1 0 1,1 1 0,-1-1-1,0 1 1,0 0 0,1 0 0,-1 1-1,0 0 1,0-1 0,0 1-1,1 1 1,-1-1 0,0 1 0,0 0-1,-4 1 9,3 0-11,1 1 0,-1 0 0,1 0 0,0 0 0,0 1 0,0-1 0,1 1 0,-1 0 0,1 1 0,0-1 0,0 1-1,0-1 1,-1 3 11,1 0-9,0 1 0,0-1 0,0 1 0,1-1 0,0 1 0,1 0 0,0 0 0,0 0 0,-1 7 9,3-8-2,-1-1 0,1 1 1,0-1-1,1 1 0,-1-1 0,1 1 1,0-1-1,1 1 0,0-1 0,0 0 1,0 0-1,2 2 2,-2-4 2,0 0 1,1 0-1,0 0 0,0 0 0,0 0 1,0-1-1,1 1 0,-1-1 0,1 0 1,0 0-1,0 0 0,0-1 0,0 0 1,1 1-1,-1-1 0,0-1 0,3 2-2,-2-2 11,0 0 0,0 0 0,0 0 0,0 0 0,0-1 0,0 0 0,1 0 0,-1 0 0,0-1-1,0 0 1,0 0 0,0 0 0,0 0 0,0-1 0,0 0 0,-1 0 0,1 0 0,-1-1 0,1 1 0,-1-1 0,0 0-1,0-1 1,0 1 0,2-3-11,-1 1 16,0 0-1,0-1 1,-1 1 0,0-1-1,0 0 1,-1 0-1,1-1 1,-1 1-1,-1-1 1,1 1 0,-1-1-1,0 0 1,-1 0-1,0 0 1,0 0-1,0 0 1,-1-4-16,0 6 8,-1-1-1,0 1 1,-1 0-1,1 0 1,-1 0-1,0 1 1,0-1-1,0 0 1,-1 1-1,0-1 1,1 1-1,-2 0 1,1 0-1,-1-1-7,-1-1-3,-1 1 0,1-1 0,-1 1 0,0 0 0,-1 1 0,1 0 0,-1 0 0,0 0-1,-1 0 4,6 3-8,0 0-1,0 1 0,0-1 1,-1 1-1,1-1 0,0 1 1,0 0-1,-1 0 0,1 0 0,0 0 1,0 0-1,-1 0 0,1 0 1,0 1-1,0 0 0,0-1 1,-1 1-1,0 1 9,-1-1-11,1 2 0,-1-1 0,1 0 1,0 1-1,0 0 0,0-1 0,0 1 0,0 0 0,1 1 1,-1 0 10,-4 6-16,0 1 1,1 0 0,1 0 0,0 0 0,1 1-1,-2 7 16,3-10-6,1 1 0,0-1-1,0 1 1,1 0-1,0 0 1,1-1 0,0 1-1,1 0 1,0 3 6,0-9 1,0 0 0,0 1 0,0-1 0,1 0 0,-1-1 0,1 1 1,0 0-1,0 0 0,0-1 0,0 1 0,1-1 0,0 0 0,-1 1 0,1-1 0,0 0 0,1-1 1,-1 1-1,0-1 0,1 1 0,0-1 0,-1 0 0,3 1-1,-2-2 9,1 0-1,-1 0 1,1 0-1,-1 0 1,1-1-1,-1 1 1,1-1-1,-1 0 1,1-1 0,-1 1-1,1-1 1,-1 0-1,1 0 1,-1 0-1,0-1 1,1 1-1,-1-1 1,3-2-9,0 0 27,1 0 0,-1-1 0,0 1 0,-1-1 0,1-1 0,-1 1 0,0-1 0,0-1 0,3-3-27,-6 5 19,0 0-1,1 0 0,-2 0 0,1 0 1,0-1-1,-1 1 0,0-1 0,-1 1 1,1-1-1,-1 0 0,0 1 0,0-1 1,-1-4-19,0 6 12,0-1 0,-1 0 0,0 1 0,0-1 0,0 1 0,0 0 0,-1-1 0,0 1 0,0 0 1,0 0-1,0 0 0,-1 0 0,1 0 0,-1 1 0,0-1 0,0 1 0,-3-3-12,1 1-1,-1 1-1,0-1 0,0 1 1,0-1-1,0 2 0,0-1 1,-1 1-1,0 0 0,0 0 1,0 1-1,0-1 2,4 3-9,-1-1 0,1 1 0,0-1 0,0 1 0,-1 0 0,1 0 0,0 0 0,0 1 0,-1-1-1,1 1 1,0 0 0,0 0 0,0 0 0,0 0 0,0 0 0,0 1 0,0-1 0,0 1 0,0 0 0,1 0 0,-1 0 0,1 0 0,-1 0 0,1 1 0,0-1 0,0 1 9,-5 5-13,1 0 0,1 0 0,-1 1 1,1 0-1,1 0 0,0 1 0,0-1 0,1 1 1,0 0-1,1 0 0,-2 9 13,4-14 3,-1 0-1,1 0 0,0 0 1,1 0-1,-1 1 1,1-1-1,0 0 1,0 0-1,0 0 1,1 0-1,0-1 1,0 1-1,0 0 1,1-1-1,-1 1 1,1-1-1,0 0 1,0 0-1,1 0 1,-1 0-1,1 0 0,0-1 1,0 0-1,2 1-2,-4-2 8,1 0 0,0 0 0,-1-1 0,1 1 0,0-1-1,0 0 1,0 0 0,1 0 0,-1 0 0,0-1-1,0 1 1,0-1 0,0 0 0,1 0 0,-1 0 0,0 0-1,0 0 1,1-1 0,-1 0 0,0 1 0,0-1 0,0 0-1,0-1 1,0 1 0,0 0 0,0-1 0,-1 0-1,1 1 1,0-1 0,-1 0 0,1 0 0,-1-1-8,6-5 17,0 1 1,-1-1-1,0-1 1,-1 0-1,0 0 1,0 0-1,-1 0 1,0-1-1,0-1-16,-1 1 14,0 0 1,-1 0 0,0 0-1,-1 0 1,0-1 0,1-5-16,-3 11 8,0 0 0,0 0-1,0 0 1,-1 0 0,0 0 0,0 0 0,0 0 0,0 0-1,-1 1 1,0-1 0,0 0 0,0 1 0,-1-1 0,-2-3-8,-3-3 6,0 1 0,-1 0 0,-1 0 1,-5-4-7,9 9-15,0 0 1,0 0 0,0 1 0,-1 0 0,1 0 0,-1 1 0,0 0 0,-7-2 14,12 4-12,0 1 0,-1-1 1,1 1-1,0 0 1,0 0-1,-1 0 1,1 0-1,0 0 1,-1 0-1,1 1 1,0-1-1,0 1 1,0-1-1,-1 1 0,1 0 1,0 0-1,-1 1 12,0 0-13,0 0 0,0 0 0,0 1-1,0 0 1,1-1 0,-1 1 0,1 0-1,0 0 1,0 0 0,-1 2 13,-1 3-14,0-1 1,1 1 0,0 0-1,0 0 1,1 1-1,0-1 1,0 1 0,1-1-1,0 2 14,1-4-33,0-1-1,0 0 1,0 1-1,1-1 1,0 0-1,0 1 1,0-1-1,0 0 0,1 0 1,0 0-1,0 0 1,3 3 33,-3-4 147,1-1 0,-1 0 0,1 0 0,0 0-1,0 0 1,0 0 0,0-1 0,0 1 0,0-1 0,1 0 0,0 0 0,-1 0 0,1 0-1,0-1 1,0 0 0,-1 0 0,2 0-147,28 6 1094</inkml:trace>
  <inkml:trace contextRef="#ctx0" brushRef="#br1" timeOffset="23379">921 1346 9602,'-39'-20'3417,"42"19"-2945,2 3 104,7-2 88,4 0-120,8 0-168,7-2-240,3 1-56,3-2-128,-4 0-112,-7 3-472,-6 2-352,-9 5 592</inkml:trace>
  <inkml:trace contextRef="#ctx0" brushRef="#br1" timeOffset="23712.431">927 1488 8674,'1'6'3393,"9"-8"-1945,4 1-408,11 0 144,6-1-295,6-4-553,1-1-112,2-1-360,-6 1-328,-3 3 304</inkml:trace>
  <inkml:trace contextRef="#ctx0" brushRef="#br1" timeOffset="24985">1886 1257 2633,'53'-54'1883,"-52"53"-1548,1-1 1,-1 1-1,0-1 1,0 1-1,1-1 1,-1 0-1,0 1 1,0-1-1,0 0 1,-1 0 0,1 0-1,0 0 1,-1-1-336,0 2 106,0 1 1,0-1-1,0 1 1,0-1-1,0 1 1,0-1-1,0 1 1,0-1-1,0 1 1,-1-1-1,1 1 1,0 0-1,0-1 1,-1 1-1,1-1 1,0 1-1,-1 0 1,1-1-1,0 1 1,-1-1-1,1 1 1,-1 0-1,1 0 1,0-1-1,-1 1 1,1 0-1,-1 0 1,1-1-1,-1 1 1,1 0-107,-3-1 188,1 1 1,-1-1 0,0 1 0,1 0-1,-1 0 1,0 0 0,0 0 0,1 0-1,-1 1 1,0-1 0,1 1 0,-1-1-189,-5 4 94,0-1 0,1 1 0,-1 0 0,1 0 0,0 0 0,1 1 0,-1 1 0,1-1 1,0 1-1,0 0 0,0 0 0,1 1 0,0-1 0,1 1 0,-1 0 0,1 1 0,1-1 0,-1 1 0,1 0 0,-2 7-94,2 2 97,0 0 0,0 0-1,2 1 1,0-1-1,1 0 1,1 1-1,0-1 1,2 0-1,0 0 1,1 0-1,0 0 1,1 0-1,8 14-96,-10-25 11,0 0 1,1-1-1,0 1 0,1-1 0,-1 0 0,1 0 0,0 0 0,0-1 0,0 1 0,1-1 0,-1 0 0,1-1 0,0 0 0,3 2-11,-3-3-334,-1 0-1,0 0 1,1-1-1,-1 1 1,1-1-1,-1 0 1,1-1-1,-1 1 1,1-1-1,0 0 1,-1-1-1,1 1 1,0-1-1,-1 0 1,1 0-1,-1-1 1,5-2 334,17-10-1813</inkml:trace>
  <inkml:trace contextRef="#ctx0" brushRef="#br1" timeOffset="25499.15">2050 1407 6409,'-48'-24'2654,"32"18"98,16 6-2594,0 0 0,0 0 0,0 0 1,0 0-1,0 0 0,0 0 0,0 0 0,0 0 1,0 0-1,0 0 0,0 0 0,0 0 1,0-1-1,0 1 0,0 0 0,0 0 1,0 0-1,0 0 0,0 0 0,0 0 1,0 0-1,0 0-158,6-1 63,8 0 107,-2-1-94,-1 0 0,0 1 0,1 1 1,-1 0-1,1 1 0,1 0-76,-10 0 17,0-1-1,0 1 0,0 0 1,-1 0-1,1 0 0,0 0 1,0 1-1,-1-1 0,1 1 0,-1 0 1,1-1-1,-1 1 0,1 0 1,-1 1-1,0-1 0,0 0 1,0 0-1,-1 1 0,1-1 1,0 1-1,-1 0 0,0 0 1,1-1-1,-1 1 0,0 3-16,2 6 110,-1 0 1,-1 0-1,0 0 0,0 0 0,-1 1 1,-1-1-1,0 0 0,-3 10-110,2-5 37,0 0 0,1 0 0,1 0 0,1 1-37,3 3 42,8-8-48</inkml:trace>
  <inkml:trace contextRef="#ctx0" brushRef="#br1" timeOffset="26399.356">2276 1277 4289,'-5'-47'1803,"2"27"629,2 17-1917,0 0 0,1-1-1,0 1 1,0 0-1,-1 0 1,2-1 0,-1 1-1,0 0 1,1-2-515,-1 5 41,1 0 0,-1 0 1,1 0-1,-1 0 0,0 1 0,1-1 0,-1 0 0,1 0 1,-1 0-1,0 1 0,1-1 0,-1 0 0,0 0 0,1 1 0,-1-1 1,0 0-1,0 0 0,1 1 0,-1-1 0,0 0 0,0 1 1,0-1-1,1 1 0,-1-1 0,0 0 0,0 1-41,9 12 78,4 12 205,-1 1 0,-1 1 0,-1 0 0,2 14-283,5 27 1229,0 17-1229,-14-69 252,1 0 1,0 0-1,1 0 0,4 6-252,-9-22 16,0 0 0,0 1 0,0-1 0,1 1-1,-1-1 1,0 1 0,0-1 0,1 0 0,-1 1-1,0-1 1,0 0 0,1 1 0,-1-1 0,0 0-1,1 1 1,-1-1 0,0 0 0,1 1 0,-1-1-1,1 0 1,-1 0 0,0 0 0,1 0 0,-1 1-1,1-1-15,-1 0 11,1-1 0,-1 1 0,1 0 0,-1 0 0,0 0 0,1 0 0,-1-1 0,1 1 0,-1 0 0,0-1 0,1 1 0,-1 0 0,0-1 0,1 1 0,-1 0 0,0-1 0,1 1 0,-1-1 0,0 1 0,0 0-11,12-28 140,-11 24-126,6-18-195,-2-1 1,-1 1-1,0-1 1,-2 0-1,-1-2 181,3-12-520,2-13 520,-6 50-6,0 0 1,0 0 0,0 0-1,0-1 1,0 1 0,0 0-1,0 0 1,0 0 0,0-1-1,0 1 1,0 0 0,0 0 0,0 0-1,0-1 1,1 1 0,-1 0-1,0 0 1,0 0 0,0-1-1,0 1 1,0 0 0,0 0-1,0 0 1,1 0 0,-1-1-1,0 1 1,0 0 0,0 0 0,0 0-1,1 0 1,-1 0 0,0 0-1,0 0 1,0-1 0,1 1-1,-1 0 1,0 0 5,5 8-103,3 17 68,-7-23 39,7 26 118,1-1 0,1 0 0,2 0 0,8 14-122,-18-38 39,0 0 0,0 0 0,0-1 1,0 1-1,1-1 0,-1 0 0,1 0 0,-1 0 0,1 0 1,0 0-1,0 0 0,0-1 0,0 1 0,0-1 0,0 0 1,0 0-1,0 0 0,4 0-39,-5 0 38,1-1-1,-1 0 1,1 0 0,-1 0-1,1 0 1,-1 0 0,1-1-1,-1 1 1,1-1 0,-1 1-1,0-1 1,1 0 0,-1 0-1,0 0 1,0 0 0,1-1 0,-1 1-1,0 0 1,0-1 0,0 0-1,-1 1 1,1-1 0,0 0-1,-1 0 1,2-1-38,6-12 44,0 0 1,0-1-1,-1 0 1,-1 0-1,-1 0 0,0-1 1,-1 0-1,-1-1 0,0-2-44,-1-7-97,0-1-1,-2 0 1,-1 1-1,-1-1 1,-3-12 97,3 7-373,0 4-5305,-1 21 3755</inkml:trace>
  <inkml:trace contextRef="#ctx0" brushRef="#br1" timeOffset="27196">3511 1143 6913,'1'-1'169,"-1"0"0,1 0 0,-1 0-1,0-1 1,1 1 0,-1 0-1,0 0 1,0 0 0,0 0-1,0 0 1,0 0 0,0 0-1,0 0 1,0 0 0,0 0 0,0-1-1,-1 1 1,1 0 0,0 0-1,-1 0 1,1 0 0,-1 0-1,0 0-168,0 0 61,1 1 0,-1-1 0,0 1-1,0-1 1,0 1 0,0 0-1,0-1 1,0 1 0,0 0 0,0 0-1,0 0 1,0 0 0,0 0-1,0 0 1,0 0 0,0 0 0,0 0-1,0 0 1,0 0 0,0 0-1,0 1 1,0-1 0,0 1-1,0-1 1,0 0 0,1 1 0,-1 0-1,0-1-60,-6 3 195,-21 11 1335,-19 11-1530,39-20 94,0 1 0,1 0 0,-1 0 0,1 0 0,0 1 0,1 0 1,-5 6-95,10-12 1,0 0 1,0 1 0,0-1 0,0 1 0,0-1-1,0 1 1,1-1 0,-1 1 0,0-1 0,1 1 0,0-1-1,-1 1 1,1 0 0,0 0 0,0-1 0,0 1 0,0 0-1,0-1 1,0 1 0,0 0 0,0-1 0,1 1-1,-1 0 1,1-1 0,-1 1 0,1-1 0,0 1 0,0-1-1,-1 1 1,1-1 0,0 1 0,0-1 0,1 0 0,-1 0-1,0 1-1,6 4 12,1 0-1,-1-1 1,1 0-1,0 0 1,0-1-1,3 1-11,11 7 26,13 10 96,14 13-122,-35-24 94,-1 0-1,0 1 1,-1 0-1,8 11-93,-19-22 47,1 1 0,-1-1-1,0 1 1,0-1-1,-1 1 1,1-1 0,0 1-1,0 0 1,-1-1-1,1 1 1,-1 0 0,1 0-1,-1-1 1,0 1-1,0 0 1,0 0 0,0-1-1,0 1 1,0 0-1,0 0 1,-1 0-47,0 0 60,0 1 0,0-1 1,0 0-1,0 0 0,0 0 0,-1 0 0,1 0 1,-1 0-1,0 0 0,1-1 0,-1 1 1,0 0-1,0-1 0,0 1-60,-4 2 72,-1-1 1,1 1-1,-1-1 0,1 0 1,-1-1-1,0 0 0,0 0 1,0 0-1,-6 0-72,9-1-102,-1-1 1,1 1-1,0-1 1,-1 0-1,1-1 1,0 1-1,0-1 1,-1 0-1,1 0 1,0 0-1,0 0 0,0-1 1,0 1-1,0-1 1,-3-3 101,-1-6-526</inkml:trace>
  <inkml:trace contextRef="#ctx0" brushRef="#br1" timeOffset="27561.102">3846 1204 7682,'3'-23'4370,"-1"20"-2662,1 15-1105,12 114 1812,-8-58-1823,3-1 1,3 4-593,-12-67-37,0-1-34,-1-1 1,1 1-1,-1 0 0,1-1 0,0 1 1,0-1-1,0 1 0,0-1 0,0 0 1,1 0-1,-1 1 0,1-1 0,0 0 1,1 1 70,1-1-1023,4-5 409</inkml:trace>
  <inkml:trace contextRef="#ctx0" brushRef="#br1" timeOffset="27898.244">3860 1188 7850,'1'-1'209,"0"0"0,0 1 0,1-1 0,-1 1 0,0-1 0,0 1 0,1-1-1,-1 1 1,0 0 0,1 0 0,-1-1 0,0 1 0,1 0 0,-1 0 0,0 0 0,0 1 0,1-1-209,26 4 131,-21-2 289,15 2 116,-1 2-1,1 0 0,-1 1 0,-1 2 1,20 9-536,-31-13 96,1 1 0,0 0 0,-1 0 1,-1 1-1,1 0 0,-1 1 0,0 0 1,0 0-1,-1 0 0,0 1 0,-1 0 1,4 8-97,-8-13 54,0 1 1,0-1-1,0 1 0,-1 0 1,0-1-1,0 1 1,0 0-1,-1 0 1,1 0-1,-1-1 1,0 1-1,-1 0 0,0 3-54,0-1 75,-1-1-1,0 1 0,0-1 0,0 1 0,-1-1 0,0 0 0,0 0 0,-1 0 0,-1 1-74,-3 3 68,0 0-1,-1-1 1,0 0-1,0 0 1,-1-1-1,0 0 1,-1-1-1,1 0 1,-2-1-1,-1 1-67,-29 9-86,3-4 46</inkml:trace>
  <inkml:trace contextRef="#ctx0" brushRef="#br1" timeOffset="28333.691">4427 1307 3969,'15'-72'2106,"-12"40"1021,-2 20-737,-1 12-2347,0 0 1,0 0 0,0 0-1,0 0 1,1 0 0,-1 0-1,0 0 1,0 1 0,0-1-1,0 0 1,0 0 0,0 0-1,0 0 1,0 0 0,0 0-1,0 0 1,0 0-1,0 0 1,0 0 0,0 0-1,0 0 1,0 0 0,0 0-1,0 0 1,0 0 0,1 0-1,-1 0 1,0 0 0,0 0-1,0 0 1,0 0 0,0 0-1,0 0 1,0 0-1,0 0 1,0 0 0,0 0-1,0 0 1,0 0 0,0 0-1,0 0 1,0 0 0,0 0-1,0 0 1,1 0 0,-1 0-1,0-1 1,0 1 0,0 0-1,0 0 1,0 0-1,0 0 1,0 0 0,0 0-1,0 0 1,0 0 0,0 0-1,0 0 1,0 0 0,0 0-1,0 0 1,0 0-44,4 8 926,2 11-459,6 28 1005,-3 1 0,3 44-1472,-6-38 472,2-1 0,4 8-472,-10-55-125,0 0 0,0 0 0,0 0 0,1 0 0,0-1 0,0 1 0,1 0 125,-4-13-3010,-3-6 2047</inkml:trace>
  <inkml:trace contextRef="#ctx0" brushRef="#br1" timeOffset="29046.6">4390 1259 4353,'-3'-6'646,"0"0"1,1 1-1,0-1 1,1-1-1,-1 1 1,1 0-1,1 0 1,-1 0-1,1-1 1,0 1-647,0 3 129,0 1 1,1 0-1,-1-1 1,1 1-1,0 0 1,0 0-1,-1 0 1,2 0-1,-1 0 1,0 0-1,0 0 1,0 0-1,1 0 1,-1 0 0,1 1-1,0-1 1,-1 0-1,1 1 1,0 0-1,0-1 1,0 1-1,0 0 1,0 0-1,0 0 1,0 0-1,0 0 1,1 1-1,-1-1 1,1 0-130,6-1 136,0 1 0,0 0-1,1 0 1,-1 1 0,0 0 0,0 0 0,0 1 0,1 0 0,-1 1 0,0 0-1,0 0 1,-1 1 0,1 0 0,-1 1 0,1 0 0,-1 0 0,0 1 0,0 0-1,-1 0 1,0 1 0,0 0 0,0 0 0,0 1 0,-1 0 0,0 0 0,1 2-136,-5-5 82,1 0 0,0 0 0,-1 0 1,0 1-1,0-1 0,0 1 1,-1 0-1,1-1 0,-1 1 0,0 0 1,0 0-1,-1 0 0,0 0-82,0-1 73,0 0 0,-1 0 0,0 0 0,0 0 0,0 0 0,0 0 0,-1 0-1,0 0 1,1 0 0,-2-1 0,1 1 0,0-1 0,-1 1 0,1-1 0,-2 1-73,0 0 58,0 1 1,0-1 0,0 0 0,-1-1-1,0 1 1,0-1 0,0 0-1,-5 2-58,7-3-32,-1-1 0,1 0 1,-1 0-1,1 0 0,-1 0 0,0 0 0,1-1 0,-1 1 0,0-1 0,0 0 0,0-1 0,1 1 0,-1 0 0,0-1 32,-16-5-200</inkml:trace>
  <inkml:trace contextRef="#ctx0" brushRef="#br2" timeOffset="32945">120 2375 3473,'16'-21'1860,"-13"16"5486,-5 12-5678,2-6-1638,1-1 0,-1 0 0,1 0 0,-1 0 0,0 0 0,1 0 0,-1 0 0,1 0 0,-1 0 0,0 0 0,1 0 0,-1 0 0,1 0 0,-1 0-1,0 0 1,1 0 0,-1 0 0,1 0 0,-1 0 0,0-1 0,1 1 0,-1 0 0,0 0 0,1 0 0,-1-1 0,0 1 0,0 0 0,1-1 0,-1 1 0,0 0 0,1 0 0,-1-1 0,0 1 0,0 0 0,0-1 0,1 1 0,-1-1 0,0 1 0,0 0-1,0-1 1,0 1 0,0-1 0,0 1-30,9-24 124,-7 20-93,0 1 0,-1 0 0,0-1-1,0 1 1,0-1 0,1-3-31,-2 6 31,0 0 0,0 0 0,0-1-1,0 1 1,0 0 0,-1 0 0,1-1-1,0 1 1,-1 0 0,1 0 0,-1 0-1,1-1 1,-1 1 0,0 0 0,1 0-1,-1 0 1,0 0 0,0 0 0,0 0-1,1 0 1,-1 1 0,-1-2-31,1 1 49,-1 0 0,1 0 0,-1 0 0,1 0 0,-1 0 0,1 0 0,-1 1 0,1-1 0,-1 0 0,0 1 0,1-1 0,-1 1 0,0 0 0,1-1 0,-1 1 0,0 0 0,0 0 0,1 0 0,-1 0 0,0 1-49,0-1 18,-1 1 0,1 0-1,0 0 1,0 0-1,-1 0 1,1 0 0,0 0-1,0 1 1,0-1 0,0 1-1,0 0 1,1-1-1,-2 3-17,1-1 2,0 0 0,0 0-1,0 0 1,1 0-1,-1 0 1,1 0 0,0 1-1,0-1 1,0 0-1,1 1 1,-1-1 0,1 1-1,0-1 1,0 1-2,-1 2-1,2 0 1,-1 0 0,0 0-1,1-1 1,0 1 0,1 0-1,1 5 1,-2-9 1,-1 0 0,1 0 0,0 0 0,0 0 0,0 0 0,1 0 0,-1 0 0,0 0 0,1-1 0,-1 1 0,1 0 0,0-1 0,0 1 0,-1-1 0,1 0 0,0 0 0,0 1 0,0-1 0,0 0-1,0-1 1,1 1 0,-1 0 0,0-1 0,2 1-1,-1-1 12,0 0-1,1 0 0,-1 0 0,0 0 1,1-1-1,-1 1 0,0-1 0,0 0 0,0 0 1,1-1-1,-1 1 0,0 0 0,-1-1 1,1 0-1,0 0 0,2-1-11,0-1 25,1-1 0,-1 0 0,1 0 0,-2 0-1,1 0 1,0-1 0,1-3-25,-5 7 9,0 1-1,0-1 1,0 1-1,0-1 1,-1 0-1,1 0 1,0 1-1,-1-1 1,0 0-1,1 0 1,-1 0-1,0 1 1,0-1-1,0 0 1,0 0-1,0 0 1,-1 0-1,1 1 1,0-1-1,-1 0 1,1 0-1,-1 0 1,0 1-1,0-1 1,0 0-1,0 1 1,0-1-1,0 1 1,0-1-1,0 1 1,-1-1-9,-3-2 10,1 0 0,0 0 0,-1 1 0,0-1 1,0 1-1,0 0 0,0 1 0,-1-1 0,1 1 1,-1 0-1,-2 0-10,6 1-1,0 1-1,0-1 1,0 1 0,0 0-1,0 0 1,-1-1 0,1 1-1,0 1 1,0-1 0,0 0 0,0 0-1,0 1 1,0-1 0,0 1-1,0 0 1,0-1 0,0 1 0,0 0-1,0 0 1,0 1 0,0-1-1,1 0 1,-1 0 0,0 1-1,1-1 1,0 1 0,-1 0 0,1-1-1,0 1 1,-1 0 0,1 1 1,-2 3-2,1 0 1,0 1 0,0-1 0,0 1 0,1-1 0,0 1-1,0 0 1,1-1 0,0 1 0,0 0 0,1 0-1,0-1 1,0 1 0,0-1 0,1 1 0,0-1 0,0 1-1,0-1 1,1 0 0,0 0 0,1 0 0,-1 0-1,1-1 1,0 1 0,0-1 0,4 3 1,-6-6 4,0 0-1,0 0 1,1 0 0,-1 0 0,1-1-1,-1 1 1,1-1 0,0 0 0,0 0-1,-1 0 1,1 0 0,0 0 0,0 0-1,0-1 1,0 1 0,0-1 0,0 0-1,0 0 1,0 0 0,0 0 0,0-1-1,0 1 1,0-1 0,0 0 0,0 0-1,-1 0 1,1 0 0,0 0 0,-1 0-1,1-1 1,0 0 0,-1 1 0,0-1-1,2-1-3,2-2 17,0 0 0,0-1 0,-1 0 0,0 0 0,0 0-1,0-1 1,-1 0 0,0 1 0,0-1 0,-1-1 0,1 1-1,0-4-16,-3 7 11,0-1 0,0 1 0,-1 0 0,1-1 0,-1 1 0,0 0 0,0-1 0,0 1 0,-1 0 0,1-1 0,-1 1 0,0 0 0,0 0 0,-1 0 0,1 0-1,-1 0 1,0 0 0,0 0 0,0 0 0,-1 0 0,0 0-11,-4-4 16,1 1 0,-1 0 0,0 1 0,-1-1 0,0 1 0,0 1 0,0-1 0,-9-3-16,15 8-6,0 0 1,-1 0-1,1 0 1,0 0-1,-1 0 0,1 0 1,0 1-1,-1-1 1,1 1-1,-1 0 1,1-1-1,-1 1 1,1 0-1,-1 1 1,1-1-1,-1 0 0,1 1 1,0-1-1,-1 1 1,1 0-1,0 0 1,-1 0-1,1 0 1,0 0-1,0 0 0,0 1 1,0-1-1,0 1 1,0-1-1,0 1 1,0 0-1,1 0 1,-1 0-1,1 0 1,-1 0-1,1 0 0,-1 2 6,-2 3-7,0-1 0,1 1 0,0 1-1,0-1 1,1 0 0,-1 1 0,2-1 0,-1 1-1,1 0 1,0-1 0,1 1 0,-1 0-1,2 0 1,-1 0 7,1-3 0,0 1-1,0-1 1,1 0-1,-1 1 1,1-1-1,0 0 1,0 0-1,1 0 1,0-1-1,-1 1 1,2-1-1,-1 1 1,0-1 0,1 0-1,0 0 1,0 0-1,0-1 1,0 0-1,1 1 1,2 0 0,-5-3 4,1 1 1,-1-1-1,1 0 0,0 0 1,0 0-1,0 0 1,-1 0-1,1-1 1,0 0-1,0 1 0,0-1 1,0 0-1,0 0 1,0 0-1,0-1 1,0 1-5,2-1 9,-1-1 0,1 1 0,-1-1-1,0 0 1,0 0 0,0 0 0,0 0 0,0-1 0,0 0 0,0 0-9,2-2 16,-1 0 0,1 0 0,-1-1-1,0 0 1,-1 0 0,1 0-1,-1-1 1,0 0 0,-1 1 0,0-1-1,0 0 1,1-5-16,-3 9 7,0 0 1,0 0-1,-1 0 1,0-1-1,1 1 0,-1 0 1,0-1-1,0 1 0,-1 0 1,1 0-1,-1-1 0,0 1 1,0 0-1,0 0 0,0 0 1,0-1-8,-2 0 9,0-1-1,0 1 1,0 0 0,-1 0 0,0 0 0,1 0 0,-1 1 0,0-1-1,-4-1-8,4 2 7,-4-4-14,-1 1 1,0 0-1,0 1 1,0 0 0,-7-2 6,14 6-9,-1 0 1,1 0 0,-1 1 0,1-1 0,-1 1 0,1-1 0,-1 1-1,1 0 1,-1 0 0,0 0 0,1 0 0,-1 1 0,1-1 0,-1 1-1,1-1 1,-1 1 0,1 0 0,0 0 0,-1 0 0,1 0 0,0 1-1,0-1 1,0 1 0,-1-1 0,0 2 8,-1 2-13,0-1 0,0 1 1,0 0-1,1-1 0,0 2 0,0-1 0,0 0 0,0 1 0,1-1 1,0 1-1,0 0 0,1-1 0,-1 1 0,1 1 13,0 1-6,1-1 0,-1 1 0,1-1-1,0 1 1,1-1 0,0 0 0,0 1 0,1-1-1,-1 0 1,2 1 0,0 0 6,0 0-3,0 0-1,1 0 0,0 0 1,0-1-1,1 0 1,0 0-1,1 0 4,-5-4 2,1-1 0,0 0 0,1-1 0,-1 1 0,0 0 0,0-1 0,1 1-1,-1-1 1,1 0 0,-1 0 0,1 0 0,0 0 0,-1 0 0,1 0 0,0-1 0,-1 1-1,1-1 1,0 0 0,0 0 0,0 0 0,-1 0 0,1 0 0,1-1-2,1-1 10,1 1 0,0-1 0,-1 0 0,0-1 1,0 1-1,1-1 0,-2 0 0,1-1 0,0 1 0,-1-1 1,1 0-1,-1 0 0,0 0 0,0 0 0,2-5-10,2-1 17,-1 0 0,-1-1 0,0 0 0,0-1 0,-1 1 0,3-10-17,-7 18 4,0 0 0,-1 0-1,1 0 1,0-1-1,-1 1 1,0 0-1,0-1 1,0 1-1,0 0 1,0 0-1,-1-1 1,0 1 0,1 0-1,-1 0 1,0 0-1,-2-3-3,0 1 2,0-1 1,0 1-1,-1 1 0,1-1 1,-1 0-1,0 1 0,-1 0 0,1 0 1,-1 0-3,-7-6-13,0 1 0,-1 0 0,0 1 0,0 0 0,-1 1 0,-3 0 13,16 6-9,-1 1-1,0-1 0,0 1 0,0 0 1,0 0-1,0 0 0,0 0 0,0 0 0,0 0 1,0 0-1,0 1 0,0-1 0,0 1 0,0-1 1,0 1-1,0 0 0,0 0 0,1 0 0,-1 0 1,0 0-1,1 0 0,-1 1 0,1-1 1,-1 0-1,1 1 0,-1-1 0,1 1 0,0-1 1,0 1-1,-1 1 10,-1 2-16,0 1 0,0-1 0,0 0 0,1 1 0,0-1 0,0 1 0,1 0 0,-1 0 0,0 5 16,1 2-10,1 0 1,0 1-1,1-1 0,0 0 0,1 0 1,1 1-1,0-1 0,1-1 0,0 1 1,1-1-1,0 1 0,1-1 0,0-1 0,1 1 1,0-1-1,2 1 10,-8-10-2,1 0 1,-1 0-1,1 0 1,-1-1-1,1 1 1,0-1-1,-1 1 1,1-1-1,0 0 0,0 0 1,0 0-1,0 0 1,0 0-1,0 0 1,0 0-1,1-1 1,-1 1-1,0-1 1,0 1-1,0-1 0,1 0 1,-1 0-1,0 0 1,1 0-1,-1 0 1,0-1-1,0 1 1,0-1-1,1 1 0,-1-1 1,0 0-1,0 0 1,0 0-1,0 0 1,0 0-1,0-1 2,4-2 1,0-1 0,0 0 0,0 0-1,-1 0 1,1-1 0,-1 0 0,-1 0-1,1 0 1,-1-1 0,1-1-1,-2 2 4,0 0 1,0-1-1,0 0 0,0 0 1,-1 0-1,-1 0 1,1 0-1,-1 0 0,0-3-4,-1 5 6,0 0 1,0 0-1,0-1 0,-1 1 0,0 0 1,0 0-1,0 0 0,-1 0 0,0 1 0,0-1 1,0 0-1,0 1 0,-3-4-6,-8-11 27,0 1 0,-14-15-27,19 25-3,0 1 1,0 0 0,0 0 0,-1 0-1,0 1 1,-9-5 2,16 10 0,0 0 0,0-1 0,0 2 0,-1-1 0,1 0 0,0 0 0,-1 1 0,1-1 0,0 1 0,-1 0 0,1-1 0,-1 1 0,1 1 0,0-1 0,-1 0 0,1 0 0,0 1 0,-1-1 0,1 1 0,0 0 0,-1 0 0,1 0 0,0 0 0,0 0 0,0 0 0,-2 2 0,2-1 2,-1 1-1,0 0 1,0 0 0,1 1-1,0-1 1,0 0-1,0 1 1,0-1 0,0 1-1,1 0 1,-1 0-1,1 0 1,0-1-1,0 1 1,0 2-2,0 5-18,0 1-1,0-1 1,1 1-1,0 0 1,1-1-1,1 1 1,0-1-1,0 1 1,1-1-1,1 0 1,-1 0-1,2 0 1,0-1-1,0 1 1,4 3 18,12 9-115</inkml:trace>
  <inkml:trace contextRef="#ctx0" brushRef="#br2" timeOffset="33647">1028 2225 5225,'4'23'2457,"-6"-21"-1057,2-1-80,2 0-112,-2-1-271,5 0-249,14 3-96,26 0-168,-18-3-128,2 0-152,1-2-32,-1 2-192,-1 2-176,-11-1-544,-4 4-440,-2-2 760</inkml:trace>
  <inkml:trace contextRef="#ctx0" brushRef="#br2" timeOffset="33994.652">1082 2406 7866,'-2'-2'3048,"0"1"-2103,9 3-113,2 1 136,7 2-128,7-1-160,3-2-328,5-2-88,-1-3-232,1-2-200,4 3 120</inkml:trace>
  <inkml:trace contextRef="#ctx0" brushRef="#br2" timeOffset="44437">6988 2119 5337,'17'-18'851,"-11"12"-339,0 0-1,0-1 0,-1 0 0,1 0 1,-1-1-512,-5 8 106,1-1 0,-1 1 0,0-1 0,1 1 0,-1 0 0,0-1 0,0 1 0,1-1 0,-1 1 0,0-1 0,0 1 0,0-1 0,0 1 0,1-1 0,-1 1 1,0-1-1,0 1 0,0-1 0,0 1 0,0-1 0,0 1 0,0-1 0,-1 1 0,1-1 0,0 1 0,0-1 0,0 1 0,0-1 0,-1 1 0,1-1-106,-1 0 93,0 1-1,0-1 1,0 1-1,0-1 0,0 1 1,0-1-1,0 1 0,0 0 1,0-1-1,0 1 0,0 0 1,0 0-1,0 0 1,0 0-1,0 0-92,-8 0 223,-1 0 1,1 1-1,-6 1-223,11-1 192,-8 1 3,-1 0 0,1 1 0,-10 4-195,18-5 12,0-1 0,0 1 0,0 0 0,0 0 0,0 1 0,1-1 0,-1 1 0,1 0 0,0 0 0,-1 0 0,1 0 0,-2 3-12,5-5-2,-1 1-1,0-1 0,1 0 1,-1 0-1,1 1 1,-1-1-1,1 0 1,0 1-1,0-1 1,-1 0-1,1 1 0,0-1 1,0 0-1,0 1 1,0-1-1,1 1 1,-1-1-1,0 0 0,1 0 1,-1 1-1,1-1 1,-1 0-1,1 1 1,-1-1-1,1 0 1,0 0-1,0 1 3,4 4-4,-1-1 1,1 1-1,0-1 0,5 4 4,-4-4 0,39 34 51,1-2 0,2-3 1,33 18-52,-73-48 21,-5-2 3,0 0 1,1 0-1,-1 0 1,0 0-1,0 0 1,0 1-1,-1-1 0,1 1 1,0 0-1,-1 0 1,0 0-1,1 1-24,-2-3 15,-1-1-1,0 1 0,0-1 1,0 1-1,0-1 0,1 0 1,-1 1-1,0-1 0,0 1 1,0-1-1,0 1 0,0-1 1,0 1-1,0-1 0,0 1 1,-1-1-1,1 0 1,0 1-1,0-1 0,0 1 1,0-1-1,-1 1 0,1-1 1,0 0-1,0 1 0,-1-1 1,1 1-1,0-1 0,-1 0 1,1 0-1,0 1 0,-1-1 1,1 0-1,0 1 0,-1-1 1,1 0-15,-21 9 382,17-8-313,-15 6-24,-1-1-1,1-1 0,-1-1 0,0-1 0,0 0 1,-1-2-1,1 0 0,-15-2-44,10-4-466,14-3 182</inkml:trace>
  <inkml:trace contextRef="#ctx0" brushRef="#br2" timeOffset="45014.464">7363 2142 6897,'-3'-7'654,"-6"-23"1269,9 29-1669,0-1 1,-1 0-1,1 0 0,0 0 1,0 0-1,0 0 0,1 0 1,-1 0-1,0 1 1,1-1-1,-1 0 0,1 0 1,0 0-1,-1 1 1,2-2-255,1 12 1202,14 56 1044,4 34-2246,2 10 511,-20-97-562,0 0-449,0 0 0,-1 0 0,0 4 500,-5-7-3463,0-9 2382</inkml:trace>
  <inkml:trace contextRef="#ctx0" brushRef="#br2" timeOffset="45418.06">7353 2089 5489,'0'-3'219,"1"0"-1,0 0 0,0 1 1,0-1-1,0 0 0,1 0 1,-1 0-1,1 1 0,-1-1 1,1 1-1,0-1 0,0 1 1,0 0-1,0 0 0,0 0 1,1 0-1,-1 0 0,1 0 1,-1 1-1,1-1 0,0 1 1,0-1-1,-1 1 0,1 0 1,0 0-1,0 1 1,0-1-1,1 0-218,2 0 142,-1 0 0,1 0 1,0 1-1,0 0 0,0 0 1,0 0-1,0 1 0,-1-1 0,1 2 1,0-1-1,0 0 0,-1 1 1,1 0-1,2 2-142,-2 0 104,0 0 1,0 1-1,-1-1 1,0 1-1,1 0 1,-2 1-1,1-1 1,-1 1-1,0 0 1,0 0-1,0 0 1,-1 1-1,0-1 0,0 1 1,-1 0-1,0 0 1,0 2-105,4 13 379,-2 2 0,0-1 0,-2 0 1,0 16-380,-2-30 114,0 0-1,0 0 1,-1 0 0,0 0 0,-1-1 0,0 1 0,0 0 0,-4 7-114,4-12-24,0 1 0,0-1-1,-1 0 1,1 0 0,-1-1 0,0 1 0,0 0-1,0-1 1,-1 0 0,1 0 0,-1 0 0,0 0-1,0 0 1,0-1 0,0 0 0,0 0 0,-4 2 24,-18 3-704,1-1 231</inkml:trace>
  <inkml:trace contextRef="#ctx0" brushRef="#br2" timeOffset="46018.457">7880 2063 6889,'1'-3'681,"0"0"0,1 0 0,-1 0 0,1 0 0,0 0 0,0-1-681,-1 3 67,-1 1-1,0 0 0,0 0 0,0 0 0,1-1 0,-1 1 0,0 0 1,0 0-1,0 0 0,1 0 0,-1-1 0,0 1 0,1 0 0,-1 0 1,0 0-1,0 0 0,1 0 0,-1 0 0,0 0 0,0 0 1,1 0-1,-1 0 0,0 0 0,1 0 0,-1 0 0,0 0 0,1 0 1,-1 0-1,0 0-66,1 1 80,0-1 0,-1 1 0,1-1 0,-1 1 0,1 0 0,0-1 0,-1 1 0,1 0 0,-1 0 0,0 0 0,1-1 0,-1 1 0,0 0 0,1 0 0,-1 0 0,0 0-80,6 23 507,-1 1 0,-2 0 0,0 1 0,-1 8-507,1 5 436,0 28 187,-2-36-440,1 0 0,2 0-1,1 0 1,3 10-183,-6-36-366,1 5 389,-1-8-1383,-1-5-2134,0-6 2093</inkml:trace>
  <inkml:trace contextRef="#ctx0" brushRef="#br2" timeOffset="46498.594">7899 2030 4105,'-1'-3'779,"0"-1"1,1 0-1,0 1 1,-1-1-1,1 0 0,1 0 1,-1-1-780,0 4 76,0 0 0,1 1 0,-1-1 0,0 0 0,0 1 0,1-1 0,-1 0 0,1 1 0,-1-1 0,0 1 0,1-1 0,-1 1 0,1-1 0,-1 1-1,1-1 1,-1 1 0,1-1 0,-1 1 0,1 0 0,0-1 0,-1 1 0,1 0 0,0 0 0,-1-1 0,1 1 0,0 0 0,-1 0 0,1 0 0,0 0 0,-1 0 0,1 0 0,0 0 0,0 0 0,-1 0 0,1 0 0,0 0 0,-1 0 0,1 0 0,0 1 0,-1-1 0,1 0 0,0 1-76,19 6 295,1 2 1,-1 0-1,-1 1 0,0 1 1,12 10-296,-30-21 11,12 9 279,0 0 0,6 7-290,-14-12 141,-1 0 0,0 0 0,-1 0 0,1 1 0,-1-1 0,0 1 1,0 0-1,2 3-141,-5-6 59,1-1 0,0 1 0,-1-1 1,0 1-1,1 0 0,-1-1 0,0 1 1,0-1-1,0 1 0,0 0 0,0-1 0,0 1 1,0 0-1,-1-1 0,1 1 0,0-1 1,-1 1-1,0 1-59,-1-1 65,1 1 1,-1 0-1,0-1 1,0 1-1,0-1 1,0 0-1,0 0 1,0 0-1,-3 2-65,-5 3 123,-1 0 0,0-1-1,0 0 1,-8 2-123,14-6 41,-12 6 111,0-2 1,0 0 0,-1 0-1,0-2 1,-4 1-153,1-4 2486,10-7-1202</inkml:trace>
  <inkml:trace contextRef="#ctx0" brushRef="#br2" timeOffset="42516">5172 2070 5689,'2'-3'946,"0"1"-575,-1 0 1,0 1-1,0-1 1,1 0-1,-1 0 1,0 0 0,-1 0-1,1 0 1,0 0-1,0 0-371,-1 2 48,0 0-1,0 0 1,0 0 0,0-1-1,0 1 1,0 0-1,0 0 1,0 0 0,0 0-1,0-1 1,0 1 0,0 0-1,0 0 1,0 0-1,-1 0 1,1-1 0,0 1-1,0 0 1,0 0-1,0 0 1,0 0 0,0 0-1,0-1 1,0 1 0,-1 0-1,1 0 1,0 0-1,0 0 1,0 0 0,0 0-1,0 0 1,-1 0-1,1 0 1,0-1 0,0 1-1,0 0 1,0 0-1,0 0 1,-1 0 0,1 0-48,-10 1 777,-9 5-449,18-6-280,-10 5 25,-1 0 0,1 1 0,0 1 0,1-1 0,-1 2-1,2 0 1,-1 0 0,1 0 0,0 1 0,0 1 0,1 0-73,6-7 16,-1 0 1,1 0 0,0 1-1,0-1 1,1 1 0,-1-1-1,1 1 1,-1 0 0,1-1-1,0 1 1,1 0 0,-1 0-17,1-2 5,0 0 1,0 0-1,0 0 1,0 0-1,0 1 1,1-1-1,-1 0 1,1 0-1,-1 0 1,1 0-1,0 0 1,0 0-1,0-1 1,0 1-1,0 0 1,0 0-1,1 0 1,-1-1 0,1 1-1,-1-1 1,1 1-1,0 0-5,16 10 33,1 0 0,-1-1-1,11 3-32,19 13 21,-11-6-9,-15-10 10,-1 2 0,-1 0 1,0 2-1,18 15-22,-36-28 55,1 1-1,-1-1 1,0 1 0,0 0-1,0-1 1,0 1 0,-1 0-1,1 0 1,-1 0 0,0 0-1,0 0 1,1 3-55,-2-4 60,0 0-1,0 0 1,0-1 0,0 1-1,0 0 1,0 0-1,0 0 1,-1 0 0,1-1-1,-1 1 1,0 0-1,1 0 1,-1-1 0,0 1-1,0 0 1,0-1 0,0 1-1,0-1 1,0 1-1,-1-1 1,1 0 0,0 1-1,-2 0-59,-3 2-81,-1 0 0,1 0 0,-1 0 0,0-1 0,0 0 0,0 0 0,0-1 0,-1 0 0,1 0 0,-1-1 0,1 0 0,-1 0 0,0-1-1,1 1 1,-1-2 0,1 1 0,-1-1 0,-4-2 81,-6-3-2638,11-3 1135</inkml:trace>
  <inkml:trace contextRef="#ctx0" brushRef="#br2" timeOffset="42917.828">5593 2327 7162,'-1'-1'166,"1"1"0,-1-1 0,1 0 0,-1 1 0,1-1 0,-1 0 0,1 1 0,-1-1 0,0 1 0,1-1 0,-1 1 0,0-1 0,0 1 0,1 0 0,-1-1 0,0 1 0,0 0 0,0 0 0,1-1 1,-1 1-1,0 0 0,0 0 0,0 0 0,0 0 0,1 0 0,-1 0 0,0 0 0,0 0 0,0 0 0,0 1 0,1-1 0,-1 0 0,0 1 0,0-1 0,0 0 0,1 1 0,-1-1-166,-2 1 165,0 1 0,1-1 0,-1 1 0,1 0 0,-1 0 0,1 0 0,0 0 0,-1 0 0,-1 2-165,3-1 111,-1 0 1,0 0-1,1 0 0,-1 0 1,1 0-1,0 0 1,0 0-1,0 0 1,1 0-1,-1 1 0,1-1 1,0 0-1,0 0 1,0 1-1,0-1 1,0 0-1,1 0 0,-1 1 1,1-1-1,1 3-111,-1-3 27,0-1 0,0 0 0,0 1 0,0-1-1,1 0 1,-1 1 0,1-1 0,-1 0 0,1 0 0,0 0-1,0 0 1,0-1 0,0 1 0,0 0 0,0-1 0,1 0-1,-1 1 1,0-1 0,1 0 0,-1 0 0,1 0 0,-1-1-1,1 1 1,0 0 0,2-1-27,2 1 29,1-1-1,0 0 1,-1-1-1,1 0 1,0 0-1,-1-1 1,1 0-1,-1 0 0,3-1-28,-7 1-10,1 1 0,-1-1 0,1 1 0,-1-1 0,1 0-1,-1-1 1,0 1 0,0-1 0,0 1 0,0-1 0,0 0-1,-1 0 1,0 0 0,1 0 0,-1 0 0,0-1 0,0 1-1,1-4 11,-3 5-27,1-1 0,-1 1 0,0 0 0,0 0 0,0-1 0,0 1 0,0 0 0,0 0 0,-1 0 0,1 0 0,-1-1 0,0 1 0,1 0 0,-1 0 0,0 0 0,0 0 0,-1 0 0,1 0 0,0 1 0,0-1 0,-1 0 0,0 0 27,-5-5-130,1 0 0,-1 1 0,0 1 0,-6-5 130,-56-31-1707,58 32 1337</inkml:trace>
  <inkml:trace contextRef="#ctx0" brushRef="#br2" timeOffset="43523.275">6053 2087 8306,'1'0'167,"-1"-1"1,0 0 0,1 0-1,-1 0 1,0 0-1,0 0 1,0 0 0,1 0-1,-1 0 1,0 1-1,0-1 1,-1 0 0,1 0-1,0 0 1,0 0-1,0 0 1,-1 0 0,1 0-1,0 0 1,-1 1-1,1-1 1,0 0 0,-1 0-168,0 0 97,0 0 0,-1 0 0,1 0 1,0 0-1,0 0 0,0 1 1,-1-1-1,1 0 0,0 1 0,-1-1 1,1 1-1,-1 0 0,1-1 1,-1 1-98,-6-1 84,-1 0 0,1 1 0,-1 0 0,-7 1-84,13-1 127,-1 1-64,-1-1 0,1 1 0,0-1 1,0 1-1,0 1 0,0-1 1,1 0-1,-1 1 0,0 0 0,1 0 1,-1 0-1,-1 1-63,4-2 29,0 0 0,-1 1 1,1-1-1,0 0 0,0 1 0,0 0 1,-1-1-1,2 1 0,-1 0 1,0-1-1,0 1 0,0 0 0,1 0 1,-1 0-1,1-1 0,0 1 1,-1 0-1,1 0 0,0 0 0,0 0 1,0 0-1,0 0 0,1 0 0,-1 0 1,0-1-1,1 1 0,0 1-29,1 2 35,0 0 0,0 0-1,0 0 1,1-1 0,0 1 0,0-1-1,0 1 1,0-1 0,1 0 0,1 2-35,11 9 98,18 13-98,-15-13 30,43 33 52,-32-27 43,-2 2-1,6 7-124,-32-28 29,0 0 0,0 0 0,0 0 0,0 1-1,0-1 1,-1 1 0,1-1 0,-1 1 0,0 0 0,1 0 0,-1-1 0,0 1-1,0 1-28,-1-2 25,0-1-1,0 1 0,0 0 1,0-1-1,-1 1 0,1-1 1,0 1-1,-1-1 0,1 1 1,0-1-1,-1 1 0,0-1 1,1 0-1,-1 1 0,0-1 1,0 0-1,0 1 0,0-1 1,0 0-1,0 0 0,0 0 1,0 0-1,0 0 0,-1 0 1,1 0-1,0 0 0,-1 0-24,-6 3 3,0 0 0,-1 0-1,1 0 1,-1-1 0,1 0-1,-1-1 1,0 0 0,0 0-1,0-1 1,0 0 0,-1-1-1,1 0 1,-7-1-3,-9-3-165</inkml:trace>
  <inkml:trace contextRef="#ctx0" brushRef="#br2" timeOffset="41211">4302 2158 3449,'7'-15'1153,"-1"0"0,-1-1 0,0 1 1,0-3-1154,-5 16 401,4-12 1199,-2 9-146,0 8 1060,40 258 1354,-23-129-3654,-4-66-1931,-14-57 1300</inkml:trace>
  <inkml:trace contextRef="#ctx0" brushRef="#br2" timeOffset="41630.638">4185 2059 5825,'-4'4'4322,"1"8"-3427,3 56 1413,0-25-805,-3 28-1503,2-62 90,-1 29 135,2-36-212,0-1 0,0 1-1,0-1 1,0 0 0,1 1-1,-1-1 1,0 1-1,1-1 1,-1 0 0,1 1-1,-1-1 1,1 0-1,0 0 1,-1 1 0,1-1-1,0 0 1,0 0-1,0 0 1,0 0 0,0 0-1,0 0 1,1 0-13,0 0 18,-1-1 0,1 1 0,-1-1 0,1 0 0,-1 1 1,1-1-1,-1 0 0,1 0 0,0 0 0,-1 0 0,1 0 0,-1-1 0,1 1 0,-1 0 0,1-1 0,0 0-18,27-11 141,-14 4-99,1 2-40,31-14-905,46-12 903,-68 25-358</inkml:trace>
  <inkml:trace contextRef="#ctx0" brushRef="#br2" timeOffset="36199">1916 2297 4321,'3'-3'291,"10"-9"1716,-13 11-1927,0 1 0,0 0-1,0-1 1,0 1-1,0-1 1,0 1-1,0-1 1,0 1-1,0-1 1,0 1 0,0 0-1,0-1 1,0 1-1,0-1 1,0 1-1,-1-1 1,1 1-1,0 0 1,0-1 0,-1 1-1,1-1 1,0 1-1,0 0 1,-1-1-1,1 1 1,0 0-1,-1 0 1,1-1 0,0 1-1,-1 0 1,1 0-1,-1-1 1,1 1-1,0 0 1,-1 0-1,1 0 1,-1 0 0,1 0-1,-1 0-79,-2-2 137,0 1-1,-1 0 1,1 1 0,0-1-1,-1 1 1,1-1 0,-1 1 0,1 0-1,0 0 1,-1 0 0,1 1-1,-1 0 1,1-1 0,0 1-1,0 0 1,-1 0 0,1 1-1,0-1 1,0 1 0,0-1-1,0 1 1,0 0 0,1 0-1,-1 0 1,0 1 0,-1 1-137,1-1 57,0 0 1,0 0 0,0 0-1,0 1 1,1-1 0,-1 1-1,1 0 1,0 0-1,0 0 1,0 0 0,1 0-1,0 0 1,-1 0 0,1 0-1,1 1 1,-1-1 0,1 0-1,-1 1 1,1-1-1,1 4-57,0 0 8,1-1-1,0 0 0,1 0 0,-1 1 0,2-1 0,-1-1 0,1 1 0,0 0 1,0-1-1,2 2-7,-3-5-151,0 1 0,0 0-1,0-1 1,1 0 0,0 0 0,0 0 0,-1 0 0,2 0 0,-1-1 0,0 0 0,0 0 0,1 0 0,-1 0 0,1-1 0,0 0 0,4 1 151,21-1-753</inkml:trace>
  <inkml:trace contextRef="#ctx0" brushRef="#br2" timeOffset="36546.275">1989 2054 4529,'0'0'44,"0"-1"170,0 1 0,0-1 0,1 0 0,-1 1 0,0-1-1,0 1 1,0-1 0,0 0 0,1 1 0,-1-1 0,0 0-1,0 1 1,-1-1 0,1 0 0,0 1 0,0-1 0,0 0 0,0 1-1,0-1 1,-1 0 0,1 1 0,0-1 0,-1 1 0,1-1-1,0 0-213,-5 16 3041,2 3-2535,0-1 0,2 0 0,0 1 0,1 7-506,8 72 1181,-3-38-653,-4 40-22,-1-53-484,4 28-22,0-56-1024,-4-18 903,1 1 0,-1-1-1,0 1 1,0-1 0,1 1-1,-1-1 1,0 1 0,1-1-1,-1 0 1,1 1 0,-1-1-1,1 1 1,-1-1 0,0 0-1,1 1 1,-1-1 0,1 0-1,0 0 1,-1 0 0,1 1-1,-1-1 1,1 0 0,-1 0-1,1 0 1,-1 0 0,1 0 121,16-5-1705</inkml:trace>
  <inkml:trace contextRef="#ctx0" brushRef="#br2" timeOffset="37470.25">2175 2330 3593,'2'10'5840,"2"-3"-3807,15 5-1242,-11-6-646,-6-5-111,0 0 0,0 1 0,0-1 0,0 0 0,0 0 0,0 0 0,0 0 0,0-1 0,0 1 0,1 0 0,-1-1 0,0 0 1,1 1-1,-1-1 0,0 0 0,3 0-34,1-1 67,0-1 1,0 1 0,0-1-1,-1 0 1,1 0 0,0-1-1,-1 1 1,1-1 0,-1-1-1,0 1 1,2-2-68,-5 3 27,0 1 0,0-1 1,0 0-1,0 0 0,-1 0 0,1-1 0,0 1 0,-1 0 0,0-1 1,0 1-1,1-1 0,-1-1-27,0 3 20,-1-1 0,0 0-1,0 0 1,1 0 0,-1 0 0,0 1 0,-1-1 0,1 0-1,0 0 1,0 0 0,-1 0 0,1 1 0,-1-1 0,0 0-1,1 0 1,-1 1 0,0-1 0,0 1 0,-1-2-20,0 0 25,-1 0 0,0 0 0,0 1 0,0-1 0,0 1 0,0-1 1,-1 1-1,1 0 0,-1 1 0,1-1 0,-1 0 0,0 1 0,0 0-25,-2-1 51,0 0 0,0 1-1,1 0 1,-1 0 0,0 0-1,0 1 1,0 0 0,-3 0-51,5 1 34,1 0 0,-1 0 0,1 1 0,-1-1 1,1 1-1,0-1 0,0 1 0,0 0 0,0 1 0,0-1 1,0 0-1,0 1 0,1 0 0,-1-1 0,1 1 0,0 0 0,0 0 1,0 0-1,0 1 0,0 1-34,-4 5 75,2 1 0,-1-1 0,2 1-1,-1 0 1,2 0 0,-1 1-75,1-2 58,1 1-1,0-1 1,1 1-1,0-1 1,1 1-1,0-1 1,1 1-1,0-1 1,0 0-1,1 2-57,-1-8 31,0 1 0,0-1-1,0 0 1,0 1 0,1-1-1,-1 0 1,1-1 0,0 1-1,0 0 1,3 2-31,-3-4 19,0 0 0,0 0 1,0 0-1,0 0 0,0-1 0,0 1 0,0-1 0,1 0 1,-1 0-1,0 0 0,1 0 0,-1-1 0,1 1 1,-1-1-1,3 0-19,2 0 4,0-1 0,0 0 1,-1-1-1,1 0 0,0 0 1,-1 0-1,0-1 0,6-3-4,9-5-561,1-2-1,-1-1 562,2-1-432</inkml:trace>
  <inkml:trace contextRef="#ctx0" brushRef="#br2" timeOffset="38798.752">2601 2313 5401,'3'-4'567,"-1"-1"0,0 1 0,0 0 0,-1-1 0,1 1 0,-1-2-567,-1 5 49,0 1 0,0-1 0,0 1 0,0-1 0,0 1 0,0-1 0,0 1-1,0-1 1,-1 1 0,1-1 0,0 1 0,0-1 0,-1 1 0,1 0 0,0-1 0,0 1 0,-1-1-1,1 1 1,0 0 0,-1-1 0,1 1 0,-1 0 0,1 0 0,0-1 0,-1 1 0,1 0 0,-1 0-1,1 0 1,-1-1 0,1 1 0,-1 0 0,1 0 0,-1 0 0,1 0 0,-1 0 0,1 0 0,-1 0-1,1 0 1,-1 0 0,1 0 0,-1 0 0,1 0 0,-1 0-49,-21 4 806,19-3-742,-1 1 1,1-1 0,0 1-1,0 0 1,-1 0-1,1 0 1,0 1 0,1-1-1,-1 1 1,0 0-1,1 0 1,-1 0 0,1 0-1,0 0 1,0 0-1,0 0 1,1 1 0,-1-1-1,1 1 1,0-1-1,0 1 1,0 0 0,0-1-1,0 1 1,1 3-65,-1-2 6,1 1 1,0-1 0,0 0-1,1 1 1,-1-1 0,1 1-1,0-1 1,0 0 0,1 0 0,0 0-1,0 0 1,0 0 0,0 0-1,1 0 1,0 0 0,0-1-1,3 4-6,-4-6-69,0-1 0,0 1 0,0-1 0,0 1 0,0-1 0,1 0 0,-1 0 0,0 0 0,1 0 0,-1 0 0,1 0 0,-1-1 0,1 1 0,-1-1 0,1 0 0,-1 0 0,1 0 0,0 0 0,-1 0 0,1 0 0,-1-1 0,1 1 0,-1-1 0,3 0 69,-2 0-353,1 0-1,-1-1 1,1 1-1,-1-1 1,0 0-1,0 0 1,0 0-1,0 0 1,0 0-1,0-1 1,0 1-1,-1-1 1,1 0-1,-1 0 1,0 0-1,0 0 1,1-1 353,2-12-1334</inkml:trace>
  <inkml:trace contextRef="#ctx0" brushRef="#br2" timeOffset="39165.815">2657 2342 2905,'-5'-51'1621,"5"34"4179,5 28-2576,-1-2-3670,9 22 738,-2 0 1,0 1-1,-2 0 0,-2 1 0,0 0 1,-3 0-1,1 25-292,-5-56-3,1 13 181,0 1 0,-1-1-1,0 0 1,-2 1 0,-2 13-178,4-26 9,-1 0 0,0 0 0,0 1 0,0-1 0,-1 0 0,1 0 1,-1 0-1,1 0 0,-1-1 0,0 1 0,0 0 0,0-1 0,-1 1 0,1-1 0,-1 0 0,1 0 1,-1 0-1,0 0 0,1 0 0,-1 0 0,0-1 0,0 0 0,0 1 0,-1-1 0,1 0 0,0 0 1,0-1-1,-1 1 0,1-1 0,-1 0-9,2 1-127,0-1 0,0 0 0,0 0 0,0 0 1,0 0-1,0 0 0,0-1 0,0 1 0,0-1 1,0 1-1,0-1 0,0 0 0,0 0 0,0 0 0,0 0 1,1 0-1,-1 0 0,0 0 0,1-1 0,-1 1 0,1 0 1,-1-1-1,1 0 0,0 1 0,0-1 0,-1 0 0,1 1 1,0-1-1,0-1 127,-6-20-1085</inkml:trace>
  <inkml:trace contextRef="#ctx0" brushRef="#br2" timeOffset="39669.977">2876 2325 6561,'8'-38'2130,"-8"37"-2108,0 1-1,0 0 0,0 0 1,0-1-1,0 1 0,0 0 1,0 0-1,0-1 1,1 1-1,-1 0 0,0 0 1,0-1-1,0 1 0,0 0 1,1 0-1,-1 0 1,0 0-1,0-1 0,1 1 1,-1 0-1,0 0 0,0 0 1,0 0-1,1 0 1,-1 0-1,0 0 0,1 0 1,-1 0-1,0 0 0,0 0 1,1 0-1,-1 0 1,0 0-1,0 0 0,1 0 1,-1 0-1,0 0 0,0 0 1,1 0-1,-1 0 0,0 0 1,1 0-22,9 8 496,-8-6-335,7 7 176,-1-1 1,0 1-1,0 0 0,-1 1 1,0 0-1,-1 0 0,0 0 1,-1 1-1,0 0 0,0 0 1,-1 0-1,-1 1 0,3 11-337,-6-22 47,0 0-1,0 0 0,0 0 1,0 0-1,0 0 1,0 0-1,0 0 0,0 0 1,0 0-1,0 0 1,0 0-1,-1-1 0,1 1 1,-1 1-47,1-2 13,0 0 1,0 0-1,0 1 1,-1-1-1,1 0 1,0 0-1,0 0 1,0 0-1,-1 0 1,1 0-1,0 0 1,0 0-1,0 0 1,-1 0-1,1 0 1,0 0-1,0 0 1,-1 0-1,1 0 0,0 0 1,0 0-1,0 0 1,-1 0-1,1 0 1,0 0-1,0 0 1,0 0-1,-1 0 1,1 0-1,0-1 1,0 1-1,0 0 1,-1 0-1,1 0 1,0 0-1,0-1-13,-2 0 20,1-1 0,-1 0-1,0 1 1,1-1 0,0 0 0,-1 0-1,1 0 1,0 0 0,0 0 0,0 0-1,0-2-19,-2-7-53,1 0 0,0-1 0,1 1-1,0 0 1,1-1 0,0 1 0,1-1-1,0 1 1,1-2 53,1-3-58,1-1 0,0 1-1,1 1 1,1-1 0,7-13 58,-10 23-7,0 1-1,0-1 1,1 1 0,0 0 0,0 0 0,0 0 0,3-2 7,-6 6-82,0 0-1,0 0 1,1 0-1,-1 0 1,0 0-1,0 0 1,1 0-1,-1 1 1,1-1-1,-1 1 1,1-1-1,-1 1 1,1-1-1,-1 1 0,1 0 1,-1 0-1,1-1 1,-1 1-1,1 0 1,-1 1-1,1-1 1,-1 0-1,1 0 1,0 1-1,-1-1 1,0 1-1,1-1 1,-1 1-1,1-1 1,-1 1-1,0 0 1,1 0 82,11 9-656</inkml:trace>
  <inkml:trace contextRef="#ctx0" brushRef="#br2" timeOffset="40200.566">3186 2319 7258,'19'45'2683,"-19"-44"-2630,0-1-1,1 1 1,-1-1 0,0 1 0,0-1 0,0 0-1,1 1 1,-1-1 0,0 1 0,1-1 0,-1 0 0,0 1-1,1-1 1,-1 0 0,0 1 0,1-1 0,-1 0-1,1 1 1,-1-1 0,1 0 0,-1 0 0,1 0-1,-1 1 1,1-1 0,-1 0 0,0 0 0,1 0-1,-1 0 1,1 0 0,-1 0 0,1 0 0,0 0 0,-1 0-1,0 0 1,1 0 0,-1 0 0,1-1 0,-1 1-1,1 0 1,-1 0 0,1 0 0,-1-1 0,1 1-1,-1 0 1,0 0 0,1-1 0,-1 1 0,1 0 0,-1-1-1,0 1 1,1-1 0,-1 1-53,2-2 330,6-2-114,0 0-1,-1-1 0,0 0 0,0-1 0,0 1 0,0-1 0,-1-1 0,0 1 0,0-1 0,-1 0 0,1-2-215,-5 7-21,0-1 0,0 0 0,0 1 0,0-1-1,0 0 1,-1 0 0,0 0 0,1 1 0,-1-1-1,0 0 1,0 0 0,-1 0 0,1 0 0,-1 1 0,1-1-1,-1 0 1,0 0 0,0 1 0,0-1 0,0 1 0,-1-1-1,1 1 1,-1-1 0,1 1 0,-1 0 0,0-1-1,0 1 1,0 0 0,0 0 0,0 1 0,-1-1 0,1 0-1,0 1 1,-1-1 0,1 1 0,-1 0 0,0 0-1,1 0 1,-1 0 0,0 0 0,0 1 0,1-1 21,-1 2-6,1-1 1,0 0-1,0 1 0,0-1 1,-1 1-1,1 0 1,0-1-1,0 1 0,0 0 1,0 1-1,0-1 0,1 0 1,-1 0-1,0 1 1,0-1-1,1 1 0,-1 0 1,1-1-1,0 1 1,-1 0-1,1 0 0,0 0 1,0 0-1,0 0 1,0 0-1,0 0 6,-3 9 129,-1 0 0,2 0 0,0 0 1,-1 3-130,2-5 99,1 0 0,0 0 1,0 0-1,1 0 1,0 0-1,0 0 1,1 0-1,0 0 1,1 0-1,0 3-99,-1-8 3,0-1 0,0 0-1,1 0 1,-1 1 0,1-1-1,-1 0 1,1 0 0,0-1-1,0 1 1,0 0 0,1 0-1,-1-1 1,1 0 0,-1 1-1,1-1 1,0 0 0,0 0-1,0 0 1,0-1 0,0 1-1,0-1 1,0 0 0,1 0-1,-1 0 1,0 0 0,1 0-1,-1-1 1,3 1-3,25-3 1442,2-5-766</inkml:trace>
  <inkml:trace contextRef="#ctx0" brushRef="#br2" timeOffset="40649.237">3395 2361 7626,'13'-1'575,"-1"1"267,-1-1 0,1-1 0,-1 0 0,0 0 0,1-1 0,5-3-842,-7 1 339,0 0 0,0-1 0,0 0-1,6-5-338,-12 8 21,0 0 0,0-1 0,-1 1 0,0 0 0,1-1 0,-1 0 0,-1 0 0,1 0-1,0 0 1,-1 0 0,0 0 0,1-3-21,-3 5-16,1 0 1,-1-1-1,0 1 0,0 0 1,-1 0-1,1 0 0,0-1 0,-1 1 1,1 0-1,-1 0 0,1 0 0,-1 0 1,0 0-1,0 0 0,0 0 0,0 0 1,-1 0-1,1 1 0,0-1 1,-1 0-1,1 1 0,-1-1 0,0 1 1,0-1 15,-1-1-56,0 1-1,0-1 1,0 1 0,0 0 0,-1 0 0,1 0 0,-1 0 0,1 1 0,-1 0 0,0-1-1,0 1 1,1 0 0,-3 0 56,3 2 5,1-1 0,0 1 0,-1-1 0,1 1 0,0 0 0,-1-1 0,1 1-1,0 0 1,0 1 0,0-1 0,0 0 0,0 1 0,0-1 0,0 1 0,0-1 0,1 1-1,-1 0 1,1 0 0,-1 0 0,1 0 0,0 0 0,0 0 0,-1 1-5,-3 6 166,1 0 0,0 0 1,0 0-1,1 1 0,0 2-166,1-4 157,0 0 0,1-1 0,0 1 0,0 0 0,1 0 0,0 0 0,1 0 0,0 0 0,0 0 0,0 1-157,0-5 47,0 0 0,1-1 0,-1 1 0,1 0 0,-1-1 0,1 1 0,0-1 0,1 1 0,-1-1 0,0 0 0,1 0 0,0 0 0,0 0 0,0 0 0,0-1 0,0 1 0,0-1 0,1 0 0,-1 0 0,1 0 0,0-1-47,2 2-51,0-1 1,1 0-1,-1-1 0,1 1 1,0-1-1,-1-1 0,1 1 1,4-1 50,6-1 1122,1-1 0,10-2-1122,-2-1 1032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5T17:44:45.2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25 819 6689,'-3'-3'783,"0"1"-466,0 0-1,1 0 0,-1-1 1,1 1-1,0-1 0,0 1 1,-1-2-317,3 3 26,0 1 1,-1-1-1,1 1 1,0-1 0,0 1-1,0-1 1,0 0-1,0 1 1,0-1 0,0 0-1,0 1 1,0-1-1,0 1 1,0-1 0,0 0-1,0 1 1,0-1-1,0 1 1,1-1 0,-1 0-1,0 1 1,0-1-1,1 1 1,-1-1 0,0 1-1,1-1 1,-1 1-1,1-1 1,-1 1-1,1-1 1,-1 1 0,1 0-1,-1-1 1,1 1-1,-1 0 1,1-1 0,-1 1-1,1 0 1,-1 0-1,1-1 1,0 1 0,-1 0-27,78-33 1152,1 3 0,1 3 0,28-3-1152,34-4 1277,145-14-1277,150 2 130,-139 18-44,378-65 138,-159 20-26,1022-89 608,-925 108-443,-583 52-335,-14 1 1,-1-1-1,0 0 1,0-1 0,0-1 0,2-1-29,-10 1 49,-12 2-239,-16 2-564,-7 3 368</inkml:trace>
  <inkml:trace contextRef="#ctx0" brushRef="#br0" timeOffset="901.81">338 71 1384,'-2'-1'302,"0"-1"-1,1 1 0,-1 0 1,1 0-1,-1-1 0,1 1 1,-1-1-1,1 1 1,0-1-1,0 0 0,0 1 1,0-1-1,0 0 0,0 0 1,0 0-1,1 0 0,-1 0 1,1 0-1,-1 0 0,1 0-301,0 1 112,0 0 0,0 0-1,0 0 1,0 0-1,0-1 1,1 1-1,-1 0 1,0 0 0,1 0-1,-1 0 1,1 0-1,-1 0 1,1 0-1,-1 0 1,1 0-1,0 0 1,-1 0 0,1 0-1,0 0 1,0 1-1,0-1 1,0 0-1,0 0 1,0 1 0,0-1-1,0 1 1,0-1-1,0 1 1,0-1-1,0 1 1,0 0-1,0 0 1,1-1-112,12-2 237,0 1 1,0 1-1,0 0 0,-1 1 0,5 0-237,70 8 460,-41-2-184,242 31 1169,85 30-1445,302 41 479,-591-96-429,586 80 184,581 66 394,-858-123-466,231 24 27,-549-50-120,-2 2 1,58 18-70,-129-28 7,24 9 38,-26-10-42,0 0 0,0 0 0,-1 0 0,1 1 0,0-1 1,-1 0-1,1 0 0,0 1 0,-1-1 0,1 1 0,-1-1 0,1 1 0,-1-1 1,1 1-1,-1-1 0,1 1 0,-1-1 0,1 1 0,-1 0 0,1-1 1,-1 1-1,0-1 0,1 1 0,-1 0 0,0 0 0,0 0-3,0-1-21,0 1-1,0-1 0,-1 0 1,1 1-1,0-1 0,-1 0 1,1 1-1,0-1 0,-1 0 1,1 1-1,0-1 0,-1 0 1,1 0-1,-1 1 1,1-1-1,0 0 0,-1 0 1,1 0-1,-1 0 0,1 1 1,-1-1-1,1 0 0,-1 0 1,1 0-1,0 0 0,-1 0 23,-15 0-821,12 0 599,-17-1-335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5T17:45:31.7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1140 74 5505,'6'-5'1262,"-3"3"-732,1 0 0,-1-1-1,0 1 1,0-1 0,0 0-1,-1 0 1,1 0 0,-1-1-1,2-2-529,-3 5 78,-1 1 0,0 0 0,0-1-1,0 1 1,0 0 0,0-1-1,0 1 1,0-1 0,0 1 0,0 0-1,0-1 1,0 1 0,0 0-1,0-1 1,0 1 0,0 0-1,0-1 1,0 1 0,-1 0 0,1-1-1,0 1 1,0 0 0,0 0-1,-1-1 1,1 1 0,0 0 0,0 0-1,-1-1 1,1 1 0,0 0-78,-13-6 1059,-19 2-293,29 4-547,-34-1 166,0 2 1,0 2-1,0 1 0,0 1 0,1 3 0,0 0 1,-27 12-386,-22 12 303,1 3 0,-46 29-303,105-51 91,0 1 0,1 2 0,1 0 0,-6 7-91,19-14 18,0 0 0,0 1 0,1 0 1,0 1-1,1 0 0,0 0 0,1 1 0,0 0 0,-5 12-18,10-19 6,0-1 0,1 1 1,-1 0-1,1 0 0,0 0 0,1 0 0,-1 0 0,1 1 0,0-1 0,0 0 0,0 0 1,1 0-1,0 0 0,0 0 0,0 0 0,0 0 0,1 0 0,0-1 0,0 1 0,0 0 1,1-1-1,0 0 0,0 1 0,0-1 0,0 0 0,0-1 0,1 1 0,0 0 0,-1-1 0,1 0 1,2 1-7,5 3 8,1 0 1,0-1-1,0 0 1,1-1-1,3 1-8,69 18 67,-47-14-19,-18-4-16,48 12 77,0 3 0,-2 3 1,5 6-110,-48-19 27,-1 1-1,0 2 1,-1 0 0,12 11-27,-20-14 11,0 1 0,-1 0 0,0 1 1,-2 0-1,1 1 0,-1 0 0,1 6-11,-5-11 49,-1 1-1,-1 0 0,0 1 1,-1-1-1,0 1 1,0-1-1,-1 1 0,1 10-48,-3-14 81,1 1 0,-1-1 0,-1 1 0,1-1-1,-2 1 1,1-1 0,-1 0 0,0 1 0,0-1 0,-1 0-1,0 0 1,0 0 0,-3 4-81,-2 0 135,0 0 1,-1-1-1,0 0 1,-1 0-1,0-1 1,-1 0-1,0-1 0,0 0 1,-1-1-1,-12 6-135,-2 0 142,0-1 0,-1-2 0,0-1 0,-23 4-142,7-4 12,-1-2-1,1-3 1,-1-1 0,0-2 0,0-2-1,0-1 1,1-3 0,-1-2 0,1-1-1,0-3 1,-16-7-12,-21-10-396,36 11-1858,-40-8 2254,63 20-507</inkml:trace>
  <inkml:trace contextRef="#ctx0" brushRef="#br0" timeOffset="917.016">1508 917 6433,'1'0'202,"-1"-1"0,0 0-1,0 1 1,1-1-1,-1 0 1,0 0-1,0 1 1,0-1 0,0 0-1,0 0 1,0 1-1,0-1 1,-1 0 0,1 0-1,0 1 1,0-1-1,0 0 1,-1 1 0,1-1-1,0 0 1,-1 1-1,1-1 1,-1 0 0,1 1-1,-1-1-201,0 0 231,0 0 1,0 0-1,-1 0 0,1 1 0,0-1 1,-1 0-1,1 1 0,-1-1 1,1 1-1,-1-1 0,1 1 0,-1 0-231,-3-1 392,-1 0-1,1 1 0,0 0 0,-1 0 0,1 0 0,0 1 0,-2 0-391,-1 1 240,1 1 0,-1-1 0,1 2 1,0-1-1,1 1 0,-1 0 0,0 0 0,1 1 0,0 0 0,0 0 0,-5 6-240,-1 2 166,0 1 1,1 0-1,0 1 0,-4 9-166,6-8 130,1-1 0,1 1-1,1 1 1,0-1 0,1 1-1,1 0 1,0 0 0,1 8-130,1-11 42,1-1 0,1 1 0,0-1 0,1 0 0,0 1 0,1-1 0,1 0-1,0 0 1,0 0 0,2 0 0,1 3-42,-3-9 18,0-1 0,0 0 0,1-1 0,0 1 0,0-1 0,0 1 0,1-1 0,0 0 0,0-1 0,0 1 1,0-1-1,1 0 0,3 2-18,-1-2 43,1 0 0,-1-1 0,0 0 0,1 0 0,0-1 0,-1 0 0,1-1 0,0 1 0,6-1-43,6-2 121,-1 0 0,0-1 0,1 0 0,-1-2 0,-1-1 0,1 0 0,-1-1 0,16-8-121,-6 1 174,-1-1 1,-1-1-1,0-1 1,2-4-175,-14 9 50,0-1-1,-1 0 1,0-1 0,-1-1-1,-1 0 1,0 0 0,4-8-50,-12 16 1,0-1 0,0 0 1,0 0-1,-1 0 1,-1 0-1,1 0 1,-1 0-1,0-1 0,0 1 1,-1-1-1,0 1 1,-1-1-1,0 0 1,0 1-1,0-1 0,-1 1 1,0-1-1,0 0 1,-1 1-1,0 0 1,-1-1-1,1 1 0,-2 0 1,1 0-1,0 1 1,-1-1-1,-1 1 1,-3-6-2,-1 2-15,0 0 1,0 1 0,-1 0 0,0 1 0,0 0 0,-1 0 0,0 1-1,-1 0 1,1 1 0,-1 1 0,-1 0 0,1 0 0,-13-2 14,3 1-37,-1 2 1,0 0 0,1 2 0,-1 0 0,0 2-1,0 0 1,-15 3 36,23-1-4,-1 1-1,1 1 1,-1 0 0,1 0-1,0 2 1,1 0 0,-1 1-1,1 0 1,1 1 0,-1 0-1,1 1 1,-7 7 4,-16 18 556</inkml:trace>
  <inkml:trace contextRef="#ctx0" brushRef="#br0" timeOffset="1945.321">2748 68 3793,'4'-4'784,"-1"1"-369,-1 1 0,1-1 0,-1 0-1,1 1 1,-1-1 0,0 0-1,-1 0 1,1-1 0,0 1 0,-1 0-1,1-1 1,-1 1 0,0-3-415,-1 5 88,0 1 1,0-1 0,0 0-1,0 0 1,0 1 0,-1-1-1,1 0 1,0 1-1,-1-1 1,1 0 0,0 1-1,-1-1 1,1 0 0,-1 1-1,1-1 1,-1 1-1,1-1 1,-1 1 0,1-1-1,-1 1 1,1-1 0,-1 1-1,0-1 1,1 1 0,-1 0-1,0 0 1,1-1-1,-1 1 1,0 0 0,0 0-1,1 0 1,-1 0 0,0-1-89,-27 0 1035,25 1-960,-22 1 270,-1 2 0,0 0 0,1 2 0,0 1 0,0 1-1,-4 2-344,-17 9 492,0 2 0,-31 18-492,55-27 168,1 2 0,1 0 1,0 1-1,1 1 0,-13 13-168,26-22 37,0 1-1,1-1 1,0 1 0,0 0 0,0 1-1,1-1 1,0 1 0,0 3-37,2-6 4,0 0 0,1 0 0,0 1 0,0-1 0,0 1 0,0-1 1,1 1-1,0-1 0,1 1 0,-1-1 0,1 1 0,0-1 0,1 4-4,0-3 10,1 1 0,0-1 0,0 1 0,1-1 1,-1 0-1,1 0 0,1 0 0,-1-1 0,1 1 0,3 2-10,13 11 46,1 0 0,1-1-46,-8-6-3,74 53 91,10 1-88,-16-12 135,60 52-135,-120-86 47,0 1 1,-2 0-1,0 2 1,-2 1 0,0 0-1,-2 1 1,14 25-48,-26-40 140,0 1 0,0 0 1,-1 0-1,0 0 1,-1 1-1,1 5-140,-3-11 104,-1 0-1,1 0 1,-1 0 0,-1 0-1,1 0 1,-1 0 0,0 0-1,0 0 1,0 0 0,-1 0-1,0-1 1,0 1 0,-2 2-104,-1 1 99,-1-1 0,0 1 0,0-1 0,-1 0 1,0-1-1,0 0 0,-1 0 0,1 0 0,-2-1 1,1 0-1,-1-1 0,0 0 0,0 0 0,0-1 1,-1 0-100,-23 9 170,-1-2 1,-1-1 0,-22 3-171,-32 3-211,-1-4 1,-1-4-1,0-4 0,0-4 0,-51-8 211,84 2-4027,20-2 1810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5T17:45:50.8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20 410 6353,'-18'14'1949,"18"-14"-1851,0 0 0,0 0 0,0 0 0,0 0 0,0 1 0,0-1 0,-1 0 0,1 0 0,0 0 0,0 0 0,0 0 0,0 0 0,0 0 0,0 0 0,0 1 0,0-1 0,0 0 0,0 0 0,0 0 0,-1 0 0,1 0 0,0 0 0,0 1 1,0-1-1,0 0 0,0 0 0,0 0 0,0 0 0,0 0 0,0 1 0,0-1 0,0 0 0,0 0 0,1 0 0,-1 0 0,0 0 0,0 0 0,0 1 0,0-1 0,0 0 0,0 0 0,0 0 0,0 0 0,0 0 0,0 0 0,0 0 0,1 1-98,8 3 957,14-1-645,562-17 3573,-300 1-3620,-16 2-109,97-3 344,1 19 312,-353-4-790,72 6 93,-73-6-53,-1 2 0,1 0 0,0 0 0,-1 1 0,7 3-62,-17-5-149,-10-4-774,-14-6-1338,5 2 1194</inkml:trace>
  <inkml:trace contextRef="#ctx0" brushRef="#br0" timeOffset="745.983">1952 59 4457,'-8'-30'4444,"8"28"-4168,-1 0 0,1-1 1,0 1-1,0 0 1,0 0-1,0-1 1,0 1-1,0 0 0,1-1 1,-1 1-1,1-2-276,0 5 54,0-1 0,0 1 0,0 0 0,0-1 0,-1 1 0,1 0 0,0 0 0,-1 0 0,1-1 0,-1 1 0,1 0 0,0 1-54,-1-1 63,52 86 2308,1 9-2371,-7-10 330,-33-64-203,2-1 0,0-1 1,13 12-128,9 14 1178,-36-46-1156,-1 0 0,0 0 0,0 1 0,1-1 0,-1 0 0,0 0 0,0 0 0,1 1 0,-1-1 0,0 0 0,0 0 0,0 1 0,0-1 0,1 0 0,-1 0 0,0 1 0,0-1 0,0 0-1,0 0 1,0 1 0,0-1 0,0 0 0,0 1 0,0-1 0,0 0 0,0 0 0,0 1 0,0-1 0,0 0 0,0 1 0,0-1-22,-9-3 431,-6-2-373,11 6-48,0-1 0,1 1 1,-1 0-1,0 0 0,1 0 1,-1 1-1,1-1 1,-1 1-1,1 0 0,0 0 1,0 0-1,0 0 1,-3 3-11,-4 4 185,0 0 1,1 1 0,-1 3-186,-77 103 1489,53-69-1225,23-32-392,2 0-1,0 0 1,0 1-1,2 0 1,-4 8 128,5-8-338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5T17:45:31.7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1140 74 5505,'6'-5'1262,"-3"3"-732,1 0 0,-1-1-1,0 1 1,0-1 0,0 0-1,-1 0 1,1 0 0,-1-1-1,2-2-529,-3 5 78,-1 1 0,0 0 0,0-1-1,0 1 1,0 0 0,0-1-1,0 1 1,0-1 0,0 1 0,0 0-1,0-1 1,0 1 0,0 0-1,0-1 1,0 1 0,0 0-1,0-1 1,0 1 0,-1 0 0,1-1-1,0 1 1,0 0 0,0 0-1,-1-1 1,1 1 0,0 0 0,0 0-1,-1-1 1,1 1 0,0 0-78,-13-6 1059,-19 2-293,29 4-547,-34-1 166,0 2 1,0 2-1,0 1 0,0 1 0,1 3 0,0 0 1,-27 12-386,-22 12 303,1 3 0,-46 29-303,105-51 91,0 1 0,1 2 0,1 0 0,-6 7-91,19-14 18,0 0 0,0 1 0,1 0 1,0 1-1,1 0 0,0 0 0,1 1 0,0 0 0,-5 12-18,10-19 6,0-1 0,1 1 1,-1 0-1,1 0 0,0 0 0,1 0 0,-1 0 0,1 1 0,0-1 0,0 0 0,0 0 1,1 0-1,0 0 0,0 0 0,0 0 0,0 0 0,1 0 0,0-1 0,0 1 0,0 0 1,1-1-1,0 0 0,0 1 0,0-1 0,0 0 0,0-1 0,1 1 0,0 0 0,-1-1 0,1 0 1,2 1-7,5 3 8,1 0 1,0-1-1,0 0 1,1-1-1,3 1-8,69 18 67,-47-14-19,-18-4-16,48 12 77,0 3 0,-2 3 1,5 6-110,-48-19 27,-1 1-1,0 2 1,-1 0 0,12 11-27,-20-14 11,0 1 0,-1 0 0,0 1 1,-2 0-1,1 1 0,-1 0 0,1 6-11,-5-11 49,-1 1-1,-1 0 0,0 1 1,-1-1-1,0 1 1,0-1-1,-1 1 0,1 10-48,-3-14 81,1 1 0,-1-1 0,-1 1 0,1-1-1,-2 1 1,1-1 0,-1 0 0,0 1 0,0-1 0,-1 0-1,0 0 1,0 0 0,-3 4-81,-2 0 135,0 0 1,-1-1-1,0 0 1,-1 0-1,0-1 1,-1 0-1,0-1 0,0 0 1,-1-1-1,-12 6-135,-2 0 142,0-1 0,-1-2 0,0-1 0,-23 4-142,7-4 12,-1-2-1,1-3 1,-1-1 0,0-2 0,0-2-1,0-1 1,1-3 0,-1-2 0,1-1-1,0-3 1,-16-7-12,-21-10-396,36 11-1858,-40-8 2254,63 20-507</inkml:trace>
  <inkml:trace contextRef="#ctx0" brushRef="#br0" timeOffset="917.016">1508 917 6433,'1'0'202,"-1"-1"0,0 0-1,0 1 1,1-1-1,-1 0 1,0 0-1,0 1 1,0-1 0,0 0-1,0 0 1,0 1-1,0-1 1,-1 0 0,1 0-1,0 1 1,0-1-1,0 0 1,-1 1 0,1-1-1,0 0 1,-1 1-1,1-1 1,-1 0 0,1 1-1,-1-1-201,0 0 231,0 0 1,0 0-1,-1 0 0,1 1 0,0-1 1,-1 0-1,1 1 0,-1-1 1,1 1-1,-1-1 0,1 1 0,-1 0-231,-3-1 392,-1 0-1,1 1 0,0 0 0,-1 0 0,1 0 0,0 1 0,-2 0-391,-1 1 240,1 1 0,-1-1 0,1 2 1,0-1-1,1 1 0,-1 0 0,0 0 0,1 1 0,0 0 0,0 0 0,-5 6-240,-1 2 166,0 1 1,1 0-1,0 1 0,-4 9-166,6-8 130,1-1 0,1 1-1,1 1 1,0-1 0,1 1-1,1 0 1,0 0 0,1 8-130,1-11 42,1-1 0,1 1 0,0-1 0,1 0 0,0 1 0,1-1 0,1 0-1,0 0 1,0 0 0,2 0 0,1 3-42,-3-9 18,0-1 0,0 0 0,1-1 0,0 1 0,0-1 0,0 1 0,1-1 0,0 0 0,0-1 0,0 1 1,0-1-1,1 0 0,3 2-18,-1-2 43,1 0 0,-1-1 0,0 0 0,1 0 0,0-1 0,-1 0 0,1-1 0,0 1 0,6-1-43,6-2 121,-1 0 0,0-1 0,1 0 0,-1-2 0,-1-1 0,1 0 0,-1-1 0,16-8-121,-6 1 174,-1-1 1,-1-1-1,0-1 1,2-4-175,-14 9 50,0-1-1,-1 0 1,0-1 0,-1-1-1,-1 0 1,0 0 0,4-8-50,-12 16 1,0-1 0,0 0 1,0 0-1,-1 0 1,-1 0-1,1 0 1,-1 0-1,0-1 0,0 1 1,-1-1-1,0 1 1,-1-1-1,0 0 1,0 1-1,0-1 0,-1 1 1,0-1-1,0 0 1,-1 1-1,0 0 1,-1-1-1,1 1 0,-2 0 1,1 0-1,0 1 1,-1-1-1,-1 1 1,-3-6-2,-1 2-15,0 0 1,0 1 0,-1 0 0,0 1 0,0 0 0,-1 0 0,0 1-1,-1 0 1,1 1 0,-1 1 0,-1 0 0,1 0 0,-13-2 14,3 1-37,-1 2 1,0 0 0,1 2 0,-1 0 0,0 2-1,0 0 1,-15 3 36,23-1-4,-1 1-1,1 1 1,-1 0 0,1 0-1,0 2 1,1 0 0,-1 1-1,1 0 1,1 1 0,-1 0-1,1 1 1,-7 7 4,-16 18 556</inkml:trace>
  <inkml:trace contextRef="#ctx0" brushRef="#br0" timeOffset="1945.321">2748 68 3793,'4'-4'784,"-1"1"-369,-1 1 0,1-1 0,-1 0-1,1 1 1,-1-1 0,0 0-1,-1 0 1,1-1 0,0 1 0,-1 0-1,1-1 1,-1 1 0,0-3-415,-1 5 88,0 1 1,0-1 0,0 0-1,0 0 1,0 1 0,-1-1-1,1 0 1,0 1-1,-1-1 1,1 0 0,0 1-1,-1-1 1,1 0 0,-1 1-1,1-1 1,-1 1-1,1-1 1,-1 1 0,1-1-1,-1 1 1,1-1 0,-1 1-1,0-1 1,1 1 0,-1 0-1,0 0 1,1-1-1,-1 1 1,0 0 0,0 0-1,1 0 1,-1 0 0,0-1-89,-27 0 1035,25 1-960,-22 1 270,-1 2 0,0 0 0,1 2 0,0 1 0,0 1-1,-4 2-344,-17 9 492,0 2 0,-31 18-492,55-27 168,1 2 0,1 0 1,0 1-1,1 1 0,-13 13-168,26-22 37,0 1-1,1-1 1,0 1 0,0 0 0,0 1-1,1-1 1,0 1 0,0 3-37,2-6 4,0 0 0,1 0 0,0 1 0,0-1 0,0 1 0,0-1 1,1 1-1,0-1 0,1 1 0,-1-1 0,1 1 0,0-1 0,1 4-4,0-3 10,1 1 0,0-1 0,0 1 0,1-1 1,-1 0-1,1 0 0,1 0 0,-1-1 0,1 1 0,3 2-10,13 11 46,1 0 0,1-1-46,-8-6-3,74 53 91,10 1-88,-16-12 135,60 52-135,-120-86 47,0 1 1,-2 0-1,0 2 1,-2 1 0,0 0-1,-2 1 1,14 25-48,-26-40 140,0 1 0,0 0 1,-1 0-1,0 0 1,-1 1-1,1 5-140,-3-11 104,-1 0-1,1 0 1,-1 0 0,-1 0-1,1 0 1,-1 0 0,0 0-1,0 0 1,0 0 0,-1 0-1,0-1 1,0 1 0,-2 2-104,-1 1 99,-1-1 0,0 1 0,0-1 0,-1 0 1,0-1-1,0 0 0,-1 0 0,1 0 0,-2-1 1,1 0-1,-1-1 0,0 0 0,0 0 0,0-1 1,-1 0-100,-23 9 170,-1-2 1,-1-1 0,-22 3-171,-32 3-211,-1-4 1,-1-4-1,0-4 0,0-4 0,-51-8 211,84 2-4027,20-2 1810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5T17:45:50.8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20 410 6353,'-18'14'1949,"18"-14"-1851,0 0 0,0 0 0,0 0 0,0 0 0,0 1 0,0-1 0,-1 0 0,1 0 0,0 0 0,0 0 0,0 0 0,0 0 0,0 0 0,0 0 0,0 1 0,0-1 0,0 0 0,0 0 0,0 0 0,-1 0 0,1 0 0,0 0 0,0 1 1,0-1-1,0 0 0,0 0 0,0 0 0,0 0 0,0 0 0,0 1 0,0-1 0,0 0 0,0 0 0,1 0 0,-1 0 0,0 0 0,0 0 0,0 1 0,0-1 0,0 0 0,0 0 0,0 0 0,0 0 0,0 0 0,0 0 0,0 0 0,1 1-98,8 3 957,14-1-645,562-17 3573,-300 1-3620,-16 2-109,97-3 344,1 19 312,-353-4-790,72 6 93,-73-6-53,-1 2 0,1 0 0,0 0 0,-1 1 0,7 3-62,-17-5-149,-10-4-774,-14-6-1338,5 2 1194</inkml:trace>
  <inkml:trace contextRef="#ctx0" brushRef="#br0" timeOffset="745.983">1952 59 4457,'-8'-30'4444,"8"28"-4168,-1 0 0,1-1 1,0 1-1,0 0 1,0 0-1,0-1 1,0 1-1,0 0 0,1-1 1,-1 1-1,1-2-276,0 5 54,0-1 0,0 1 0,0 0 0,0-1 0,-1 1 0,1 0 0,0 0 0,-1 0 0,1-1 0,-1 1 0,1 0 0,0 1-54,-1-1 63,52 86 2308,1 9-2371,-7-10 330,-33-64-203,2-1 0,0-1 1,13 12-128,9 14 1178,-36-46-1156,-1 0 0,0 0 0,0 1 0,1-1 0,-1 0 0,0 0 0,0 0 0,1 1 0,-1-1 0,0 0 0,0 0 0,0 1 0,0-1 0,1 0 0,-1 0 0,0 1 0,0-1 0,0 0-1,0 0 1,0 1 0,0-1 0,0 0 0,0 1 0,0-1 0,0 0 0,0 0 0,0 1 0,0-1 0,0 0 0,0 1 0,0-1-22,-9-3 431,-6-2-373,11 6-48,0-1 0,1 1 1,-1 0-1,0 0 0,1 0 1,-1 1-1,1-1 1,-1 1-1,1 0 0,0 0 1,0 0-1,0 0 1,-3 3-11,-4 4 185,0 0 1,1 1 0,-1 3-186,-77 103 1489,53-69-1225,23-32-392,2 0-1,0 0 1,0 1-1,2 0 1,-4 8 128,5-8-338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4T06:04:13.095"/>
    </inkml:context>
    <inkml:brush xml:id="br0">
      <inkml:brushProperty name="width" value="0.1" units="cm"/>
      <inkml:brushProperty name="height" value="0.1" units="cm"/>
      <inkml:brushProperty name="color" value="#268BD2"/>
    </inkml:brush>
  </inkml:definitions>
  <inkml:trace contextRef="#ctx0" brushRef="#br0">1242 551 824,'-2'-1'118,"1"0"0,-1 0-1,0 0 1,1 0 0,-1 1 0,0-1-1,1 0 1,-1 1 0,0 0 0,0-1-1,0 1 1,1 0 0,-1 0 0,0 0-1,-1 0-117,-1 0 52,0 0-1,-1 1 0,1-1 0,0 1 1,0 0-1,-2 0-51,2 1 39,-1 0 1,0 0-1,1 0 1,-1 1-1,1 0 1,0-1-1,0 1 0,-1 1-39,-7 5 104,-11 5 550,1 1 0,1 1 1,-15 15-655,-102 104 589,48-45-177,60-57-183,2 0-1,-15 24-228,-13 16 95,28-39-37,-96 121 541,92-110-297,1 2 0,-13 28-302,-35 62 255,42-76-98,2 2 0,-16 44-157,25-44 45,4 2-1,2 0 0,4 1 1,2 2-45,7-15 9,3-20 15,-4 10-24,-7 24 21,0-2 81,2 0 1,4 0-1,0 25-102,8-58 45,-2 34 55,4 0-1,2 9-99,44 274 71,-29-232-67,-1-24 57,3-1 0,4-1 0,12 20-61,13 19 472,56 107-472,-58-153 35,2-1 0,14 10-35,40 65 43,-58-81 69,81 129 589,-80-138-178,52 58-523,32 35 103,61 67-70,-124-153-26,60 62 6,-84-95 44,1-1 1,7 1-58,63 49 291,9 7 347,11-1-638,-43-31 154,44 43-154,-88-72 16,1-3 0,1-1 0,39 18-16,164 71 17,-54-27 6,-85-37 10,243 119-12,-250-130 84,2-5 0,48 9-105,29-3 369,111 12-369,-178-44 153,61-1-153,120-5 51,-171-7-29,382-6 160,-156-33-3,-209 20-124,346-65 403,-383 57-405,0-5 0,-2-5 0,-1-4-1,-2-5 1,-2-5 0,25-19-53,106-70 152,-153 86 202,59-53-354,-96 70 51,150-128 102,-142 115-97,-2-2-1,26-34-55,47-71 88,-51 57 67,-54 74-71,-1-1-1,-2 0 1,9-20-84,29-82 141,-7 18-69,16-44 107,26-110-179,-33 94 28,-8 9 54,12-98-82,-52 236 7,9-67 61,3-79-68,-6 37 19,-2 39 16,-4 0 0,-7-76-35,-5 98 41,-4 1-1,-2 0 0,-3 1 1,-6-10-41,-12-23 90,-32-63-90,-7-16 23,22 55 38,-38-64-61,74 158 8,-26-56 7,-34-66 18,51 110-24,-2 0 1,-16-19-10,-151-201 24,157 215-14,-3 3 0,-3-1-10,-87-80 16,91 89-13,-79-65 4,22 20 10,-2 0 28,-74-45-45,23 17 19,87 62-1,-3 2 0,-1 3 0,-59-26-18,-178-62 33,222 97-18,-140-71 26,46 20-16,-179-59-34,229 102 3,-118-23 6,200 55 3,-200-47-1,103 22-22,0 7 0,-2 6-1,-98-1 21,-74-9-1,157 12-9,-124 3 10,-331 23-6,537-3-10,1 4 1,-25 6 15,-140 37-16,170-36 39,-21 5-22,-3 6-1,43-11-12,-111 39-40,124-40 26,0 2 0,1 1-1,-9 8 27,-17 16-44,3 3-1,-35 34 45,61-51-8,-37 29 27,20-17-461,0 4 442,37-33-2903,19-14 1851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4T06:04:19.071"/>
    </inkml:context>
    <inkml:brush xml:id="br0">
      <inkml:brushProperty name="width" value="0.1" units="cm"/>
      <inkml:brushProperty name="height" value="0.1" units="cm"/>
      <inkml:brushProperty name="color" value="#268BD2"/>
    </inkml:brush>
  </inkml:definitions>
  <inkml:trace contextRef="#ctx0" brushRef="#br0">1049 77 576,'34'-59'571,"-30"48"1356,-9 5-1001,-7 5-587,11 1-324,-22 4 89,-11 5-34,0 2-1,1 1 0,1 2 1,-6 4-70,-36 21 1204,-18 15-1204,61-32 201,0 2 0,2 0 0,-12 14-201,4-3 82,-23 20 105,2 4 0,2 1-1,4 3 1,-36 56-187,61-77 34,2 1 1,2 1 0,1 1 0,3 1-1,2 1 1,1 0 0,3 1 0,-3 29-35,-16 148 70,25-174-51,2 0 32,2 0-1,3 1 1,2 4-51,16 153 257,-5-82-21,13 81 937,16 32-1173,-29-168 14,3 1 8,2 0 0,9 15-22,60 139 164,36 88 201,27 64 13,-88-248-104,5-2 0,6-4 0,28 30-274,-29-49 206,146 221 44,-120-175-173,43 44-77,-80-119 21,4-4 0,2-2 0,28 19-21,353 268 152,-426-341-145,305 226 42,-160-126 29,-124-91-10,1-2 0,1-2-1,4 0-67,38 10 191,2-4 0,0-3 0,37 2-191,74 6 462,3-9-462,93-4 149,-199-19-89,-1-4-1,8-5-59,273-45 150,-272 31-56,-2-3 0,59-25-94,-87 23 71,-2-3 1,-1-3 0,-1-4-1,56-39-71,363-243 406,-443 290-374,-1-3 1,-2-1 0,-1-2 0,8-12-33,146-170 121,22-22-20,-85 101-47,-110 109-36,0-1 1,-2-1 0,-1-1-1,-1-4-18,30-66 52,-21 38-16,72-156 131,-89 191-133,-2-2 1,-1 1-1,-1-1 0,-1 0 0,-2-1 1,-1 0-1,-2-7-34,-1-3 40,-1 0 1,-3 0-1,-1 0 0,-3 0 0,-2-6-40,0 15 31,-1-1 0,-2 1 0,-1 1 0,-1 0 0,-2 1 0,-2 1 0,0 1 0,-18-21-31,-11-6 64,-2 3 0,-3 2 1,-22-15-65,24 25 50,-2 2 1,-41-24-51,-116-56 41,157 94-33,-1 2 1,0 2-1,-37-8-8,-168-34 23,215 53-21,-225-39 7,98 28 2,-21 6-11,17 1 4,-45 1-5,33 3 3,62 1 7,-51-4 3,99 5 5,0-4 0,-7-5-17,-19-9 22,2-5 0,1-4 0,2-5 0,-27-18-22,-157-67 59,171 80-40,2-6 0,-37-25-19,66 24 3,3-4 1,-16-18-4,92 73 0,-56-48-10,2-3 0,3-2 0,2-2 0,2-3 0,-16-30 10,35 47-45,-21-42 45,39 64-9,1-1 1,1 1 0,0-2 0,2 1 0,-3-12 8,-7-48-20,-9-52-23,21 100 25,0-1-1,3 1 0,1-1 19,0-21-19,-1 24-3,4-30 22,3 16-7,-2 20 13,-1 0 0,-1 0 0,-1 0 0,-1 0 1,-3-24-7,-9-29 34,8 44-19,-1-1 1,-2 1-1,-2 0 1,0 1 0,-5-5-16,9 28 3,0 0 0,-1 0 0,0 0 0,-1 1 0,0 0 0,-1 0 0,0 1 0,0 0 0,0 1 0,-1-1 0,-1 2-3,-12-10 4,-2 1 1,0 2-1,-24-10-4,26 14 3,-1 1 0,0 1 0,-1 1-3,-12-4 1,2 1-13,0 1 1,-1 2 0,1 1 0,-1 2 0,0 1-1,0 2 1,0 1 0,0 2 0,0 1 0,0 2 11,-172 34-32,-50 13-285,155-30-1891,64-13 186,6 6 863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4T06:04:22.868"/>
    </inkml:context>
    <inkml:brush xml:id="br0">
      <inkml:brushProperty name="width" value="0.1" units="cm"/>
      <inkml:brushProperty name="height" value="0.1" units="cm"/>
      <inkml:brushProperty name="color" value="#268BD2"/>
    </inkml:brush>
  </inkml:definitions>
  <inkml:trace contextRef="#ctx0" brushRef="#br0">38 96 1432,'6'-32'843,"-6"33"-821,0-1-1,0 0 1,0 0 0,-1 0-1,1 0 1,0 0 0,0 0-1,0 0 1,0 0 0,0 0-1,0 0 1,0 0 0,0 0-1,0 0 1,-1 0 0,1 0-1,0 0 1,0 0 0,0 0-1,0-1 1,0 1 0,0 0-1,0 0 1,0 0 0,0 0-1,0 0 1,0 0 0,0 0-1,0 0 1,-1 0 0,1 0-1,0 0 1,0 0 0,0 0-1,0 0 1,0-1 0,0 1-1,0 0 1,0 0 0,0 0-1,0 0 1,0 0 0,0 0-1,0 0 1,0 0 0,0 0-22,-4 8 768,3-3-389,1 0 0,0 0 0,0 1 0,0-1 0,1 3-379,-1-7 54,0 1 0,0-1 0,0 1 0,0-1 0,1 1 0,-1-1 0,1 1 0,-1-1 0,1 0 0,0 1 0,-1-1 0,1 0 0,0 1 0,0-1 0,0 0 0,0 0 0,0 0 0,0 0 0,0 0 1,0 0-1,1 1-54,-1-2 12,-1 0 0,1 0 0,0 0 0,0 0 1,-1 0-1,1 0 0,0 0 0,-1 0 0,1 0 1,0 0-1,0 0 0,-1-1 0,1 1 0,0 0 1,-1 0-1,1-1 0,0 1 0,-1 0 0,1-1 1,0 1-1,-1-1 0,1 1 0,-1-1 0,1 1 1,-1-1-1,1 1 0,-1-1 0,1 0 0,-1 1 1,0-1-1,1 0 0,-1 0-12,12-24 71,-11 23-58,2-7 26,-1 1 1,1-1-1,-1 1 0,-1-1 0,1-4-39,-2 11 32,0 0 0,0 0-1,0 0 1,0 0 0,0 0 0,-1 0-1,1 0 1,-1 0 0,1 0 0,-1 0-1,0 0 1,0-1-32,0 2 33,1 0 1,-1 1-1,0-1 0,0 0 0,0 0 0,0 0 0,1 0 1,-1 1-1,0-1 0,0 0 0,-1 1 0,1-1 1,0 1-1,0-1 0,0 1 0,0 0 0,0-1 0,0 1 1,-1 0-1,1 0 0,0 0 0,-1 0-33,1 0 36,0 0-1,-1 0 0,1 1 0,-1-1 1,1 1-1,-1-1 0,1 1 1,0-1-1,-1 1 0,1 0 1,0 0-1,0 0 0,-1 0 0,1-1 1,0 1-1,0 1 0,0-1 1,0 0-1,0 0 0,0 0-35,-16 27 322,14-21-279,0 0 1,1 0-1,0 0 0,0 0 0,1 0 0,-1 1 0,2-1 0,-1 6-43,1-8 7,0-1 1,0 1 0,1 0-1,-1 0 1,1 0 0,0-1-1,1 1 1,-1 0 0,1-1-1,0 1 1,0-1 0,0 0 0,2 3-8,-3-6 4,0 0 0,0 0 1,0 0-1,0 0 1,0 0-1,0 0 1,1 0-1,-1 0 1,0-1-1,0 1 1,1 0-1,-1-1 0,0 1 1,1-1-1,-1 0 1,0 1-1,1-1 1,-1 0-1,1 0 1,-1 0-1,0 0 1,1 0-1,-1 0 0,1 0 1,-1 0-1,0-1 1,1 1-1,-1 0 1,0-1-1,1 1 1,-1-1-1,0 0 1,1 0-5,3-1 26,-1-1 1,0 1 0,0-1 0,0 0-1,-1 0 1,1 0 0,-1-1 0,0 1 0,2-3-27,0-2 39,1 0 0,-2-1 1,1 0-1,-1 0 0,0 0 1,2-8-40,-6 13 22,1 1 0,0-1 0,-1 1 0,1-1 0,-1 1 0,0-1 0,0 0 0,0 1 0,-1-3-22,0 4 19,1 0 1,-1 0-1,1 1 0,-1-1 1,0 0-1,0 1 0,0-1 1,0 1-1,0-1 0,0 1 1,0 0-1,0-1 0,0 1 1,-1 0-1,1 0 0,-1 0 0,1-1 1,-1 2-1,0-2-19,1 1 16,-1 0 0,0 1 1,0-1-1,1 0 0,-1 0 0,0 1 0,0-1 0,0 1 1,0 0-1,0 0 0,0-1 0,0 1 0,0 0 0,1 1 1,-1-1-1,0 0 0,0 0 0,0 1 0,0-1 0,0 1 0,0 0 1,1 0-1,-1-1 0,0 1 0,0 0 0,1 0 0,-1 1 1,1-1-1,-1 0 0,1 0 0,-1 1 0,1-1 0,0 1 1,0-1-1,-1 2-16,-1 2 28,0 0 1,0 0 0,1 0 0,0 0 0,0 1-1,0-1 1,0 0 0,1 1 0,0-1-1,0 1 1,1 0 0,-1-1-29,2 11 36,0 0 0,1-1-1,0 1 1,1-1 0,5 14-36,-4-17 6,0 0 0,0-1 0,1 1 0,1-1 0,0 0 0,1-1 0,4 6-6,-10-15 4,0 1-1,0-1 1,0 1-1,1-1 1,-1 1-1,1-1 0,-1 0 1,1 0-1,-1 0 1,1 0-1,0 0 1,-1 0-1,1 0 0,0-1 1,0 1-1,0 0 1,-1-1-1,1 0 1,0 1-1,0-1 0,0 0 1,0 0-1,0 0 1,0 0-1,0 0 1,0-1-1,0 1 1,-1-1-1,1 1 0,0-1 1,0 0-1,0 1 1,-1-1-1,1 0-3,1-1 9,0 0-1,0 0 1,0-1 0,-1 1-1,1-1 1,-1 1 0,1-1-1,-1 0 1,0 0 0,0 0-1,0 0 1,-1 0 0,1-1-1,-1 1 1,0 0 0,0-1-1,1-1-8,-1-3 21,0-1-1,0 1 1,-1 0-1,0 0 0,-1 0 1,0-1-1,0 1 1,0 0-1,-1 0 0,0 0 1,-1 1-1,0-1 1,-2-4-21,1 3 25,-1 0-1,-1 0 1,1 1 0,-1 0 0,-1 0 0,1 0 0,-2 1 0,1-1 0,-1 2 0,-5-5-25,7 8 11,1-1 1,-1 2-1,1-1 0,-1 1 0,0-1 0,0 2 0,0-1 0,0 0-11,3 2 3,0-1-1,0 1 1,1-1 0,-1 1-1,0 0 1,0 0-1,0 0 1,0 0-1,1 1 1,-1-1-1,0 1 1,0 0-1,1-1 1,-1 1-1,0 1 1,1-1-1,-1 0 1,-1 2-3,4-3-5,-1 0-1,1 0 1,0 0 0,0 1 0,0-1 0,-1 0-1,1 0 1,0 1 0,0-1 0,0 0-1,0 0 1,-1 1 0,1-1 0,0 0 0,0 0-1,0 1 1,0-1 0,0 0 0,0 1-1,0-1 1,0 0 0,0 1 0,0-1 0,0 0-1,0 1 1,0-1 0,0 0 5,7 13-135,96 114 160,194 252 141,-209-255-96,-3 9-70,-6-8 74,22 18-74,-56-84 14,126 167 84,-114-143-126,36 70 28,-75-119-51,-13-21 0,2 0 0,0-1 0,0 0 0,6 5 51,-12-16-7,0 0 0,0 0 0,0 0 0,0 0 0,0 0 0,0 0 1,0 0-1,0 0 0,0 0 0,0-1 0,1 1 0,-1-1 0,0 1 0,0-1 0,1 1 0,-1-1 0,1 0 1,-1 1-1,0-1 0,1 0 0,-1 0 0,1 0 0,-1 0 0,0 0 0,1-1 7,2 1-3,-4 0 4,0 0 1,0 0-1,0 0 0,0 0 1,0 0-1,0 0 0,0 0 1,0 0-1,0 0 0,0 0 1,0 0-1,0 0 0,1 0 1,-1 0-1,0 0 1,0 0-1,0 0 0,0 0 1,0 0-1,0 0 0,0 0 1,0 0-1,0-1 0,0 1 1,0 0-1,0 0 0,0 0 1,0 0-1,0 0 1,0 0-1,0 0 0,0 0 1,0 0-1,0 0 0,0 0 1,0 0-1,0 0 0,0-1 1,0 1-1,0 0 0,0 0 1,0 0-1,0 0 0,0 0 1,0 0-1,0 0 1,0 0-1,0 0 0,0 0 1,0 0-1,0 0 0,0 0 1,0 0-1,-1 0 0,1 0 1,0-1-1,0 1-1,-5-6 84,4 5-71,0 0 0,1 0 0,-1 0 1,0 0-1,0 1 0,-1-1 1,1 0-1,0 1 0,0-1 0,0 0 1,-1 1-14,0 3 2,0 4 1,0 0-1,1 0 0,0 0 1,1 0-1,-1 0 0,1 0 1,1 1-1,-1-1 1,2 3-3,-2-5-1,1-1 0,0 0 1,1 0-1,-1 0 1,0 0-1,1 0 0,0 0 1,0 0-1,0 0 1,1-1-1,-1 1 0,1-1 1,0 1-1,0-1 0,0 0 1,0 0-1,1-1 1,-1 1-1,1-1 0,0 1 1,-1-1-1,3 1 1,-4-3 1,-1 1-1,0-1 0,0 1 0,0-1 1,1 1-1,-1-1 0,0 0 1,0 0-1,1 0 0,-1 0 1,0 0-1,0 0 0,1 0 1,-1 0-1,0 0 0,1 0 1,-1-1-1,0 1 0,0-1 1,0 1-1,1-1 0,-1 1 0,0-1 1,0 0-1,0 1 0,0-1 1,0 0-1,0 0 0,0 0 1,0 0-1,-1 0 0,1 0 1,0 0-1,0 0 0,-1 0 1,1-1-1,0-1 5,1 0 1,-1-1-1,0 1 1,-1-1 0,1 1-1,-1-1 1,1 1-1,-1-1 1,0 1 0,-1-1-1,1 0 1,-1-1-6,-1-7 16,-1 0 1,0-1-1,-1 1 0,0 1 1,-1-1-1,-1 1 0,0-1-16,4 8 8,-1 0 1,1 0-1,-1 0 0,0 0 0,0 0 1,0 1-1,-1-1 0,1 1 0,-1 0 1,0 0-1,0 0 0,0 1 0,0-1 0,-1 1 1,1 0-1,-1 0 0,1 1 0,-1-1 1,-4 0-9,8 2 1,0 0 0,0 0 0,0 0 0,0 0 0,-1 1 0,1-1 0,0 0 0,0 1 0,0-1 0,0 0 0,0 1 0,0-1 0,0 1 0,0 0 0,0-1-1,0 1 1,0 0 0,1-1 0,-1 1 0,0 0 0,0 0 0,1 0 0,-1 0 0,0 0 0,1 0 0,-1 0 0,1 0 0,-1 0 0,1 0 0,0 0 0,-1 0 0,1 0 0,0 0 0,0 1-1,-2 3 3,1 1-1,1-1 0,-1 1 0,1-1 1,0 1-1,0-1 0,1 1-2,0 5 4,0 1 0,1-1 1,1 0-1,0 1 0,0-1 0,1-1 1,1 1-1,0 0 0,0-1 0,1 0 1,5 6-5,-10-15 0,-1 0-1,1 0 1,0 0 0,-1 0 0,1-1 0,0 1 0,0 0 0,-1-1 0,1 1 0,0-1 0,0 1 0,0-1-1,0 1 1,0-1 0,0 1 0,0-1 0,0 0 0,0 0 0,0 1 0,0-1 0,0 0 0,0 0-1,0 0 1,0-1 0,0 1 0,0 0 0,0-1 0,0 1 0,0-1 0,0 1 0,0-1 0,0 0 0,0 0 0,0 1 0,-1-1 0,1 0 0,0 0 0,0 0 0,-1 0 0,1 0 0,0 0 0,3-6 4,-1-1 1,0 1 0,0 0 0,-1-1 0,1-2-5,-3 7 4,2-2 3,0-1-1,-1 1 1,0-1 0,0 0 0,-1 1-1,1-1 1,-1 0 0,-1 0 0,1 1-1,-1-1 1,0 0 0,0 1 0,-1-1-1,1 1 1,-1-1 0,0 1 0,-1-1-7,-2-2 22,1 1 7,-1-1 0,0 1 0,-4-5-29,7 10 14,0 0-1,0 0 1,0 0-1,0 1 1,0-1-1,0 1 1,0-1-1,0 1 1,-1 0-1,1 0 1,0 0-1,-1 0 1,1 0-1,-1 1 1,0-1-14,2 1 6,1 0 0,-1 0 0,1 0 0,-1 0 1,1 0-1,0 0 0,-1 0 0,1 0 0,-1 0 0,1 0 1,-1 0-1,1 0 0,-1 0 0,1 0 0,0 0 0,-1 1 0,1-1 1,-1 0-1,1 0 0,0 1 0,-1-1 0,1 0 0,-1 0 1,1 1-1,0-1 0,0 0 0,-1 1 0,1-1 0,0 0 1,0 1-1,-1-1 0,1 1 0,0-1 0,0 1 0,0-1-6,-2 21 186,2-1-92,-6 69 112,4-37-143,1-40-70,1 1 1,1-1-1,0 0 0,0 1 1,2-1-1,0 1 7,-3-11-23,7 14-529,-7-15 498,0-1-1,1 0 1,-1 1 0,0-1 0,0 0 0,1 1-1,-1-1 1,1 0 0,-1 0 0,0 1 0,1-1-1,-1 0 1,1 0 0,-1 0 0,1 1 0,-1-1-1,0 0 1,1 0 0,-1 0 0,1 0 0,-1 0-1,1 0 1,-1 0 0,1 0 0,-1 0 0,1 0-1,-1 0 1,0-1 0,1 1 0,-1 0 0,1 0-1,-1 0 1,1 0 0,-1-1 0,0 1 0,1 0-1,-1-1 55,24-18-995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4T06:04:25.269"/>
    </inkml:context>
    <inkml:brush xml:id="br0">
      <inkml:brushProperty name="width" value="0.1" units="cm"/>
      <inkml:brushProperty name="height" value="0.1" units="cm"/>
      <inkml:brushProperty name="color" value="#268BD2"/>
    </inkml:brush>
  </inkml:definitions>
  <inkml:trace contextRef="#ctx0" brushRef="#br0">174 86 1232,'0'0'943,"-3"0"2413,-11 4-1946,10 1-1387,1-3 716,3-4 246,-1-12-534,-1 6-424,1 1-1,-2-1 1,1 1-1,-1-1 1,-2-3-27,2 4 19,2 5-10,0-1-1,0 1 1,0 0-1,-1 1 1,1-1-1,0 0 1,-1 0-1,1 0 1,-1 1-9,1 0 5,1 1 1,-1-1 0,1 1 0,-1-1 0,0 1 0,1 0 0,-1-1 0,0 1 0,1 0 0,-1 0 0,0-1 0,1 1 0,-1 0 0,0 0 0,0 0-1,1 0 1,-1 0 0,0 0-6,0 0 6,0 1 1,-1-1-1,1 1 0,0-1 0,0 1 0,0 0 1,0-1-1,0 1 0,0 0 0,0 0 0,0 0 1,0 0-1,0-1 0,1 1 0,-1 0 0,0 0 1,1 1-1,-1-1 0,1 0 0,-1 0 0,1 0 1,-1 0-1,1 1-6,-4 11 36,2 0 0,-1-1 0,2 1 1,0 0-1,0 1 0,1-1 0,1 0 1,0 0-1,1 0 0,0-1 0,3 7-36,-5-16 5,1 0-1,0-1 0,0 1 0,0 0 0,0 0 0,0-1 0,1 1 1,-1-1-1,1 1 0,0-1 0,0 1 0,-1-1 0,2 0 0,-1 0 0,0 0 1,0 0-1,1-1 0,-1 1 0,1 0 0,-1-1-4,-1-1 2,0 0-1,0 0 1,0 0-1,0 0 1,0 0-1,0 0 1,0 0-1,0 0 0,0 0 1,0-1-1,-1 1 1,1 0-1,0-1 1,0 1-1,0-1 1,0 1-1,-1-1 1,1 1-1,0-1 1,0 1-1,-1-1 1,1 0-1,0 1 1,-1-1-1,1 0 1,-1 0-1,1 0-1,13-24 64,-13 22-59,2-4 29,0 1 0,-1-1 0,1 0 0,0-5-34,-3 10 15,0 1 1,1-1-1,-1 0 0,0 1 0,0-1 1,0 0-1,0 1 0,-1-1 0,1 1 1,0-1-1,-1 0 0,1 1 1,-1-1-1,1 1 0,-1-1 0,0 1 1,1-1-1,-1 1 0,0-1 0,0 1 1,0 0-1,0 0 0,-1-1-15,1 1 10,0 0-1,0 0 1,0 0-1,0 0 1,0 1-1,0-1 1,0 0-1,0 1 1,-1-1-1,1 1 0,0-1 1,0 1-1,-1-1 1,1 1-1,0 0 1,-1 0-1,1-1 1,0 1-1,-1 0 1,1 0-1,-1 1 1,1-1-10,-1 1 7,0-1 0,0 1 1,0 0-1,1 0 0,-1 1 1,1-1-1,-1 0 1,1 0-1,-1 1 0,1-1 1,0 1-1,-1-1 0,1 1 1,0 0-1,0 0-7,-5 9 30,0 0 0,1 1-1,0 0 1,1 0 0,0 0 0,1 0 0,0 0-1,1 1 1,0 4-30,4-6-23,0-8 10,0-8 44,0-14 1,-1-1 0,-1 1 0,-1-11-32,-1 23 12,1 0 1,-2 1 0,1-1-1,-1 1 1,0-1 0,0 1-1,-1 0 1,0 0-1,0 1 1,0-1 0,-1 1-1,-3-4-12,1 1 22,6 7-16,-1-1 0,1 0 1,-1 1-1,0-1 0,0 0 0,0 1 0,1 0 0,-2 0 0,1-1 0,-1 1-6,3 1-29,0 0-8,0 3 3,3 7 23,-1-1 0,2 0 0,-1 0 0,1 0 0,0-1-1,1 1 1,0-1 0,1 0 11,6 8-22,0-1 0,1-1-1,0 0 1,11 8 22,1 1-22,112 97-71,-34-31 66,11 18 15,51 46 0,-81-82 7,257 231 10,41 39 18,-244-228 21,98 102-44,-133-110 194,5-4 0,82 56-194,164 123 664,-333-263-554,-1 1 0,-1 1 0,-1 0 0,-1 2 0,0 0 0,-1 1 0,-2 0 0,4 8-110,-12-21 91,-4-9-7,-2-6 71,-1 2-141,0 1 0,0-1 0,0 0 0,0 1 0,0 0 0,-1-1 0,0 1 0,0 0 0,0 0 0,0-1 0,0 2-1,0-1 1,-1 0 0,1 0 0,-1 1 0,0-1 0,0 1 0,0 0 0,-1 0-14,-20-10 62,-20-7-62,29 17 2,10 7-28,5-4-5,0 1 0,7 19 18,1 1-1,0-1 1,2 0 13,-8-17-2,0 0-2,0 1 1,0-1-1,1-1 1,-1 1-1,1 0 0,0 0 1,0-1-1,1 0 1,-1 0-1,0 0 1,1 0-1,3 2 4,-6-4 0,0-1 0,1 1 0,-1 0-1,1-1 1,-1 1 0,1-1 0,-1 1-1,1-1 1,-1 0 0,1 0 0,-1 1-1,1-1 1,-1 0 0,1-1 0,-1 1 0,1 0-1,-1 0 1,1-1 0,-1 1 0,1 0-1,-1-1 1,1 0 0,-1 1 0,1-1-1,-1 0 1,0 0 0,0 0 0,1 1-1,-1-2 1,0 1 0,0 0 0,0 0-1,0 0 1,0 0 0,0-1 0,2-2 8,-1 1 0,0-1 0,-1 0 0,1 1 0,-1-1-1,1 0 1,-1 0 0,0 0 0,-1 0 0,1 0 0,-1 0 0,0 0 0,0 0 0,0-1 0,0 1 0,-1 0 0,1 0 0,-1 0-1,0 0 1,0 0 0,-1 1 0,0-2-8,-5-12 41,-1 0-1,-1 0 0,0 1 1,-5-5-41,8 11 20,1 4 6,1-1 0,-1 1-1,0 0 1,0 0-26,4 5 15,0 0 0,-1 0 0,1 0 0,0 0-1,0 0 1,-1 0 0,1 0 0,0 0 0,-1 0 0,1 1-1,-1-1 1,0 0 0,1 1 0,-1 0 0,1-1 0,-1 1-1,0 0 1,1 0 0,-1 0 0,1 0 0,-1 0-15,1 0 10,0 0-1,0 1 1,0-1 0,0 1 0,0-1-1,0 1 1,1-1 0,-1 1 0,0 0 0,0-1-1,1 1 1,-1 0 0,0 0 0,1-1-1,-1 1 1,1 0 0,-1 0 0,1 0 0,-1 0-1,1 0 1,0 0 0,-1 0-10,-4 24 59,5-24-57,-3 22 45,1 20-47,2-35-1,0 0 1,0 0-1,1 0 0,0 0 1,1 0-1,0-1 0,1 4 1,-3-10-1,1 0-1,-1 0 0,0-1 0,0 1 1,1 0-1,-1-1 0,0 1 0,1 0 1,-1 0-1,1-1 0,-1 1 0,1-1 1,-1 1-1,1 0 0,0-1 0,-1 1 1,1-1-1,0 0 0,-1 1 0,1-1 1,0 1-1,0-1 0,-1 0 0,1 0 1,0 1-1,0-1 2,0 0-2,0 0 1,0-1-1,0 1 0,0 0 1,0-1-1,0 1 1,0 0-1,0-1 1,0 0-1,0 1 0,0-1 1,0 1-1,0-1 1,0 0-1,0 0 0,0 0 2,5-6 4,0 0 0,-1 0 1,0 0-1,2-5-4,-5 9 8,3-5 3,-3 6-2,-1 1 0,0-1 0,0 0 1,1 0-1,-1 0 0,0 0 0,-1-1 0,1 1 0,0 0 1,-1 0-1,1-2-9,-8 12 93,5-4-264,0 1 0,0 0 0,1-1 0,-1 1 0,1 0 0,1 0 0,-1 0 0,1 0 0,0 0 0,0 0-1,0 3 172,3 22-714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5T22:10:54.746"/>
    </inkml:context>
    <inkml:brush xml:id="br0">
      <inkml:brushProperty name="width" value="0.1" units="cm"/>
      <inkml:brushProperty name="height" value="0.1" units="cm"/>
      <inkml:brushProperty name="color" value="#004F8B"/>
    </inkml:brush>
    <inkml:brush xml:id="br1">
      <inkml:brushProperty name="width" value="0.1" units="cm"/>
      <inkml:brushProperty name="height" value="0.1" units="cm"/>
      <inkml:brushProperty name="color" value="#008C3A"/>
    </inkml:brush>
    <inkml:brush xml:id="br2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5778 2432 1656,'0'0'830,"0"0"-114,0 0-47,0 0 25,5-3 3851,-5 1-1725,-1 6-1164,1 11-749,0-13-916,0-1 0,0 1 1,0-1-1,0 1 0,0-1 0,0 1 1,0-1-1,1 1 0,-1-1 1,1 0-1,-1 1 0,1-1 0,0 0 1,-1 1-1,1-1 0,0 0 1,0 1-1,0-1 0,0 0 0,0 0 1,1 1 8,48 18 102,-49-20-96,0 1 0,0-1 0,-1 0 0,1 0 0,0 0-1,0 0 1,0-1 0,0 1 0,-1 0 0,1 0 0,0 0 0,0-1-1,0 1 1,-1 0 0,1-1 0,0 1 0,0 0 0,-1-1-1,1 1 1,0-1 0,-1 0 0,1 1 0,-1-1 0,1 1 0,-1-1-1,1 0 1,-1 1 0,1-1 0,-1 0 0,1 0 0,-1 1-1,0-1 1,0 0 0,1 0 0,-1 0-6,1-2 40,0 0-1,0 0 1,-1 0-1,1-1 1,-1 1-1,0 0 1,1-3-40,-2 0 94,0 0-1,0 1 1,-1-1 0,0 1 0,0-1-1,0 1 1,0 0 0,-1-1-1,0 1 1,-1 0-94,3 3 56,0 0 0,0 0-1,0 1 1,0-1 0,0 1-1,-1-1 1,1 1 0,-1 0 0,1-1-1,-1 1 1,0 0 0,1 0-1,-1 0 1,0 0 0,0 0-1,0 0 1,1 1 0,-1-1 0,0 1-1,0-1 1,0 1 0,0 0-1,0 0 1,0 0 0,0 0 0,0 0-1,0 0 1,0 0 0,0 1-1,-2-1-55,3 1 18,0 0 0,0 0 0,0 0 0,0-1 0,1 1 0,-1 0 0,0 0 0,0 0 0,0 0 0,1 0 0,-1 0 0,1 1 0,-1-1 0,1 0 0,-1 0 0,1 0 0,0 1 0,-1-1-1,1 0 1,0 0 0,0 0 0,0 1 0,0 0-18,1 36 89,-1-29-26,1-5-55,-1 0 0,1 0 0,0 0 1,0 0-1,1 0 0,-1 0 1,1 0-1,0 0 0,0-1 1,0 1-1,0-1 0,1 0 1,-1 1-1,1-1 0,0 0 0,0 0 1,0-1-1,0 1 0,1-1 1,-1 0-1,1 1 0,0-1 1,-1-1-1,1 1 0,0-1 1,2 1-9,-5-1 1,0-1 0,-1 0 0,1 0 0,0 0 0,0 0 0,-1 0 0,1 0 0,0 0 1,0 0-1,-1 0 0,1-1 0,0 1 0,0 0 0,-1 0 0,1-1 0,0 1 0,-1 0 0,1-1 1,0 1-1,-1 0 0,1-1 0,-1 1 0,1-1-1,1-1 4,-1 1 1,0-1-1,0 0 0,0 1 0,0-1 1,0 0-1,0 0 0,0 0 0,0-1-4,0-2 11,1-1 0,-1 0 0,-1 1 0,1-1 0,-1 1 0,0-4-11,-1 3 14,-1 0-1,1 0 1,-1 0-1,-1 0 1,1 0-1,-1 0 1,0 0-1,0 1 1,-1-1 0,0 1-1,0 0 1,-1-2-14,4 6 4,0 0 7,0 0 0,0 0 0,0-1 0,0 1 0,0 0 0,0 0 0,0 0 0,0 1 0,0-1 0,0 0 0,-1 0 0,1 1 0,0-1 0,-1 0 0,1 1 0,0-1 0,-1 1 0,1 0 0,0 0 0,-1-1 0,1 1 0,-1 0 0,1 0 0,-1 0 0,1 0 0,-1 0 1,1 1-1,0-1 0,-1 0 0,1 1 0,0-1 0,-1 1 0,1-1 0,0 1 0,-1 0 0,1 0 0,0-1 0,0 1 0,0 0 0,0 0 0,0 0 0,0 0 0,0 0 0,0 0 0,0 1 0,0-1 0,0 0 0,1 0 0,-1 1 0,1-1 0,-1 0 0,1 1 0,-1-1 0,1 0 0,0 1-11,-2 7 50,0 1 0,1-1-1,0 1 1,1 3-50,0-9 8,0-1 1,0 0-1,0 0 0,0 1 0,1-1 1,0 0-1,0 0 0,0 0 1,0 0-1,0 0 0,0 0 1,1 0-1,-1 0 0,2 1-8,-1-2 1,-1-1 0,1 1 0,0-1-1,-1 1 1,1-1 0,0 1 0,0-1 0,0 0 0,0 0-1,0 0 1,0 0 0,1 0 0,-1 0 0,0-1-1,0 1 1,1-1 0,-1 0 0,0 1 0,1-1 0,-1 0-1,0 0 1,1-1 0,-1 1 0,0 0 0,0-1-1,1 1 1,-1-1 0,0 0 0,0 0 0,0 0 0,0 0-1,0 0 1,0 0 0,0-1 0,0 1 0,0-1 0,0 1-1,-1-1 1,1 0-1,1-2 6,-1 1 0,0-1 0,0 0 1,0-1-1,0 1 0,-1 0 0,0 0 0,0-1 0,0 1 0,0-1 0,-1 1 0,1-1 0,-1 1 0,0-1 1,-1 1-1,1 0 0,-1-2-6,0 2 6,0 0 0,0 1 1,0-1-1,0 1 1,-1-1-1,1 1 0,-1 0 1,0-1-1,0 1 0,0 0 1,0 0-1,0 0 0,-1 1 1,0-1-1,1 0 0,-1 1 1,0 0-1,0 0 1,0 0-1,-4-2-6,6 4 1,0-1 0,-1 1 1,1 0-1,-1 0 0,1 0 0,0 0 1,-1 0-1,1 0 0,-1 0 0,1 0 1,0 0-1,-1 0 0,1 1 0,0-1 1,-1 1-1,1-1 0,0 1 0,-1 0 0,1-1 1,0 1-1,0 0 0,0 0 0,0 0 1,0 0-1,0 0 0,0 0 0,0 0 1,-1 1-2,-1 1-2,1 0 0,-1 0 0,1 1 1,0 0-1,0-1 0,0 1 0,0 0 0,1 0 1,-1 1 1,1 0-2,0 0 0,0 0 1,0 1-1,1-1 0,0 0 1,0 1-1,0-1 0,0 0 1,1 0-1,1 4 2,-1-6-2,-1-1 0,1 0 0,0 0 0,0 0 1,0 1-1,0-1 0,0 0 0,1 0 0,-1-1 0,1 1 0,-1 0 0,1 0 0,0-1 0,0 1 0,-1-1 0,1 1 0,0-1 0,0 0 1,0 0-1,1 0 0,-1 0 0,0 0 0,0 0 0,2 0 2,0 0 0,-1-1 0,0 0 0,0 1 0,0-1 0,1 0 0,-1 0 0,0-1 0,0 1 0,0-1 0,1 0 0,-1 1 1,0-1-1,0-1 0,0 1 0,0 0 0,-1-1 0,1 1 0,0-1 0,-1 0 0,1 0 0,-1 0 0,1 0 0,-1-1 0,0 1 0,0 0 0,0-1 0,0 0 0,0 0 0,0 0 4,0 0 0,-1 0-1,1-1 1,-1 1 0,1-1-1,-1 0 1,0 1 0,0-1-1,-1 0 1,1 1-1,-1-1 1,0 0 0,0 0-1,0 0 1,0 1 0,-1-1-1,1 0 1,-1 0 0,0 1-1,0-1 1,-1 1 0,1-1-1,-2-2-3,-2-2 15,0 0 0,-1 0-1,0 0 1,0 1 0,-1 0-1,-2-1-14,7 6 4,0 0 0,0 0 0,0 0 0,-1 0 0,1 1 0,-1-1-1,1 1 1,-1 0 0,1-1 0,-1 1 0,0 0 0,1 1 0,-1-1 0,0 0-1,0 1 1,0 0 0,1 0 0,-1-1 0,0 2 0,0-1 0,0 0 0,-2 1-4,2 0-1,1 1 1,-1-1-1,1 1 1,-1 0 0,1-1-1,0 1 1,0 0 0,0 1-1,0-1 1,0 0-1,0 0 1,1 1 0,-1-1-1,1 1 1,-1 0 0,1-1-1,0 1 1,0 1 0,-3 6-7,1 0-1,1-1 1,0 1 0,-1 8 7,2-11 3,1-1 0,0 0 1,0 1-1,1-1 0,-1 0 1,1 1-1,1-1 1,-1 0-1,3 5-3,-3-8 2,0 0-1,0-1 1,1 1-1,-1 0 1,1 0 0,0-1-1,0 1 1,0-1-1,0 0 1,0 0 0,0 1-1,1-1 1,-1 0 0,1-1-1,-1 1 1,1 0-1,0-1 1,0 0 0,-1 1-1,3-1-1,0 1 2,1-1 0,-1 0 0,0 0 0,1 0 0,-1 0 0,0-1 0,1 0 0,-1 0 0,0-1 0,1 0 0,-1 0 0,0 0 0,6-2-2,-8 2 2,0-1 0,0 1 0,0-1 0,0 0-1,0 0 1,0 0 0,0-1 0,-1 1 0,1-1-1,-1 1 1,0-1 0,0 0 0,0 0 0,0 0-1,0 0 1,0 0 0,-1 0 0,0 0 0,1-1-1,-1 1 1,0-3-2,0 1 9,0 0-1,-1 0 0,0 0 0,0 0 0,0 0 1,0 0-1,-1 0 0,0 0 0,0 0 0,0 0 1,-1 1-1,1-1 0,-1 0 0,0 1 1,-1-1-1,1 1 0,-1 0 0,0 0 0,-2-2-8,2 1 10,-1 0 0,-1 0 0,1 1-1,-1 0 1,0 0 0,0 0 0,0 0 0,0 1-1,-1 0 1,1 0 0,-1 0 0,0 1-1,0 0 1,0 0 0,-2 0-10,6 2 0,0-1-1,0 1 1,0 0 0,-1 0-1,1 0 1,0 0 0,0 1-1,0-1 1,-1 1-1,1-1 1,0 1 0,0 0-1,0-1 1,0 1 0,0 0-1,0 1 1,0-1 0,1 0-1,-1 0 1,0 1 0,1-1-1,-1 1 1,1-1 0,-1 1-1,1 0 1,0 0-1,-1-1 1,1 1 0,0 0-1,0 0 1,0 0 0,1 0-1,-1 1 1,-1 2-7,0 1-1,1 0 1,0-1-1,0 1 0,0 0 1,0 0-1,1 0 1,0 0-1,1 0 1,-1 0-1,1-1 0,0 2 8,1 0-9,0 1 0,0-1 0,1 0 0,0 1 0,0-1 0,0-1 0,1 1 0,1 1 9,-3-6-1,-1 0 0,1 0 0,-1 0 1,1-1-1,0 1 0,0-1 0,-1 1 0,1-1 1,0 1-1,0-1 0,1 0 0,-1 0 0,0 0 0,0 0 1,0-1-1,1 1 0,-1 0 0,0-1 0,1 0 1,-1 0-1,0 1 0,1-1 0,-1 0 0,1-1 1,-1 1-1,0 0 0,1-1 0,-1 1 0,1-1 1,1-1 3,0 0 0,0 1 0,0-1-1,0-1 1,-1 1 0,1 0 0,-1-1-1,1 0 1,-1 0 0,0 0 0,0 0-1,0 0 1,-1-1 0,1 1 0,-1-1-1,0 0 1,0 0 0,0 0 0,0 0 0,-1 0-1,1 0 1,-1 0 0,0 0 0,0 0-1,-1-1 1,1-2-3,-1 1 7,0 1 1,0-1-1,0 1 0,0-1 0,-1 1 1,0-1-1,0 1 0,-1-1 0,1 1 1,-1 0-1,0 0 0,0 0 0,-1 0 1,0 0-1,0 0 0,0 1 0,0-1 1,-1 1-1,0 0 0,0 0 0,-2-2-7,3 3 8,-1 0-1,0 1 0,-1-1 1,1 1-1,0 0 0,-1 0 0,1 0 1,-1 0-1,1 1 0,-1 0 1,-2 0-8,5 0 1,-1 1 1,1 0-1,-1 0 1,0 0 0,1 1-1,-1-1 1,1 0 0,-1 1-1,1 0 1,-1 0-1,1 0 1,0 0 0,-1 0-1,1 0 1,0 0 0,0 1-1,0-1 1,0 1-1,0 0 1,0-1 0,0 1-1,0 1-1,-4 4 1,0 1-1,1 0 1,1 0-1,-1 0 1,1 1-1,1-1 1,0 1-1,0 0 1,0 0-1,1 0 1,1 0-1,-1 0 1,1 1-1,1 2 0,0-6 1,0 1 0,1-1 0,-1 0 0,1 1 0,1-1 0,-1 0 0,1 0-1,0 0 1,1 0 0,0 0-1,-1-2 0,0 0 1,1 0-1,-1 0 0,1-1 1,0 1-1,0-1 0,1 0 1,-1 0-1,1 0 0,-1 0 0,1-1 1,0 1-1,0-1 0,2 1 0,-1-1 2,-1-1 0,1 0 0,-1 0 0,1 0 0,0-1 0,-1 1 0,1-1-1,0 0 1,0 0 0,-1-1 0,1 0 0,0 0 0,-1 0 0,1 0 0,-1 0 0,0-1-1,1 0 1,-1 0 0,0 0 0,0-1 0,2-1-2,-1 1 3,0 0 0,-1 0 0,1-1 0,-1 1 0,0-1 0,0-1 0,0 1-1,-1 0 1,0-1 0,1 0 0,-2 1 0,1-1 0,0-1 0,-1 1 0,0 0 0,0 0 0,0-4-3,-1 4 6,0-1 1,-1 0 0,0 1-1,0-1 1,0 0-1,-1 1 1,0-1 0,0 0-1,0 1 1,0-1 0,-1 1-1,-1-1-6,0-1 9,0 0 0,-1 1-1,0 0 1,0 0-1,-1 0 1,0 1 0,0 0-1,0-1 1,-2 0-9,1 1 7,1 1 0,-1 0-1,0 0 1,-1 0 0,1 1-1,0-1 1,-1 2 0,-4-3-7,9 5-1,0-1 0,0 1 1,0-1-1,0 1 1,0-1-1,0 1 0,0 0 1,0 0-1,-1 0 0,1 0 1,0 1-1,0-1 1,0 0-1,0 1 0,0 0 1,0-1-1,0 1 0,1 0 1,-1 0-1,0 0 0,0 0 1,0 0-1,1 0 1,-1 1-1,1-1 0,-1 1 1,1-1-1,-1 1 0,1-1 1,0 1-1,0 0 0,-1 0 1,-2 7-7,0-1 0,1 1-1,0 0 1,0-1-1,0 1 1,1 1-1,1-1 1,0 0-1,0 0 1,1 0 0,0 1 7,0-5-5,0 0 1,0 0-1,1 0 1,0 0 0,0 0-1,0 0 1,0 0 0,1-1-1,0 1 1,0 0 0,0-1-1,1 0 1,-1 1 0,1-1-1,0 0 1,1 0-1,-1-1 1,0 1 0,1-1-1,0 1 1,1-1 4,-1-1-1,0 0 0,0 0 0,0-1 0,0 1 0,1-1 0,-1 0 0,0-1 0,1 1 0,-1-1 0,0 0 0,1 0 0,-1 0 0,1 0 1,-1-1-1,0 0 0,1 0 0,-1 0 0,0 0 0,0-1 0,0 0 0,1 0 1,3-2 4,1 0 0,0 0-1,-1-1 1,0-1 0,0 1 0,-1-1 0,0-1 0,0 1 0,2-3-4,-6 6 4,0-1 0,-1 0 1,1 0-1,-1 0 0,0 0 1,0 0-1,0-1 0,0 1 1,-1-1-1,1 1 0,-1-1 1,-1 1-1,1-1 0,-1 0 1,1 1-1,-1-1 0,-1 0 1,1 1-1,-1-4-4,0 2 9,-1 0 0,0-1 1,0 1-1,0 0 0,-1 0 0,0 0 0,0 0 0,-1 1 0,0-1 0,1 1 1,-2 0-1,1 0 0,-2-1-9,2 2 7,-1 0 0,1 0 0,-1 0 0,0 1 0,0 0-1,0 0 1,-1 0 0,1 1 0,-1-1 0,1 1 0,-1 1 0,0-1 0,1 1 0,-3 0-7,3 0 1,1 1 0,0 0 0,0 1-1,-1-1 1,1 1 0,0-1 0,0 1 0,0 1 0,0-1-1,0 0 1,0 1 0,0 0 0,0 0 0,1 0 0,-1 0 0,1 1-1,-1 0 1,1-1 0,0 1 0,0 0 0,0 1-1,-3 3-7,1 1 0,0-1 0,1 1 0,-1 0 0,2 0 0,-1 1 0,1-1 0,0 1 0,1-1 0,0 1 0,0 0 0,1 0 0,0 0 0,1 0 0,0 0 0,0 0 0,1 0 0,1 3 7,-1-5-6,1 0 0,0-1-1,0 1 1,0 0-1,1-1 1,0 0-1,1 0 1,-1 1 0,1-1 6,-2-4-3,0 0 1,0 0 0,0 0 0,0 0 0,0 0-1,0-1 1,0 1 0,1-1 0,-1 1 0,1-1-1,-1 0 1,1 0 0,0 0 0,-1 0 0,1 0-1,0-1 1,-1 1 0,1-1 0,0 0 0,0 0-1,0 0 1,-1 0 0,1 0 0,1-1 2,2 1 2,0-1 0,0 0 0,0-1-1,0 0 1,-1 0 0,1 0 0,0 0 0,-1-1 0,1 0 0,-1 0 0,0-1 0,0 1 0,0-1 0,0 0 0,-1-1 0,0 1-1,0-1 1,0 0 0,0 0 0,-1 0 0,0 0 0,0 0 0,0-1 0,0 0 0,-1 1 0,0-1 0,-1 0 0,1 0 0,-1 0-1,0 0 1,0 0 0,-1 0 0,0-1 0,0-4-2,-1 3 9,0 0 0,0 0 1,-1 1-1,0-1 0,0 0 0,-1 1 0,0-1 0,0 1 0,-1 0 1,1 0-1,-2 0-9,3 4 6,-1 0 0,0-1 0,0 1 0,0 1 0,0-1 0,0 0 0,0 1 0,-1-1 0,0 1 0,1 0 1,-1 0-1,0 0 0,0 1 0,0 0 0,0-1 0,0 1 0,0 1 0,0-1 0,-1 1 0,1-1 0,-1 1-6,0 0 2,0 0 0,0 1 0,0-1 0,1 1 1,-1 0-1,0 0 0,0 1 0,1 0 0,-1-1 0,1 1 0,-1 1 0,1-1 0,0 1 0,0 0 0,0-1 0,-1 3-1,0 0-5,1-1 1,-1 1 0,1 0 0,1 0 0,-1 1 0,1-1 0,0 1-1,0 0 1,0 0 0,1 0 0,0 0 0,0 0 3,0 1-6,1-1 0,0 1 1,0-1-1,0 1 0,1-1 1,0 1-1,1 0 0,-1-1 0,1 1 1,0-1-1,2 5 6,-1-6-3,-1 0 0,1 0 1,0-1-1,1 1 0,-1-1 0,1 0 0,0 0 0,0 0 1,0 0-1,0 0 0,1-1 0,-1 1 0,1-1 1,0 0-1,4 3 3,-3-4-2,-1 0 1,0 0-1,1 0 0,-1 0 1,1-1-1,-1 0 0,1 0 1,0 0-1,-1 0 0,1-1 1,0 0-1,0 0 0,-1 0 1,1-1-1,0 1 0,0-1 1,-1 0-1,1-1 0,-1 1 1,1-1-1,-1 0 0,0 0 1,1 0-1,-1-1 2,2 0 2,-1-1 1,1 1-1,-1-1 0,0 0 0,-1-1 0,1 0 0,-1 1 1,0-1-1,0 0 0,0-1 0,-1 1 0,0-1 0,0 0 1,0 0-1,-1 0 0,0 0 0,1-3-2,-2 3 6,0 1 0,0-1 1,-1 0-1,1 0 0,-1 0 0,-1 0 0,1 0 0,-1 0 1,0 1-1,0-1 0,-1 0 0,0 0 0,-1-2-6,1 4 6,0 0 1,0 0-1,-1 0 0,0 0 0,1 0 0,-2 0 1,1 1-1,0-1 0,-1 1 0,1 0 0,-1 0 1,0 0-1,0 1 0,0-1 0,0 1 0,-1 0 1,0 0-7,3 1 2,-1 0 0,0 0 0,0 0 0,0 0 0,0 1 0,0-1 0,0 1 0,0 0 0,0 0 0,0 0 0,0 0 0,0 0 0,0 1 0,0-1 0,1 1 0,-1 0 0,0 0 0,0 0 0,0 0 0,1 0 0,-1 1 0,0-1 0,1 1 0,-1 0 0,0 0-2,0 2-3,-1-1-1,1 1 0,-1 1 1,1-1-1,0 0 0,1 1 1,-1-1-1,1 1 1,0 0-1,0 0 0,0 0 1,1 0-1,0 0 0,-1 2 5,0 4 20,0 1 1,1-1 0,0 1 0,1-1 0,0 1 0,1 2-22,0-12-50,-1 0 1,1 1-1,-1-1 0,1 1 0,0-1 0,0 0 0,0 0 1,0 1-1,0-1 0,0 0 0,1 0 0,-1 0 0,1 0 1,0 0 48,0 0-149,-1-1-1,1 0 1,-1 0-1,1-1 0,0 1 1,-1 0-1,1 0 1,0-1-1,0 1 0,0-1 1,-1 0-1,1 1 1,0-1-1,0 0 0,0 0 1,0 0-1,0 0 1,0-1-1,-1 1 0,1 0 1,0-1 150,14-3-1065</inkml:trace>
  <inkml:trace contextRef="#ctx0" brushRef="#br0" timeOffset="9780.831">10822 2360 3129,'7'-14'6598,"-7"14"-6514,0 0 0,0 0-1,1-1 1,-1 1 0,0 0 0,0-1 0,0 1 0,0 0 0,0 0-1,0-1 1,0 1 0,0 0 0,0-1 0,0 1 0,0 0-1,0 0 1,0-1 0,0 1 0,0 0 0,0-1 0,0 1-1,0 0 1,0 0 0,0-1 0,0 1 0,0 0 0,0 0 0,-1-1-1,1 1 1,0 0 0,0 0 0,0-1 0,0 1 0,-1 0-1,1 0 1,0 0 0,0-1 0,-1 1 0,1 0 0,0 0 0,0 0-1,-1 0 1,1-1-84,0 2 23,-1 0 0,1-1 0,0 1 0,-1 0-1,1 0 1,0-1 0,0 1 0,0 0 0,0-1 0,0 1-1,0 0 1,0 0 0,0-1 0,0 1 0,0 0 0,0 0-1,0-1 1,1 1 0,-1 0 0,0-1 0,1 1 0,-1 0-1,0-1 1,1 1-23,1 1 13,-1-1 0,1 0 0,0-1 0,0 1 0,0 0 0,0 0 0,0-1 0,0 1 0,0-1 0,0 0 0,0 1 0,0-1 0,0 0 0,0 0-1,0 0 1,0-1 0,1 1-13,1-1 13,1 0-1,0 0 1,0 0-1,-1-1 1,4-1-13,-6 2 7,-1 0-1,0 1 0,1-1 1,-1 0-1,0 0 1,0-1-1,0 1 1,0 0-1,0 0 1,0-1-1,0 1 1,0 0-1,0-1 1,0 1-1,-1-1 1,1 1-1,0-1 1,-1 1-1,0-1 1,1 1-1,-1-1 1,0 0-1,0 1 1,0-1-1,0 1 1,0-1-1,0 0 1,0 1-1,0-1 1,-1 1-1,1-1 1,-1 0-1,1 1 1,-1-1-1,0 1 1,0 0-1,0-2-6,-1 1 18,-1-1-1,0 1 1,1 0-1,-1 0 1,0 0 0,0 0-1,0 0 1,-2 0-18,4 1 6,0 1 0,0 0 1,0 0-1,0-1 0,0 1 1,0 0-1,0 0 0,0 0 1,0 0-1,0 0 1,0 0-1,0 0 0,0 1 1,0-1-1,0 0 0,1 0 1,-1 1-1,0-1 0,0 1 1,0-1-1,0 1 0,0-1 1,0 1-1,1-1 0,-1 1 1,0 0-1,0-1 0,1 1 1,-1 0-1,1 0 0,-1 0-6,-11 14 104,10-13-67,0 0-1,0 0 1,0 0-1,0 1 0,0-1 1,1 1-1,-1-1 1,1 1-1,-1 0 1,1 0-1,0-1 1,0 1-1,1 0 0,-1 0 1,1 0-1,-1 2-36,1 4 124,0-5-51,0-1-1,0 1 0,0 0 1,0-1-1,1 1 0,-1 0 1,2 2-73,-1-5 13,-1 0 0,1 1 1,0-1-1,0 0 0,-1 0 0,1 0 1,0 0-1,0 0 0,0 0 1,0 0-1,0 0 0,0-1 1,1 1-1,-1 0 0,0 0 0,0-1 1,1 1-1,-1-1 0,0 1 1,1-1-1,-1 0 0,0 0 0,1 1-13,1-1 15,0 1 0,1-1 0,-1 1 0,0-1 0,0 0-1,1 0 1,-1 0 0,0-1 0,1 1 0,-1-1-1,0 0 1,0 0 0,0 0 0,1 0 0,-1-1-1,0 1 1,-1-1 0,1 0 0,0 1 0,0-1-1,-1-1 1,1 1 0,-1 0 0,0-1 0,0 1-1,1-1 1,-2 1 0,1-1 0,0 0 0,-1 0-1,1 0 1,-1 0 0,0 0 0,0 0 0,0-1-1,0 1 1,0 0 0,-1 0 0,0-1 0,1 0-15,-1 2 10,0-1 0,-1 1 1,1 0-1,0 0 0,-1 0 1,1 0-1,-1-1 0,0 1 1,0 0-1,0 0 0,0 0 1,0 0-1,0 1 0,0-1 1,-1 0-1,1 0 0,0 1 1,-1-1-1,0 1 0,1-1 1,-1 1-1,0 0 1,0 0-1,0-1 0,0 1 1,0 0-1,0 1 0,0-1 1,0 0-1,0 1 0,0-1 1,0 1-1,0 0 0,-1-1 1,1 1-1,0 0 0,0 0 1,0 1-1,-1-1 0,1 0 1,0 1-1,0-1 0,0 1 1,0 0-1,-2 0-10,0 1 36,1 0 0,0 0-1,0 1 1,0-1 0,0 0 0,1 1 0,-1 0-1,0-1 1,1 1 0,0 0 0,0 1 0,0-1-1,0 0 1,0 0 0,1 1 0,-1-1 0,1 3-36,0-3 16,0-1 0,1 1 1,0 0-1,-1-1 1,1 1-1,0 0 1,0 0-1,1-1 1,-1 1-1,1 0 1,-1-1-1,1 1 1,0 0-1,0-1 1,0 1-1,0-1 1,0 1-1,1-1 1,-1 0-1,1 0 1,0 1-1,-1-1 1,1 0-1,1 1-16,-2-2 8,1 0 0,-1 0 0,0 1 0,0-1 0,0 0 0,1 0 0,-1 0-1,1 0 1,-1-1 0,1 1 0,-1 0 0,1-1 0,-1 1 0,1-1 0,0 1 0,-1-1 0,1 0-1,-1 0 1,1 1 0,0-1 0,-1 0 0,1-1 0,0 1 0,-1 0 0,1 0 0,0-1 0,-1 1-1,1-1 1,-1 1 0,1-1 0,0 0 0,-1 0 0,0 1 0,1-1 0,-1 0 0,0 0 0,1-1-1,-1 1 1,0 0-8,2-3 17,0 0 0,0 1 0,0-1 0,0-1 0,-1 1 0,0 0 1,0-1-1,0 1 0,-1-1 0,1 1 0,-1-1 0,0 0 0,0 0-17,-1 1 4,0 1 1,0-1 0,0 0 0,0 1 0,0-1-1,-1 1 1,0-1 0,0 1 0,0-1-1,0 1 1,0 0 0,0 0 0,-1-1-1,0 1 1,0 0 0,0 0 0,0 0-1,0 1 1,0-1 0,-1 0 0,1 1-1,-1-1 1,0 1 0,0 0 0,0 0-1,0 0 1,0 1 0,0-1 0,0 1-1,-1-1-4,2 2-3,1 0 0,0-1-1,0 1 1,-1 0 0,1 0-1,0 0 1,0 0 0,-1 1-1,1-1 1,0 0 0,0 1-1,-1-1 1,1 0 0,0 1-1,0-1 1,0 1 0,0 0-1,0-1 1,0 1 0,0 0-1,0 0 1,0 0 0,0 0-1,0 0 1,0-1 0,0 2 3,-1 1-9,-1-1 1,1 1-1,0 0 0,1 0 1,-1 0-1,0 0 1,1 1-1,0-1 0,-1 2 9,-1 5-8,1 0 0,0 0 0,1 0 0,0 1 0,0-1 0,1 0 0,1 1 0,0-1 0,1 4 8,-2-12 1,0 0 0,1-1 1,-1 1-1,1 0 0,0 0 0,0 0 0,0 0 0,-1-1 0,2 1 0,-1-1 0,0 1 0,0 0 0,0-1 0,1 0 0,-1 1 0,1-1 0,-1 0 0,1 0 0,-1 0 0,1 0 0,0 0 0,0 0 1,-1 0-1,1 0 0,0-1 0,0 1 0,0-1 0,0 0 0,0 1 0,0-1 0,0 0 0,0 0 0,0 0 0,-1 0 0,1 0 0,0-1 0,0 1 0,0-1 0,0 1 0,0-1-1,4-1 8,-1 0 0,1-1-1,0 0 1,-1 0-1,0 0 1,0 0 0,0-1-1,0 0 1,0 0 0,-1 0-1,0-1 1,2-1-8,0-2 10,-1 0 0,0 0 1,0 0-1,-1-1 1,1 0-1,-2 0 0,3-6-10,-5 12 3,-1 0 0,1 0 0,0 0 0,-1 1 0,1-1 0,-1 0 0,0 0 0,0 0 0,0 0 0,-1 0 0,1 0 0,-1 0 0,1 0 0,-1 1-1,0-1 1,0 0 0,0 0 0,0 1 0,-1-1 0,1 1 0,-1-1 0,1 1 0,-1-1 0,0 1 0,0 0 0,0 0 0,-1 0-3,1 1-2,0-1 1,0 1 0,-1 0-1,1 0 1,0 0-1,-1 0 1,1 1 0,-1-1-1,1 1 1,-1 0 0,1-1-1,-1 1 1,1 0-1,-1 0 1,1 1 0,-1-1-1,-1 1 2,-2 0-8,1 0 0,-1 1 1,1-1-1,-1 1 0,1 1 0,0-1 0,-2 1 8,1 2-8,0-1 0,0 1 0,1 1 0,-1-1 0,1 1 0,0-1 1,1 1-1,0 1 0,-1-1 0,2 1 0,-1-1 0,1 1 0,0 0 0,1 1 0,-1-1 0,2 0 0,-1 1 0,1-1 0,0 1 0,0-1 0,1 7 8,0-11 0,0 0 0,1-1 0,-1 1 0,1-1 0,0 1 0,-1-1 0,1 1 0,0-1 0,1 0-1,-1 0 1,0 1 0,1-1 0,-1 0 0,1 0 0,-1 0 0,1 0 0,0-1 0,0 1 0,0 0 0,0-1-1,0 1 1,1-1 0,-1 0 0,0 0 0,1 0 0,-1 0 0,0 0 0,1 0 0,-1-1 0,1 1 0,-1-1-1,2 1 1,1-1 7,0 1 0,-1-1 0,1 1-1,0-1 1,0-1 0,-1 1-1,1-1 1,0 0 0,-1 0-1,1 0 1,-1 0 0,1-1-1,-1 0 1,0 0 0,1 0-1,-1-1 1,2-1-7,-1 0 11,0-2-1,-1 1 1,1-1-1,-1 1 1,0-1-1,-1 0 1,1-1-1,-1 1 1,0 0-1,-1-1 1,1 0-1,-1 0 1,-1 1-1,1-1 1,-1 0-1,0-2-10,-2 6 3,0 0 0,1 0 0,-1 0-1,0 0 1,-1 0 0,1 0 0,0 0 0,-1 0-1,1 1 1,-1-1 0,0 1 0,0-1 0,0 1-1,0 0 1,-1 0 0,1 0 0,0 0 0,-1 0-1,0 0 1,1 1 0,-1-1-3,-4-2-1,0 0 0,-1 0 1,1 1-1,-1 0 0,0 1 0,1 0 0,-6-1 1,9 2-6,1 1-1,0 0 0,-1-1 0,1 1 1,0 1-1,-1-1 0,1 0 0,0 1 1,0 0-1,-1 0 0,1 0 0,0 0 1,0 0-1,0 1 0,0-1 0,0 1 1,-2 2 6,1-1-8,1 0 1,-1 0 0,1 0 0,0 1-1,0 0 1,1 0 0,-1 0 0,1 0-1,0 0 1,0 0 0,0 0 0,0 2 7,0 0-3,0-1 0,0 1 0,1 0-1,0 0 1,0 0 0,1 0 0,-1 0 0,1 1 0,1-1 0,-1 0 0,1 0 0,0 0 0,0 0 0,1 0 0,0-1 0,0 1 0,0 0-1,1-1 1,2 5 3,-3-7 3,0-1-1,0 0 0,-1 1 0,2-1 0,-1 0 0,0 0 0,0 0 0,1 0 0,-1-1 1,1 1-1,-1-1 0,1 1 0,0-1 0,0 0 0,-1 0 0,1 0 0,0 0 0,0-1 1,0 1-1,0-1 0,0 0 0,1 0-2,0 0 7,1-1 0,-1 1 0,0-1-1,1-1 1,-1 1 0,0-1 0,0 1 0,0-1 0,0 0 0,0-1-1,0 1 1,0-1 0,-1 1 0,2-3-7,5-3 15,-2-1 1,1 0-1,-1 0 1,-1-1-1,0 0 1,2-4-16,-4 7 7,-2 0 0,1-1 1,-1 1-1,0-1 0,0 0 1,-1 1-1,0-1 0,0 0 1,0-8-8,-3 12 1,1 0 1,0 1-1,-1-1 1,0 1 0,1-1-1,-1 1 1,-1-1-1,1 1 1,0 0-1,-1-1 1,0 1-1,0 0 1,0 0-1,0 0 1,0 0 0,-1 1-1,1-1 1,-1 1-1,1-1 1,-1 1-1,0 0 1,-3-2-2,3 2-4,1 1-1,-1-1 1,0 1 0,0-1-1,0 1 1,0 0 0,0 0-1,0 0 1,-1 1 0,1-1 0,0 1-1,0 0 1,0 0 0,-1 0-1,1 0 1,0 0 0,0 1 0,-1-1-1,1 1 1,0 0 0,0 0-1,0 0 1,0 0 0,0 1-1,0 0 5,-7 4-12,0 2 0,1-1-1,0 1 1,0 1 0,1-1-1,0 1 1,0 1-1,1-1 1,1 1 0,0 1-1,0-1 1,0 3 12,4-8-2,0 0 1,0 0 0,0 0-1,1 0 1,0 0-1,0 1 1,1-1 0,-1 0-1,1 0 1,0 1-1,0-1 1,1 0 0,0 1-1,0-1 1,0 0-1,0 0 1,1 0 0,0 0-1,0 0 1,0 0-1,1-1 1,-1 1-1,1-1 1,0 1 0,1-1-1,-1 0 1,1 0-1,0 0 2,-2-2 4,1 0-1,-1 1 0,1-2 0,-1 1 1,1 0-1,0 0 0,0-1 0,0 0 1,0 1-1,0-1 0,0 0 0,0 0 1,0-1-1,0 1 0,0-1 0,0 1 1,1-1-4,1-1 5,-1 1 1,0-1-1,0 1 1,0-1 0,0-1-1,0 1 1,0 0-1,0-1 1,0 0 0,0 0-1,-1 0 1,1-1-6,4-2 10,-1-1 1,0 0-1,0-1 1,-1 1-1,0-1 1,0-1-1,-1 1 0,1-1 1,-2 0-1,1 0 1,2-6-11,-5 9 7,0-1 1,0 0-1,-1 1 1,1-1-1,-1 0 1,0 0-1,-1 0 1,0 0-1,0 0 1,0 0-1,0 0 1,-2-4-8,2 7 2,-1-1 0,-1 1 0,1-1 0,0 1 0,-1 0 0,0 0 1,1 0-1,-1 0 0,-1 0 0,1 0 0,0 0 0,-1 0 0,1 1 1,-1-1-1,0 1 0,0 0 0,0 0 0,0 0 0,0 0 0,0 1 0,-1-1-2,1 0-5,0 1 0,0 0 0,0 0-1,0 0 1,0 0 0,-1 1 0,1-1-1,0 1 1,0 0 0,-1-1 0,1 2-1,0-1 1,-1 0 0,1 1 0,0-1-1,0 1 1,0 0 0,0 0 0,-1 0-1,1 1 1,1-1 0,-1 1 0,-2 1 4,0 0-5,1 1 0,0 0-1,0 0 1,0 0-1,1 1 1,-1-1-1,1 1 1,0 0-1,0 0 1,1 0-1,0 0 1,0 0-1,-1 3 7,1-2-4,0 0 0,0 0 0,1 1 0,0-1 0,0 1 0,0 0 4,1-4-60,0-1 1,0 0-1,1 1 1,-1-1 0,1 0-1,-1 0 1,1 1-1,0-1 1,0 0 0,0 0-1,0 0 1,0 0-1,0 0 1,1 0 0,-1 0-1,1 0 1,-1-1 0,2 2 59,11 8-387</inkml:trace>
  <inkml:trace contextRef="#ctx0" brushRef="#br0" timeOffset="12762.748">6770 5238 2112,'35'17'1179,"-34"-17"-1138,-1 0 0,0 0 0,0 0 0,0 0 0,1 0-1,-1 0 1,0 0 0,0 0 0,1 0 0,-1 0 0,0 0-1,0 0 1,0 0 0,1-1 0,-1 1 0,0 0 0,0 0-1,0 0 1,1 0 0,-1 0 0,0 0 0,0-1 0,0 1-1,0 0 1,1 0 0,-1 0 0,0 0 0,0-1 0,0 1-1,0 0 1,0 0 0,0-1 0,0 1 0,0 0 0,0 0-1,1 0 1,-1-1 0,0 1 0,0 0 0,0 0 0,0-1 0,0 1-1,0 0 1,-1 0 0,1 0 0,0-1 0,0 1 0,0 0-1,0 0 1,0-1-41,-2-14 1156,2 12-849,0-1-52,0 3-85,0 0 0,0-1-1,0 1 1,0-1 0,-1 1-1,1-1 1,0 1-1,0-1 1,-1 1 0,1 0-1,-1-1 1,0 1 0,1 0-1,-1 0 1,0-1 0,0 1-1,1 0 1,-1 0-1,0 0 1,0 0 0,0 0-1,0 0 1,-1-1-170,-1 1 582,-2-1 1026,1 9-1229,3-4-347,0-1 0,0 1 0,1-1 0,-1 1 0,1 0 0,-1-1 0,1 1 0,0 0 0,0-1 0,0 1 0,1 0 0,-1-1 0,1 1 0,-1 0 0,1-1 0,0 1 0,0 0-32,-1-3 26,9 0 64,-8 1-86,0-1 1,0 0-1,-1 0 1,1 0-1,0 0 1,0 0-1,0 0 1,0 0-1,-1 0 1,1 0-1,0 0 1,0 0-1,0-1 1,-1 1-1,1 0 1,0 0-1,0-1 1,-1 1-1,1-1 1,0 1-1,-1-1 1,1 1-1,0-1 1,-1 1-1,1-1 1,-1 1-1,1-1 1,-1 0-1,1 1 1,-1-1-1,1 0 1,-1 0-1,0 1 1,1-1-1,-1 0 1,0 0-1,0 0-4,19-39 79,-19 39-76,0 1 1,0-1-1,0 0 0,0 0 1,0 1-1,0-1 0,0 0 1,0 0-1,0 1 0,0-1 1,0 0-1,0 0 0,0 1 1,-1-1-1,1 0 0,0 1 1,-1-1-1,1 0 0,0 1 1,-1-1-1,1 1 0,-1-1 1,1 0-1,-1 1 0,1-1 1,-1 1-1,0 0 0,1-1 1,-1 1-1,1-1 0,-1 1 1,0 0-4,-22-8 186,19 7-103,3 1-72,0 0-1,0 0 1,0 0-1,0 0 1,1 0-1,-1 0 0,0 0 1,0 1-1,0-1 1,1 0-1,-1 1 1,0-1-1,0 1 1,0-1-1,1 1 1,-1-1-1,0 1 1,1-1-1,-1 1 1,1-1-1,-1 1 1,0 0-1,1-1 1,-1 1-1,1 0 1,0 0-1,-1 0 0,1-1 1,0 1-1,-1 0-10,0 2 23,0-1 0,0 1 0,0 0 1,0-1-1,1 1 0,-1 0 0,1 0 0,-1 0 0,1 1-23,1 1 18,0 0 0,0-1 1,0 1-1,0 0 0,1-1 0,0 0 1,0 1-1,0-1 0,1 0 1,0 1-19,-2-3 3,0 0 0,1 0 1,-1 0-1,1 0 1,-1 0-1,1 0 1,0-1-1,0 1 0,0-1 1,0 1-1,0-1 1,0 0-1,0 0 0,0 0 1,0 0-1,1 0 1,-1 0-1,0 0 1,1-1-1,-1 1 0,0-1-3,0 0 2,0 0 0,0 0 0,0 0 0,0-1 0,0 1 0,0 0 0,-1-1-1,1 0 1,0 1 0,0-1 0,-1 0 0,1 0 0,0 0 0,-1 0 0,1 0-1,-1 0 1,1 0 0,-1-1 0,0 1 0,1-1 0,-1 1 0,0-1-2,1-1 5,0-1 0,0 1 0,-1-1 0,1 1 0,-1-1 0,0 0-1,0 1 1,-1-1 0,1 0 0,-1 0 0,0 1-5,0 0 4,0 0-1,0 0 0,0 1 1,-1-1-1,1 0 0,-1 1 0,0-1 1,0 1-1,0-1 0,0 1 1,0-1-1,-1 1 0,1 0 1,-1 0-1,1-1 0,-1 1 1,0 0-1,0 0 0,0 1 0,0-1 1,0 0-1,0 1 0,-1-1 1,1 1-1,0 0 0,-3-1-3,2 0 3,-1 1 0,1-1-1,-1 1 1,0 0 0,0 0 0,0 0-1,1 0 1,-1 1 0,0 0-1,0 0 1,0 0 0,0 0-1,0 0 1,0 1 0,0 0 0,0 0-1,1 0 1,-2 0-3,3 0-2,0 1 0,0-1-1,1 0 1,-1 1 0,0-1 0,1 1 0,-1-1-1,1 1 1,-1 0 0,1 0 0,0-1 0,0 1-1,0 0 1,0 0 0,0 0 0,0 0 0,1 0-1,-1 1 1,1-1 0,-1 0 0,1 0 0,0 0-1,0 0 1,0 1 0,0-1 0,0 0 0,0 0-1,1 1 3,-1 4-3,1-1-1,1 0 0,-1 0 1,1 0-1,0 0 0,1 0 1,-1-1-1,1 1 0,2 3 4,-3-6-1,0-1 0,0 1 0,0 0 0,1-1 1,-1 1-1,1-1 0,0 0 0,-1 1 0,1-2 0,0 1 0,0 0 0,1 0 0,-1-1 0,0 0 0,3 1 1,-5-1 0,1-1 1,0 0-1,0 0 1,0 0-1,0 0 1,0 0-1,0 0 0,-1 0 1,1-1-1,0 1 1,0-1-1,0 1 1,-1-1-1,1 0 0,0 1 1,0-1-1,-1 0 1,1 0-1,-1 0 1,1-1-1,-1 1 1,0 0-1,1-1 0,-1 1 1,0 0-1,0-1 1,0 1-1,0-1 1,0 0-1,0 0 0,2-2 0,-1-1 0,0-1 0,0 1 0,0 0 0,0 0 0,-1-1 0,0 1 0,0-1 1,-1 1-1,1-1 0,-1 1 0,0-1 0,-1 1 0,1-1 0,-1 1 0,-1-5 0,1 6 0,-1 0 1,1 0-1,0 1 0,-1-1 1,0 1-1,1-1 0,-1 1 1,-1 0-1,1 0 0,0 0 1,-1 0-1,0 0 1,0 0-1,1 1 0,-1-1 1,-1 1-1,1 0 0,0 0 1,-1 0-1,1 0 0,-1 1 1,1-1-1,-1 1 0,-1 0 0,3 0 0,0 1 0,0 0 0,0 0-1,0 0 1,0 0 0,0 0-1,0 1 1,0-1 0,0 1 0,0-1-1,1 1 1,-1 0 0,0 0-1,0-1 1,0 1 0,1 1 0,-1-1-1,0 0 1,1 0 0,-1 1-1,1-1 1,-1 0 0,1 1 0,0 0-1,0-1 1,-1 2 0,-1 1 1,1-1 1,0 1-1,0 0 1,0-1-1,1 1 0,-1 0 1,1 0-1,0 0 1,0 0-1,0 0 0,1 0 1,-1 4-2,2-3 4,-1 0 0,1 0 1,0 0-1,0 0 0,1 0 1,-1 0-1,1 0 0,0-1 1,1 1-1,-1-1 0,1 1 1,0-1-1,0 0 0,0 0 1,0 0-1,1 0-4,-1-2 3,-1 1-1,1-1 1,-1 0 0,1 0-1,0-1 1,-1 1 0,1 0-1,0-1 1,0 0 0,0 0-1,0 0 1,1 0 0,-1 0-1,0 0 1,0-1 0,0 0-1,1 0 1,-1 1 0,0-2-1,0 1 1,1 0 0,-1-1-1,0 1 1,0-1 0,3-1-3,-4 1 8,1-1 1,0 1-1,-1-1 0,1 1 1,-1-1-1,1 0 1,-1 0-1,0 0 1,0 0-1,0-1 0,0 1 1,0 0-1,0-1 1,-1 1-1,1-1 1,-1 0-1,0 0 0,0 1 1,0-1-1,0 0 1,0 0-1,-1 0 1,1 0-1,-1 0 1,0-1-9,1 1 7,-1 0 0,0-1 0,0 1 0,-1-1 0,1 1 0,-1 0 0,1-1 0,-1 1 0,0 0 0,0 0 0,-1-1 0,1 1 0,0 0 0,-1 0 0,0 1 0,0-1 0,0 0 0,0 0 0,0 1 0,-1 0 0,1-1 0,-2 0-7,-1-1 6,0 1 0,0 0 0,0 1 0,0-1 0,0 1 0,0 0-1,-1 0 1,1 0 0,-1 1 0,-1-1-6,5 2 3,0 0-1,0 0 1,0 0-1,0 0 0,0 1 1,-1-1-1,1 0 1,0 1-1,0-1 1,0 1-1,0 0 1,1 0-1,-1 0 1,0 0-1,0 0 1,0 0-1,1 0 1,-1 0-1,1 1 1,-1-1-1,1 1 1,-1-1-1,1 1 0,0 0 1,0-1-1,0 1 1,0 0-1,0 0 1,-1 1-3,0 3 8,0-1 0,0 1 0,1 0 0,0 0 1,0 0-1,0 0 0,0 0 0,1 0 0,0 0 0,1 0 1,-1 0-1,2 4-8,-2-5 5,1 0 0,1 0 0,-1-1 1,0 1-1,1 0 0,0-1 0,0 0 0,1 1 1,-1-1-1,1 0 0,0 0 0,0 0 1,0-1-1,0 1 0,1-1 0,0 1-5,-3-3 2,1 0 0,0 0 1,0 1-1,0-1 0,0 0 0,0-1 0,0 1 0,0 0 0,0-1 1,0 1-1,0-1 0,1 1 0,-1-1 0,0 0 0,0 0 0,0 0 1,0 0-1,1 0 0,-1-1 0,0 1 0,0-1 0,0 1 0,0-1 1,0 0-1,0 0 0,0 0 0,0 0 0,0 0 0,0 0 0,0-1 0,-1 1 1,1 0-1,0-1 0,0-1-2,3-2 14,0-1 1,-1 0-1,0 0 0,0 0 0,0 0 1,-1 0-1,0-1 0,0 0 1,2-6-15,-4 9 10,0 0 1,1-1 0,-2 0-1,1 1 1,0-1 0,-1 0-1,0 1 1,0-1 0,-1 0-1,1 1 1,-1-1 0,0 1-1,0-1 1,0 1 0,-1-1-1,0 1 1,1 0 0,-2-1-1,1 1 1,0 0 0,-1 0-1,0 1 1,0-1 0,0 1-1,0-1 1,0 1 0,-1 0-1,0 0 1,1 0 0,-1 1-1,-4-2-10,4 1 24,-1 1 0,0 0-1,1 0 1,-1 0 0,0 0 0,0 1-1,0 0 1,-5 0-24,8 1 11,0-1 1,0 1-1,0 0 0,0 1 1,0-1-1,1 0 1,-1 1-1,0-1 0,0 1 1,0-1-1,0 1 1,1 0-1,-1 0 0,0 0 1,1 0-1,-1 0 0,1 0 1,-1 0-1,1 1 1,-1-1-1,1 0 0,0 1 1,0-1-1,-1 2-11,-1 2 5,0 0 0,1 0 0,0 0 0,0 0 0,0 0 0,1 0 0,-1 1 0,1-1 0,1 0 0,-1 1 0,1-1 0,0 1 0,0-1 0,0 1 1,1-1-1,1 4-5,1 4 6,0-1 1,1 1-1,1-1 1,0 0 0,1 0-1,2 4-6,-7-15 3,0 1-1,0 0 0,0 0 1,0-1-1,1 1 1,-1-1-1,0 1 0,0-1 1,1 1-1,-1-1 1,1 0-1,0 0 0,-1 0 1,1 0-1,0 0 1,-1 0-1,1 0 1,0-1-1,0 1 0,0 0 1,0-1-1,0 0 1,0 1-1,0-1 0,0 0 1,0 0-1,0 0 1,0 0-1,-1-1 0,1 1 1,0 0-1,0-1 1,0 1-1,0-1 1,0 0-1,0 0 0,-1 1 1,1-1-1,0 0 1,1-1-3,1-1 9,0 0 1,1-1-1,-1 1 1,0-1-1,0 0 1,-1 0 0,1 0-1,-1 0 1,0-1-1,0 1 1,-1-1-1,1 0 1,-1 1 0,0-1-1,0-1-9,-1 2 11,0-1 1,0 1-1,0-1 0,-1 1 0,0 0 0,1-1 1,-2 1-1,1-1 0,0 1 0,-1-1 1,0 1-1,0 0 0,-2-5-11,2 7 7,0 0 0,0-1-1,-1 1 1,1 0 0,-1 0 0,1 0 0,-1 0 0,0 0-1,0 0 1,0 0 0,0 0 0,0 1 0,0-1-1,-1 1 1,1 0 0,0 0 0,-1-1 0,1 2-1,-1-1 1,1 0 0,-1 0 0,0 1 0,1-1 0,-2 1-7,0-1 3,1 1 1,-1 0-1,0-1 1,0 1 0,0 1-1,0-1 1,0 0-1,1 1 1,-1 0-1,0 0 1,1 0 0,-1 0-1,0 1 1,1 0-1,-1-1 1,1 1 0,0 0-1,0 1 1,0-1-1,0 0 1,0 1 0,0 0-1,1 0 1,-1 0-1,1 0 1,0 0 0,-1 0-1,2 0 1,-1 1-1,0-1 1,1 1 0,-1 0-1,1-1 1,0 1-1,0 0 1,0 2-4,1 2 0,-1 0-1,1 0 1,0 0 0,1 1 0,0-1-1,0 0 1,1 0 0,0 0 0,1-1-1,-1 1 1,3 4 0,-4-9 1,1-1 0,-1 0 0,0 0 0,0 1 0,1-1 0,0 0 0,-1 0 0,1-1 0,0 1 0,0 0 0,0 0-1,0-1 1,0 1 0,0-1 0,0 0 0,1 0 0,-1 0 0,0 0 0,1 0 0,-1 0 0,1 0 0,-1-1 0,1 1 0,-1-1 0,1 0 0,-1 0 0,1 0 0,0 0 0,-1 0 0,1-1 0,-1 1 0,1-1-1,-1 1 1,1-1 0,-1 0 0,0 0 0,1 0 0,0-1-1,2-1 11,1 0-1,0 0 1,-1-1 0,0 0-1,0 0 1,0 0 0,0-1-1,-1 0 1,1 0-1,-1 0 1,0 0 0,-1-1-1,1 1 1,-1-1-1,-1 0 1,1 0 0,-1 0-1,0 0 1,0-1-1,0-2-10,-1 4 9,0 1 0,0-1 0,-1 0 0,1 0 0,-1 1 0,-1-1 0,1 0 0,-1 0 0,1 1 0,-1-1 0,-1 0 0,1 1 0,-1-1 0,1 1 0,-1 0 0,0-1 0,-1 1 0,1 0 0,-1 0-1,0 0 1,0 1 0,0-1 0,0 1 0,-1-1 0,0 1 0,1 0 0,-1 1 0,-1-1-9,1 0 9,-1 0 0,0 1 0,0 0 0,0 0 0,0 1 0,0-1 0,-1 1 0,1 0 0,0 0 1,-1 1-1,1 0 0,0 0 0,-1 0 0,1 0 0,0 1 0,-4 1-9,5-2 4,1 1 0,-1 1 1,1-1-1,0 0 0,-1 1 1,1 0-1,0 0 0,0 0 1,0 0-1,0 0 0,0 1 0,1-1 1,-1 1-1,1 0 0,-1-1 1,1 1-1,0 0 0,0 1 1,0-1-1,1 0 0,-1 0 0,1 1 1,0-1-1,0 2-4,-1 1 0,1 1 0,0-1 0,0 0 0,1 1 0,-1-1 0,2 1-1,-1-1 1,1 0 0,0 1 0,0-1 0,0 0 0,1 1 0,0-1 0,1 2 0,-1-5 1,0 1-1,0-1 1,0 1 0,0-1 0,0 0-1,0 0 1,1 0 0,0 0 0,-1-1 0,1 1-1,0-1 1,0 0 0,1 1 0,-1-1-1,0-1 1,1 1 0,-1 0 0,1-1 0,-1 0-1,1 0 1,0 0 0,0 0 0,-1 0-1,4-1 0,-3 0 4,1 0 0,0-1 0,0 1 0,0-1 0,-1 0 0,1 0 0,0-1 0,-1 0 0,1 0 0,-1 0-1,0 0 1,0 0 0,0-1 0,0 0 0,0 0 0,0 0 0,-1 0 0,1-1 0,1-2-4,2-2 13,-1 0 1,1 0-1,-1-1 1,-1 0-1,0-1 1,0 1 0,-1-1-1,1-5-13,-3 12 6,-1 0 0,-1 0 0,1 0-1,0-1 1,-1 1 0,1 0 0,-1 0 0,0-1 0,0 1-1,-1 0 1,1-1 0,-1 1 0,1 0 0,-1 0 0,0 0 0,0 0-1,0-1 1,-1 2 0,1-1 0,-1 0 0,0 0-6,0 0 6,-1-1 0,0 2 1,0-1-1,0 0 0,0 1 1,-1-1-1,1 1 0,-1 0 1,1 0-1,-1 0 0,0 1 1,0-1-1,1 1 0,-1 0 1,0 0-1,-3 0-6,2 0 2,-1 1-1,1 0 1,0 0-1,-1 0 1,1 1-1,0 0 1,0 0 0,0 0-1,-1 1 1,1-1-1,0 1 1,1 1-1,-1-1 1,0 1-1,1-1 1,-1 1-1,1 1 1,-2 0-2,2 0 2,0-1-1,0 1 1,1-1-1,-1 1 1,1 0-1,0 1 1,0-1-1,0 0 1,0 1 0,1 0-1,0-1 1,0 1-1,0 0 1,1 0-1,-1 0 1,1 0 0,1 1-1,-1 3-1,1-4 11,1 0 1,-1 0-1,1-1 0,1 1 0,-1-1 1,1 1-1,0-1 0,0 1 0,0-1 1,0 0-1,1 0 0,-1 0 0,1 0 1,4 3-12,-5-4-199,0-1 1,1 1 0,0-1 0,-1 1 0,1-1 0,0 0 0,0 0 0,0 0 0,0 0-1,1-1 1,-1 1 0,0-1 0,1 0 0,-1 0 0,1 0 0,-1-1 0,1 1 0,0-1-1,-1 0 1,1 0 198,12-2-1004</inkml:trace>
  <inkml:trace contextRef="#ctx0" brushRef="#br0" timeOffset="18162.17">15377 3729 1304,'5'15'5239,"-5"-15"-5162,1 0 0,-1 0 0,0 1 0,1-1 0,-1 0 0,0 0 0,1 0 1,-1 0-1,1 0 0,-1 0 0,0 0 0,1 0 0,-1 0 0,0 0 0,1 0 0,-1 0 1,1 0-1,-1 0 0,0 0 0,1 0 0,-1 0 0,1 0 0,-1 0 0,0-1 0,1 1 0,-1 0 1,0 0-1,1 0 0,-1-1 0,0 1 0,0 0 0,1 0 0,-1-1 0,0 1 0,0 0 1,1-1-1,-1 1 0,0 0 0,0-1 0,0 1 0,1 0 0,-1-1 0,0 1 0,0 0 0,0-1 1,0 1-1,0-1 0,0 1-77,0-1 127,0 1 0,1-1 0,-1 0 0,0 1 0,0-1 0,0 1 0,0-1 0,0 0 0,0 1 0,0-1 0,-1 1 0,1-1 0,0 0 0,0 1-1,0-1 1,-1 1 0,1-1 0,0 1 0,0-1 0,-1 1 0,1-1 0,-1 1 0,1-1 0,0 1 0,-1-1 0,1 1 0,-1-1-127,-1 1 30,1 0 0,0 0 0,-1 0 0,1 0 0,0 0-1,-1 0 1,1 1 0,0-1 0,-1 0 0,1 1 0,0-1 0,-1 1 0,1 0-1,0-1 1,0 1 0,0 0 0,0 0 0,0 0 0,0-1 0,0 1 0,0 0-1,0 0 1,0 0 0,0 1 0,0-1-30,-21 27 117,21-26-96,0 0 0,0 0 0,0 0 0,0 0-1,1 0 1,-1 0 0,0 0 0,1 0-1,0 0 1,-1 1 0,1-1 0,0 0 0,0 0-1,0 0 1,0 1 0,1-1 0,-1 0 0,1 0-1,-1 0 1,1 0 0,0 0 0,0 0-1,0 0 1,1 2-21,-2-4 7,0 1 1,1-1-1,-1 1 0,1-1 0,-1 0 1,1 1-1,-1-1 0,1 0 0,-1 0 1,1 1-1,-1-1 0,1 0 0,0 0 1,-1 0-1,1 0 0,-1 0 0,1 0 0,0 0 1,-1 0-1,1 0 0,-1 0 0,1 0 1,-1 0-1,1 0 0,0 0 0,-1 0 1,1-1-1,-1 1 0,1 0 0,-1 0 1,1-1-1,-1 1 0,1-1-7,18-11 71,-18 11-59,4-3 4,-1 0 1,-1 0-1,1 0 1,0-1-1,-1 1 1,0-1-1,0 0 1,0 1 0,1-5-17,-3 7 9,-1 0 0,1 0 0,0 0 1,0 0-1,-1 0 0,1 0 0,-1 0 1,1 0-1,-1 0 0,0 0 0,0 0 1,0 0-1,0 0 0,0 0 0,-1 0 1,1 0-1,-1 0 0,1 0 0,-1 0 1,0 0-1,1 0 0,-1 0 0,0 0 1,0 0-1,0 0 0,-2 0-9,2 0 41,0 1 0,0 0 0,0-1 0,-1 1 1,1 0-1,-1 0 0,1 0 0,-1 0 0,1 0 0,-1 0 0,0 0 0,1 1 0,-1-1 1,0 1-1,0-1 0,1 1 0,-1 0 0,0-1 0,0 1 0,0 0 0,1 0 0,-1 0 1,0 0-1,0 1 0,0-1 0,1 0 0,-1 1 0,0 0 0,0-1 0,1 1 1,-1 0-1,1 0 0,-1 0 0,0 0 0,0 1-41,-1 0 11,0 1 1,1 0-1,-1-1 0,1 1 1,0 0-1,0 1 1,0-1-1,0 0 0,1 1 1,-1-1-1,1 1 0,0-1 1,0 1-1,0-1 1,0 1-1,1 0 0,-1 1-11,1 0 6,0 1 0,0 0 0,0-1 0,1 1 0,0-1 0,0 1 0,1 3-6,-2-8 2,1 1 1,-1-1-1,1 0 0,-1 0 0,1 0 1,-1 1-1,1-1 0,0 0 0,0 0 1,-1 0-1,1 0 0,0-1 0,0 1 1,0 0-1,0 0 0,0 0 0,0-1 1,0 1-1,1 0 0,-1-1 0,0 1 1,0-1-1,0 0 0,1 1 0,-1-1 1,0 0-1,0 0 0,1 1 0,-1-1 1,0 0-1,1-1 0,-1 1 0,0 0 1,0 0-1,1 0 0,0-1-2,2-1 8,1 1 0,-1-1 0,1-1 0,-1 1 0,0-1 0,1 0 0,-1 1 0,-1-2 0,1 1 0,0 0 0,-1-1 0,0 0 0,0 0 0,0 0 0,0 0 0,2-4-8,-3 4 6,0 0 0,0 1 0,0-1 0,0 0 0,-1-1 0,1 1-1,-1 0 1,0 0 0,0 0 0,-1-1 0,1 1 0,-1-1 0,0 1 0,0 0 0,-1-1-1,1 1 1,-1 0 0,0-1 0,0 0-6,0 4 2,1-1 0,-1 1 0,0-1 0,1 1 0,-1 0-1,0-1 1,0 1 0,0 0 0,0 0 0,0-1 0,0 1 0,0 0 0,0 0 0,-1 0-1,1 0 1,0 1 0,0-1 0,-1 0 0,1 0 0,-1 1 0,1-1 0,-1 1-1,1-1 1,-1 1 0,1 0 0,-1 0 0,1 0 0,-1-1 0,1 1 0,-1 1 0,1-1-1,-1 0 1,0 0 0,1 1 0,-1-1 0,1 0 0,-1 1 0,1 0 0,0-1 0,-1 1-1,1 0 1,0 0 0,-1-1 0,1 1 0,0 0 0,-1 1-2,-5 5 12,0 0 0,0 0 0,1 0 0,0 1 0,0 1-12,4-5 7,-1 0 1,1 1 0,0-1-1,1 1 1,-1 0 0,1 0-1,0 0 1,0 0 0,0 0-1,1 0 1,-1 0-8,1-3 7,0 1-1,0-1 1,0 0 0,1 0 0,-1 1-1,0-1 1,1 0 0,0 0-1,-1 0 1,1 0 0,0 0 0,0 0-1,0 0 1,0 0 0,0 0 0,1 0-1,-1 0 1,1-1 0,-1 1 0,1 0-1,0 0-6,0-1 4,-1-1-1,1 1 1,-1 0-1,1-1 1,-1 1-1,1-1 1,-1 1-1,1-1 1,0 1-1,-1-1 1,1 0-1,0 0 0,-1 0 1,1 0-1,0 0 1,-1-1-1,1 1 1,0 0-1,-1-1 1,1 1-1,-1-1 1,1 1-1,-1-1 1,1 0-1,-1 0 1,1 0-1,-1 0 1,2-1-4,1-1 9,-1-1 0,1 1 0,0-1 0,-1 0 0,0 0 1,0-1-1,0 1 0,0-1 0,-1 0 0,1 1 1,-1-1-1,-1 0 0,2-3-9,-2 5 6,-1 1 0,1-1-1,-1 0 1,0 1 0,0-1 0,0 0 0,0 0-1,0 1 1,0-1 0,-1 0 0,1 0 0,-1 0-6,0 1 4,1 1 1,-1-1 0,0 0 0,0 1 0,0-1-1,0 1 1,0 0 0,0-1 0,-1 1 0,1 0-1,0-1 1,-1 1 0,1 0 0,-1 0-1,1 0 1,-1 0 0,1 1 0,-1-1 0,-1 0-5,1 0 3,-1 0 1,0 0 0,1 0 0,-1 1 0,0-1 0,0 1-1,0 0 1,1-1 0,-1 2 0,0-1 0,0 0-1,0 0 1,1 1 0,-1-1 0,0 1-4,-1 1 2,0 0 1,0 0-1,0 0 1,0 0 0,1 0-1,-1 1 1,1 0-1,0 0 1,-2 2-3,1 0-2,0-1 1,0 1-1,1 1 1,0-1 0,0 0-1,0 1 1,1-1-1,0 1 1,0 0-1,0 0 1,1-1 0,-1 4 1,2-6-3,0 0 1,-1 0 0,1 0 0,0 0 0,1 0 0,-1 0 0,0 0 0,1 0 0,0-1-1,-1 1 1,1 0 0,1 1 2,-1-3-1,0 1-1,0 0 1,0-1 0,0 1-1,0-1 1,1 0-1,-1 1 1,0-1-1,1 0 1,-1 1 0,1-1-1,0 0 1,-1 0-1,1-1 1,0 1 0,0 0-1,-1 0 1,1-1-1,2 1 2,-1 0 2,1-1 0,0 1-1,0-1 1,0 0 0,0 0-1,0-1 1,0 1 0,0-1-1,0 0 1,-1 0 0,1 0-1,0 0 1,0-1 0,-1 0-1,1 1 1,-1-1 0,0 0-1,1-1 1,-1 1 0,0-1-1,2-1-1,-1 0 2,0 0-1,-1 0 0,0 0 0,1 0 1,-1 0-1,-1-1 0,1 1 0,-1-1 0,1 0 1,-1 0-1,-1 0 0,1 0 0,-1 0 0,0 0 1,1-5-2,-2 6 0,0 1 1,0-1 0,-1 1 0,1 0-1,-1-1 1,0 1 0,0 0 0,0 0 0,-1 0-1,1 0 1,0 0 0,-1 0 0,0 0-1,0 0 1,0 0 0,0 1 0,0-1 0,-1 1-1,1 0 1,-1-1 0,1 1 0,-1 0-1,0 1 0,0-1 3,1 1 1,0-1-1,-1 1 0,0 0 0,1 0 0,-1 0 0,0 0 0,1 1 0,-1-1 0,0 1 0,0-1 0,0 1 0,1 0 1,-1 0-1,0 0 0,0 1 0,0-1 0,1 1 0,-1-1 0,0 1 0,1 0 0,-1 0 0,0 0 0,1 1 0,-1-1 0,1 0 1,0 1-1,-1 0-3,0 1 1,-1 1-1,1-1 1,0 1 0,0 0 0,1 0 0,-1 0 0,1 1 0,0-1-1,0 1 1,0-1 0,0 1 0,1-1 0,0 1 0,0 0 0,0 0-1,0 4 0,1-5-1,-1 0 0,1 0-1,0 0 1,1 0 0,-1 0-1,0 0 1,1 0 0,0 0-1,0 0 1,0 0 0,1 0-1,-1 0 1,1-1-1,0 1 1,0-1 0,0 1-1,0-1 1,1 0 0,-1 0-1,2 1 2,-3-3 0,1 0 0,-1 0 0,0 0 0,1 0 0,-1-1 0,0 1 0,1-1 0,-1 1 0,1-1 0,-1 1 0,1-1 0,-1 0 0,1 0 0,-1 1 0,1-1 0,-1 0 0,1-1 0,0 1 0,1 0 2,0-1 0,0 0 0,0 0 0,0 0-1,0 0 1,0 0 0,0-1 0,2-1-2,3-2 8,-1 0 0,0-1 0,0 0 0,-1 0 0,6-7-8,-8 9 7,-1-1 1,1 0-1,-1 0 1,0 0-1,0 0 0,-1 0 1,1-1-1,-1 1 0,0-1 1,-1 0-1,0 1 1,1-1-1,-2 0 0,1 0 1,-1-1-8,0 6 3,0-1 0,0 1 0,0 0 0,-1 0 0,1 0 0,-1 0-1,1 0 1,-1 0 0,1 0 0,-1 0 0,1 0 0,-1 0 0,0 0 0,0 0 0,1 0 0,-1 0 0,0 1 0,0-1 0,0 0 0,0 0-3,-1 0 4,-1 0 0,1-1 0,-1 1 1,1 0-1,-1 1 0,0-1 0,1 0 0,-1 1 0,0-1-4,-4 1 14,1-1 1,0 1-1,-1 0 0,1 1 0,0 0 1,0 0-1,-6 1-14,8 0 11,-1 0 1,0 1 0,0-1-1,1 1 1,0 0 0,-1 0-1,1 1 1,0-1-1,1 1 1,-1 0 0,1 0-1,-1 0 1,1 1 0,0-1-1,1 1 1,-1-1 0,1 1-1,0 0 1,0 0 0,1 0-1,-1 0 1,1 3-12,-1-4-1,1 1 0,0 0 0,0 0-1,1 0 1,0 0 0,0 1 0,0-1 0,0 0 0,1 0 0,0 0 0,0 0 0,0 0-1,0-1 1,1 1 0,0 0 0,0 0 0,0-1 0,1 0 0,-1 1 0,1-1 0,0 0 0,1 0-1,1 2 2,-4-5 1,1 0-1,-1 0 0,1 0 0,-1 0 0,1 0 1,-1 0-1,1 0 0,-1 0 0,1-1 0,0 1 1,-1-1-1,1 1 0,0-1 0,0 0 0,-1 1 1,1-1-1,0 0 0,0 0 0,0 0 0,-1-1 1,3 1-1,-1-1 2,-1 0 0,1 0 0,0-1 1,0 1-1,0-1 0,-1 1 0,1-1 0,-1 0 1,1 0-1,-1 0 0,0-1 0,0 1-2,5-6 7,0 0 1,-1-1-1,-1 1 0,0-2 0,0 1 1,0 0-1,-1-2-7,-2 8 5,-1-1 1,0 0-1,0 0 1,0 0-1,0 0 1,-1-1-1,1 1 1,-1 0-1,0 0 1,0 0-1,-1 0 1,1 0-1,-1 0 1,0 0-1,0 0 1,0 0-1,-1-1-5,1 2 7,-1 0-1,0 1 1,1-1-1,-1 1 1,0-1-1,-1 1 1,1 0-1,0-1 1,-1 1-1,1 1 1,-1-1-1,1 0 1,-1 0-1,0 1 1,0 0-1,0-1 0,0 1 1,0 0-1,0 1 1,0-1-1,0 0 1,-3 1-7,2-1 12,0 1 0,1 0 0,-1-1 1,0 2-1,0-1 0,1 0 0,-1 1 0,0 0 0,1 0 1,-1 0-1,1 0 0,-1 0 0,1 1 0,-1-1 0,1 1 1,0 0-1,-3 2-12,2 0 7,1-1 1,0 0-1,0 1 1,0-1-1,0 1 1,0 0-1,1 0 1,0 0-1,0 1 1,0-1-1,0 0 1,1 1-1,-1 1-7,0 0-1,1 1 1,0-1-1,0 1 0,0-1 0,1 1 0,0-1 0,0 1 1,1 0-1,0-1 0,0 1 0,0-1 0,1 0 1,0 1-1,0-1 0,1 0 0,0 0 0,0 0 1,0 0-1,1-1 0,2 4 1,-4-7 0,-1 0 0,1 0 0,0-1 0,0 1 0,0 0 0,0-1 0,1 1 1,-1-1-1,0 0 0,1 1 0,-1-1 0,0 0 0,1-1 0,-1 1 0,1 0 0,0-1 0,-1 1 0,1-1 0,0 0 1,-1 0-1,1 0 0,0 0 0,1-1 2,0 0 0,0 0 0,0 0 1,0-1-1,-1 1 0,1-1 0,-1 0 1,1 0-1,-1-1 0,0 1 0,0 0 1,0-1-1,0 0 0,1-1-2,0 0 6,0-1 0,0 0 0,-1 0 0,0 0 0,0 0 0,0-1 0,-1 1 0,1-1 0,-1 0 0,-1 0 0,1 0 0,-1 0 0,0 0 0,0 0 0,-1 0 0,1 0 0,-2 0 0,1 0 0,0 0 0,-2-5-6,1 7 6,0 0 0,0 0 0,0 0 0,-1 1 1,1-1-1,-1 0 0,0 1 0,0-1 0,0 1 1,-1-1-1,1 1 0,-1 0 0,0 0 0,0 0 1,0 0-1,0 1 0,0-1 0,-1 1 0,1 0 1,-1 0-1,1 0 0,-1 0 0,0 0 0,0 1 1,0 0-1,0 0 0,0 0 0,0 0 0,0 1 1,-3-1-7,4 1 2,0 0 0,0 0 0,0 0 0,1 1 0,-1-1 0,0 1 0,0-1 0,1 1 0,-1 0 1,0 0-1,1 0 0,-1 0 0,1 1 0,-1-1 0,1 1 0,-1-1 0,1 1 0,-1 1-2,0 1 6,0-1 0,0 1 0,1-1 0,-1 1 0,1 0 0,0 0-1,0 0 1,0 0 0,1 0 0,0 0 0,-1 2-6,0 3 8,0 0 0,1-1 0,1 1 0,-1 0 0,1-1 0,0 1 0,1 0 0,0-1 0,1 1 0,-1-1 0,4 9-8,-4-14 1,0-1-1,0 1 1,1-1 0,-1 1-1,0-1 1,1 1-1,0-1 1,0 0-1,-1 0 1,1 0-1,0 0 1,1 0-1,-1 0 1,0-1 0,1 1-1,-1-1 1,0 1-1,1-1 1,0 0-1,-1 0 1,1 0-1,1 0 0,-1-1 1,-1 1 0,1-1 0,0 0 0,-1 0 0,1-1 0,0 1-1,-1 0 1,1-1 0,0 0 0,-1 1 0,1-1 0,-1 0 0,1-1 0,-1 1-1,0 0 1,1-1 0,-1 1 0,0-1 0,0 1 0,0-1 0,0 0-1,0 0 1,0-1-1,4-6 9,0 1 0,-1-1 0,0 0-1,-1-1 1,0 1 0,0-3-9,-2 9 3,0-3 7,0 0 0,0 0-1,0-1 1,-1 1-1,0 0 1,0-1-1,0 1 1,-1 0 0,0-7-10,-1 10 6,1 0-1,-1 0 1,1 0 0,-1 0 0,0 0 0,0 1 0,-1-1-1,1 0 1,0 1 0,-1-1 0,0 1 0,1-1 0,-1 1-1,0-1 1,0 1 0,-1 0 0,1 0 0,0 0 0,-1 1-1,1-1 1,-1 0 0,0 1-6,-1-1 4,0 0-1,0 1 1,0-1 0,0 1-1,0 0 1,0 0 0,0 0-1,-1 1 1,1 0 0,0 0-1,-1 0 1,1 0 0,0 0-1,-1 1 1,1 0 0,0 0-1,0 0 1,0 1 0,0-1-1,-1 1-3,1 0-18,1 0 0,0 0 0,-1 0 0,1 0 0,0 0 0,0 1 0,0-1 0,0 1 0,1 0 0,-1 0 0,1 0 0,0 0 0,-1 0 0,2 1 0,-1-1 0,0 1 0,1-1 0,-1 1 0,1 0 0,0-1 0,0 1 0,0 3 18,1-5-144,0 0-1,0 0 0,0 0 0,0 0 1,0 0-1,1 0 0,-1 0 1,1 0-1,-1 0 0,1 0 0,0 0 1,-1 0-1,1-1 0,0 1 0,0 0 1,1 0-1,-1-1 0,0 1 1,1-1-1,-1 1 0,0-1 0,1 0 1,1 1 144,11 7-877</inkml:trace>
  <inkml:trace contextRef="#ctx0" brushRef="#br0" timeOffset="26580.77">12788 6420 1688,'4'57'1034,"-2"-48"317,1-10 519,0-8 1362,-3 8-3138,1 0 0,-1 1-1,0-1 1,0 0 0,0 1 0,0-1-1,0 1 1,0-1 0,0 0-1,0 1 1,-1-1 0,1 0 0,0 1-1,0-1 1,0 0 0,-1 1-1,1-1 1,0 1 0,-1-1 0,1 1-1,-1-1 1,1 1 0,0-1-1,-1 1 1,1-1 0,-1 1 0,1-1-1,-1 1 1,1 0 0,-1-1-1,0 1 1,1 0 0,-1 0 0,1-1-1,-1 1 1,0 0 0,1 0-1,-1 0 1,0 0 0,1 0 0,-1 0-1,1 0 1,-1 0 0,0 0-1,1 0 1,-1 0 0,0 0 0,1 0-94,-2 0 50,1 1 1,0-1-1,0 0 1,0 1 0,-1-1-1,1 1 1,0 0-1,0-1 1,0 1 0,0 0-1,0-1 1,0 1 0,0 0-1,0 0 1,1 0-1,-1 0 1,0 0 0,0 0-1,1 0 1,-1 0-1,1 0 1,-1 0 0,1 0-1,-1 0 1,1 1-51,-8 25 59,8-26-52,0 1-1,-1-1 1,1 0 0,0 1 0,1-1 0,-1 1-1,0-1 1,0 1 0,1-1 0,-1 1-1,0-1 1,1 0 0,0 1 0,-1-1 0,1 0-1,0 1 1,-1-1 0,1 0 0,0 0 0,0 0-1,0 1 1,0-1 0,0 0 0,1-1-1,-1 1 1,0 0 0,0 0 0,1 0 0,-1-1-1,0 1 1,1 0 0,0-1-7,0 1 0,0 0 0,0-1 0,0 1-1,0-1 1,1 1 0,-1-1 0,0 0 0,0 0 0,1 0 0,-1 0 0,0 0 0,0 0-1,0-1 1,1 1 0,-1-1 0,0 0 0,0 0 0,0 1 0,0-1 0,0-1 0,0 1 5,0 0 1,0-1 0,-1 1 0,1-1-1,-1 0 1,1 1 0,-1-1 0,1 0-1,-1 0 1,0 0 0,0 0 0,0 0 0,0 0-1,0 0 1,-1 0 0,1-1 0,0 1-1,-1 0 1,0 0 0,0-1 0,1 1-1,-1 0 1,0-1 0,-1 1 0,1 0 0,0 0-1,-1-1 1,1 1 0,-1 0 0,0 0-1,0 0 1,0 0 0,0 0 0,0 0-1,0 0 1,0 0 0,-1 0 0,1 0 0,-1 0-1,1 1 1,-1-1 0,0 1 0,-1-2-6,0 1 39,0 1-1,0 0 1,1-1 0,-1 1 0,0 0 0,0 0 0,0 0 0,0 1 0,0-1 0,-1 1-1,1 0 1,0 0 0,0 0-39,2 0 20,0 0 0,1 0 0,-1 0 0,0 0 1,0 1-1,0-1 0,1 0 0,-1 1 0,0-1 0,0 1 0,1-1 0,-1 1 0,0-1 0,1 1 0,-1-1 0,0 1 0,1-1 0,-1 1 0,1 0-20,-1 1 14,0-1 0,1 0 0,-1 1-1,1-1 1,-1 1 0,1-1-1,0 1 1,0-1 0,0 1 0,0-1-1,0 1 1,0-1 0,0 1 0,0 1-14,1 0 11,0 1 0,-1 0 0,2-1 0,-1 1 0,0-1 0,1 1 0,-1-1 0,1 0 0,0 0 0,0 1 0,0-1 0,1-1 1,-1 1-1,1 0 0,-1 0 0,1-1 0,1 1-11,-2-2 0,0 0 1,0 1-1,0-1 1,0 0-1,0 0 1,0 0-1,0 0 1,1-1-1,-1 1 1,0-1-1,1 1 1,-1-1-1,0 0 1,1 0-1,-1 0 1,0 0-1,1 0 1,-1 0-1,0-1 1,1 1-1,-1-1 1,0 0-1,0 1 0,1-1 1,-1 0-1,0-1 1,0 1-1,-1 1 2,0-1-1,-1 1 1,1-1 0,0 1-1,-1-1 1,1 0 0,0 1 0,-1-1-1,1 0 1,-1 1 0,1-1-1,-1 0 1,1 1 0,-1-1 0,0 0-1,1 0 1,-1 0 0,0 1-1,0-1 1,0 0 0,0 0-1,1 0 1,-1 0 0,0 0-2,-1-1 5,1 0 1,0 0-1,-1 0 0,1 0 1,-1 0-1,0 0 0,1 0 1,-1 0-1,0 0 0,-1 0-5,-3-6 31,-1 0 0,1 1-1,-2-1 1,-1 0-31,8 7 4,-2-1 27,0 1 0,0-1 0,0 0 0,0 1 0,0-1 0,-1 1 0,1 0 0,0-1 0,-1 1-1,1 0 1,-1 0 0,1 1 0,-1-1 0,1 1 0,-1-1 0,1 1 0,-1 0 0,0 0 0,1 0 0,-1 0 0,-1 0-31,2 1 24,0-1 1,0 1 0,0 0 0,0-1-1,0 1 1,0 0 0,0 0 0,0 0-1,0 1 1,1-1 0,-1 0 0,1 1-1,-1-1 1,1 1 0,-1-1 0,1 1-1,0 0 1,0-1 0,0 1 0,0 0-1,0 0 1,0 0 0,0 0 0,1 0-1,-1 0 1,1 0 0,-1 1-25,0 1 32,1 1 0,0-1 0,0 0 0,0 1 0,0-1 0,1 1 0,-1-1 0,1 0 1,0 1-1,0-1 0,1 0 0,-1 0 0,1 0 0,1 2-32,-2-4 2,0 0 0,0-1-1,0 1 1,1 0 0,-1-1 0,0 1 0,1-1 0,-1 0-1,1 1 1,-1-1 0,1 0 0,-1 0 0,1 0 0,0 0-1,0 0 1,0 0 0,-1-1 0,1 1 0,0 0 0,0-1-1,0 0 1,0 1 0,0-1 0,0 0 0,0 0 0,0 0-1,0 0 1,0 0 0,0-1 0,0 1 0,0-1-1,0 1 1,0-1-2,1 0 1,-1-1 0,1 1 0,-1-1 0,1 0 0,-1 1 0,1-1-1,-1 0 1,0 0 0,0-1 0,0 1 0,0 0 0,-1-1 0,1 1 0,-1-1-1,1 0 1,-1 1 0,0-1 0,0 0 0,0 0 0,0 0 0,0 0-1,0 0 5,-1 0 0,1 0 0,-1 0 0,1 0 1,-1 0-1,0 0 0,0 0 0,0 0 0,-1 0 0,1 0 0,-1 0 1,1 1-1,-1-1 0,0 0 0,0 0 0,0 0 0,-1 1 1,1-1-1,-1 1 0,1-1 0,-1 0-5,-3-2 28,-1 0 0,1 0 0,-1 0 0,0 1 0,0 0 0,0 0 0,0 0 0,-1 1-28,6 2 15,-1 1-1,0-1 0,1 0 1,-1 1-1,1 0 1,-1-1-1,1 1 0,-1 0 1,0 0-1,1-1 1,-1 1-1,0 1 1,1-1-1,-1 0 0,0 0 1,1 1-1,-1-1 1,0 0-1,1 1 0,-1 0 1,1-1-1,-1 1 1,1 0-1,0 0 1,-1 0-1,1 0 0,0 0 1,-1 0-1,1 0 1,0 0-1,0 1 0,0-1 1,0 0-1,0 1 1,0-1-1,1 1 1,-1-1-15,-1 3 9,0 0 1,0 1-1,1-1 1,0 0-1,-1 1 1,1-1-1,1 1 1,-1-1-1,1 1 1,0-1-1,0 1 1,0-1-1,1 1 1,-1-1-1,1 1 1,0-1-1,0 1 1,1-1-1,-1 0 1,1 0-1,0 0 1,0 0-1,3 3-9,-4-5-3,1 0 0,0 0-1,0-1 1,0 1 0,0-1 0,0 0-1,0 1 1,1-1 0,-1 0-1,0 0 1,1 0 0,-1-1-1,1 1 1,-1-1 0,0 1 0,1-1-1,1 0 4,3 1-4,0-1-1,0 0 0,0 0 0,0-1 0,5 0 5,-10 0 1,0 0 0,0 1-1,0-1 1,0 0 0,0 0 0,0 0-1,0-1 1,0 1 0,0 0 0,-1-1-1,1 1 1,0-1 0,-1 1 0,1-1-1,-1 0 1,0 0 0,0 0 0,1 0-1,-1 0 1,0 0 0,-1 0 0,1 0-1,0 0 1,0-1-1,-1 0 3,1 0-1,0 0 1,-1 0-1,0 0 1,1 1-1,-1-1 1,0 0 0,-1 0-1,1 0 1,0 0-1,-1 0 1,0 0-1,0 1 1,0-1 0,0 0-1,0 1 1,0-1-1,-1-1-2,-1 0 8,0 0 0,0 0-1,-1 1 1,1-1-1,-1 1 1,1-1 0,-1 1-1,0 0 1,0 1 0,-1-1-1,0 0-7,2 2 7,0 0-1,0 0 1,0 0-1,1 1 1,-1-1-1,0 1 1,0 0-1,0-1 1,0 1-1,0 1 1,0-1 0,0 0-1,0 1 1,0-1-1,0 1 1,0 0-1,0 0 1,0 0-1,-1 1-6,0 0 9,-1 1 1,1-1-1,0 1 0,0 0 0,0 0 0,0 0 0,0 0 0,1 1 0,-1-1 0,1 1 1,0 0-1,0 0 0,0 0 0,1 1 0,-1 0-9,2-2 5,0 0 1,0 0-1,0 1 0,0-1 1,1 0-1,-1 1 0,1-1 0,0 1 1,0-1-1,0 0 0,0 1 1,1-1-1,-1 1 0,1-1 1,0 0-1,0 0 0,0 1 0,0-1 1,1 0-1,-1 0 0,1 0 1,0 0-6,1 2-3,1-1 1,-1 1 0,1-1 0,0 0 0,1 0 0,-1-1-1,0 1 1,1-1 0,0 0 0,0 0 0,0-1 0,0 1-1,0-1 1,1 0 0,-1-1 0,1 1 0,2-1 2,-4 0-2,0 0 1,0-1 0,0 1 0,1-1-1,-1 0 1,0 0 0,0 0-1,0-1 1,0 0 0,0 0-1,0 0 1,0 0 0,0 0 0,0-1-1,0 0 1,0 0 0,-1 0-1,1 0 1,-1 0 0,0-1 0,1 1-1,-1-1 1,0 0 0,0-1 1,-2 3 2,0-1 0,1 0 1,-1 1-1,0-1 1,0 0-1,0 0 0,-1 0 1,1 0-1,0 0 1,-1 0-1,0 0 0,1 0 1,-1 0-1,0-1 1,0 1-1,0 0 0,0-1-2,-1-1 4,1 1 0,-1-1 0,0 1 0,-1-1 0,1 1 0,0 0 0,-1-1-1,0 1 1,-2-2-4,-3-5 14,-1 0 0,-1 0-1,0 1 1,0 1 0,-4-3-14,5 4 19,0 1 0,-1 0-1,0 0 1,0 1 0,0 0 0,-1 1 0,-1-1-19,8 4 7,1 0-1,-1 1 1,1-1 0,-1 1-1,1-1 1,-1 1 0,1 0-1,-1 0 1,1 0 0,-1 0-1,1 1 1,-1-1 0,1 1-1,-2 0-6,2 0 4,0 0 0,1 0 0,-1 0 0,0 0 0,1 0-1,-1 0 1,1 1 0,0-1 0,-1 1 0,1-1 0,0 1 0,0 0-1,0-1 1,0 1 0,0 0 0,0 0 0,0-1 0,1 1 0,-1 0-1,0 2-3,0 1-1,0 1-1,0-1 1,0 1-1,1-1 0,0 1 1,0-1-1,1 1 1,-1 0-1,1-1 0,0 1 1,1-1-1,-1 0 1,1 1-1,0-1 0,0 0 1,1 0 1,-1-1-5,0-1 0,0 1-1,0-1 1,0 0 0,1 0 0,-1 0 0,1 0 0,0 0 0,0-1-1,0 0 1,0 1 0,1-1 0,-1 0 0,0 0 0,1-1-1,-1 1 1,1-1 0,0 1 0,0-1 0,-1 0 0,1-1 0,0 1-1,1-1 6,-1 0-1,0 0-1,0-1 0,-1 0 0,1 0 1,0 0-1,0 0 0,-1 0 0,1-1 0,0 0 1,-1 0-1,1 0 0,-1 0 0,0 0 1,0-1-1,0 1 0,0-1 0,0 0 1,-1 0-1,1 0 0,-1 0 0,0 0 1,1-1-1,0-1 2,-1 1 3,1 0 0,-1-1 1,0 1-1,0-1 0,-1 1 1,1-1-1,-1 0 0,0 1 0,0-1 1,-1 0-1,1 0 0,-1 0 1,0 1-1,0-1 0,-1 0 0,1 0 1,-1 0-1,-1-4-3,-1 5 7,1-1 1,-1 0-1,1 1 1,-1 0-1,-1-1 0,1 1 1,0 0-1,-1 1 1,0-1-1,0 1 0,0-1 1,-1 1-1,1 1 1,-1-1-1,1 0 0,-1 1 1,0 0-1,0 0 0,-3 0-7,5 1 4,0 0 0,0 1 0,0-1-1,0 1 1,0 0 0,-1-1-1,1 2 1,0-1 0,0 0-1,0 1 1,0-1 0,0 1 0,-1 0-1,1 0 1,1 0 0,-1 0-1,0 1 1,0-1 0,0 1-1,1-1 1,-1 1 0,0 0 0,1 0-1,0 1 1,0-1 0,-1 0-1,1 1 1,1-1 0,-1 1-1,0 0 1,1-1 0,-2 3-4,1 1-1,-1 0 0,0 0 0,1 0 0,0 1 0,1-1 0,0 1-1,0-1 1,0 1 0,0 0 0,1-1 0,0 1 0,1 0 0,0-1 0,0 1 0,0 1 1,0-5-4,0 1 1,1 0-1,-1-1 0,1 0 0,-1 1 0,1-1 1,0 0-1,1 0 0,-1 0 0,0 0 1,1 0-1,0-1 0,-1 1 0,1-1 1,0 1-1,0-1 0,1 0 0,-1 0 1,0-1-1,1 1 0,-1-1 0,1 0 1,-1 1-1,1-1 0,0-1 0,-1 1 0,3 0 4,-2-1 1,1 1 1,0-1-1,0 0 0,-1 0 0,1-1 0,0 1 0,0-1 0,-1 0 0,1 0 0,-1-1 0,1 1 0,-1-1 0,1 0 0,-1 0 0,0-1 0,0 1 0,0-1 1,0 0-1,-1 0 0,1 0 0,-1-1 0,1 1 0,-1-1 0,0 0 0,-1 1 0,1-1 0,-1-1 0,0 1 0,0 0 0,0-1 0,0 1 0,-1-1 0,1 1 0,-1-1 1,-1 0-1,1 1 0,0-1 0,-1 0 0,0-2-1,-1 3 5,1 0 1,-1 0-1,0 0 1,0-1 0,0 1-1,-1 0 1,1 1-1,-1-1 1,0 0-1,0 0 1,0 1-1,-1-1 1,1 1 0,-1 0-1,0 0 1,0 0-1,0 0 1,0 0-1,0 1 1,-2-2-6,0 1 11,0 1 0,0-1-1,0 1 1,0 0 0,0 0 0,-1 1 0,1-1-1,0 1 1,-1 0 0,1 1 0,-1-1 0,1 1 0,-1 0-1,1 1 1,-5 0-11,6 0 9,1-1 1,-1 1-1,1 1 0,0-1 0,0 0 0,0 1 0,-1-1 1,1 1-1,1 0 0,-1 0 0,0 0 0,0 1 0,1-1 1,-1 0-1,1 1 0,0 0 0,0 0 0,0-1 1,0 1-1,0 1 0,1-1 0,-1 0 0,1 0 0,0 0 1,0 1-1,0-1 0,0 3-9,0 1 2,0 1-1,0 0 1,0-1 0,1 1-1,1-1 1,-1 1 0,1 0-1,0-1 1,1 1 0,0-1 0,0 0-1,2 4-1,-2-6-6,0 0 0,1 0 0,-1 0 0,1 0-1,0-1 1,1 1 0,-1-1 0,1 0 0,0 0 0,0 0-1,0 0 1,0-1 0,4 2 6,-5-3-5,1 0 0,-1 0 0,1-1 0,0 1 0,0-1-1,0 0 1,0-1 0,0 1 0,0-1 0,0 1 0,0-1 0,0 0 0,0-1 0,0 1-1,0-1 1,0 1 0,0-1 0,3-2 5,1 1 1,-1-1 0,0 0 0,0-1 0,0 1 0,0-1 0,0-1 0,-1 1 0,1-1 0,-1 0 0,-1-1 0,4-2-1,-7 5 3,0 0 0,0 0 0,0 1 0,0-1 1,0 0-1,0-1 0,-1 1 0,0 0 0,0 0 1,0-1-1,0 1 0,0 0 0,0-1 0,-1 1 0,0-1 1,0 1-1,0-1 0,0 1 0,0-1 0,-1 1 1,1-1-1,-1 1 0,0 0 0,0-1 0,0 1 1,-2-3-4,0 1 11,0-1 0,-1 1 0,0 0 0,0 0 0,0 0 0,-1 1 0,0-1 0,1 1 0,-2 0 0,1 1 0,0-1 0,-1 1 0,1 0 0,-1 1 0,0-1 0,0 1 1,0 0-1,0 0 0,-1 1 0,1 0 0,-1 0-11,3 0 12,1 1-1,-1 0 1,1 0 0,-1 0 0,1 0 0,-1 0-1,1 1 1,-1-1 0,1 1 0,-1 0 0,1 0 0,-1 1-1,1-1 1,0 1 0,0-1 0,0 1 0,0 0-1,0 0 1,0 0 0,0 1 0,1-1 0,-1 1 0,1-1-1,0 1 1,-1 0 0,1 0 0,0 0 0,1 0-1,-1 0 1,1 1 0,-1-1 0,1 0 0,0 1 0,0-1-1,1 1 1,-1-1 0,0 4-12,1-1 2,0-1-1,-1 1 1,2 0-1,-1 0 1,1 0-1,0 0 1,0-1 0,1 1-1,-1 0 1,1-1-1,1 0 1,-1 1-1,1-1 1,0 0 0,0 0-1,0 0 1,1-1-1,-1 1 1,1-1-1,1 0 1,2 3-2,-3-3-5,1 0 0,0-1 0,0 0 0,0 0 0,0 0 0,0 0 0,1-1 1,-1 0-1,1 0 0,-1 0 0,1-1 0,0 1 0,0-2 0,-1 1 0,1-1 0,0 1 0,0-2 0,0 1 0,0-1 0,0 1 0,3-2 5,-3 0-3,0 0-1,0 0 0,-1 0 1,1-1-1,-1 0 0,0 0 0,1 0 1,-1-1-1,-1 0 0,1 0 1,0 0-1,1-3 4,-3 4 1,-1 0 1,0 0 0,0 0-1,0-1 1,0 1-1,-1-1 1,1 1-1,-1-1 1,0 1-1,0-1 1,0 0 0,0 0-1,-1 0 1,0 0-1,1 1 1,-1-1-1,-1 0 1,1 0-1,-1 0 1,0-2-2,-1-2 8,0 1 1,-1-1-1,0 1 1,-1 0-1,0 0 1,0 0-1,0 1 1,-1-1-1,0 1 1,0 0-1,0 0 1,-1 1-1,0-1-8,-1 0 14,0 1-1,0-1 1,0 1-1,-1 1 0,0-1 1,0 1-1,0 0 0,0 1 1,-1 0-1,1 1 0,-5-2-13,10 4 6,-1-1 0,1 1 0,0 0 0,0-1 0,0 1-1,0 1 1,0-1 0,0 0 0,0 1 0,-1 0 0,1-1 0,0 1-1,1 0 1,-1 1 0,0-1 0,0 0 0,0 1 0,1 0 0,-1 0-1,1-1 1,-2 3-6,1-1 4,0 0-1,1 1 1,0-1 0,0 1-1,0 0 1,0-1-1,0 1 1,1 0-1,0 0 1,-1 0 0,2 0-1,-1 0 1,0 0-1,1 0 1,0 1-1,0 0-3,0 0 2,0 0 0,0 1-1,0-1 1,1 0-1,0 0 1,0-1-1,1 1 1,-1 0-1,1 0 1,0-1 0,0 1-1,1-1 1,-1 1-1,1-1 1,1 1-2,-2-2-2,1 0 0,0-1 1,-1 0-1,1 1 0,0-1 0,0 0 1,0-1-1,0 1 0,0 0 0,1-1 1,-1 0-1,0 0 0,1 0 1,-1 0-1,1 0 0,-1-1 0,1 0 1,-1 1-1,1-1 0,-1 0 0,1-1 1,1 0 1,-2 1-2,1 0-1,-1-1 1,0 1 0,0-1 0,0 0 0,0 0 0,0 0 0,-1-1 0,1 1-1,0-1 1,0 0 0,-1 1 0,1-1 0,1-2 2,-4 3-3,1 1-1,0-1 1,-1 0 0,1 0 0,-1 0-1,1 0 1,-1 0 0,1 0-1,-1 0 1,0 0 0,1 0 0,-1 0-1,0 0 1,0-1 0,0 1 0,0 0-1,0 0 4,0-1-12,0 0-1,-1 0 1,1 0 0,-1 0-1,0 1 1,1-1-1,-1 0 1,0 1 0,0-1-1,0 1 1,0-1-1,0 1 1,-1-2 12,-2 0-222,1-1 0,-1 1 0,0-1 0,0 1 0,0 0 0,0 0 0,-1 1 1,1-1-1,-1 1 0,0 0 0,1 0 0,-5 0 222,-1 1-587</inkml:trace>
  <inkml:trace contextRef="#ctx0" brushRef="#br0" timeOffset="75506.589">16126 3456 1384,'-1'-1'29,"-1"0"372,1-1 0,-1 0 1,1 0-1,-1 1 0,1-1 0,0 0 0,0 0 0,0 0 0,0 0 0,0-1 0,0 1 1,1 0-1,-1 0 0,1 0 0,-1-1 0,1-1-401,20 23 2274,10 18-1765,-2 1 0,-1 2 1,7 17-510,16 23 80,-42-69-139,48 74-1121,42 45 1180,-91-122-2103,-2-3 894</inkml:trace>
  <inkml:trace contextRef="#ctx0" brushRef="#br0" timeOffset="75948.031">16381 3374 1672,'-1'-1'2530,"-3"4"-1000,-4 6-70,-4 13-445,1 0 0,1 1 0,1 0 1,-1 7-1016,-1 3 462,-7 15 3,-42 125 520,45-122-842,2 1 0,-1 21-143,10-42-336,4-31 256,0 1-1,0 0 1,0-1 0,0 1-1,0 0 1,0-1 0,0 1 0,0 0-1,0-1 1,0 1 0,0 0 0,1-1-1,-1 1 1,0-1 0,0 1 0,1 0 80,5-1-693</inkml:trace>
  <inkml:trace contextRef="#ctx0" brushRef="#br0" timeOffset="76598.269">16531 3377 1744,'0'-3'2466,"5"4"-753,6 5 371,4 11-1156,0 0 1,-1 1-1,2 4-928,5 9 258,11 11-83,147 192 124,-172-225-353,0-1 0,0 0 0,1 0 0,0 0 0,0-1 0,1 0 0,0 0 0,0-1 0,2 0 54,-2-3-708,-4-5 300</inkml:trace>
  <inkml:trace contextRef="#ctx0" brushRef="#br0" timeOffset="77048.136">16785 3385 2505,'0'0'83,"0"0"0,0 0 0,1 0 0,-1-1 0,0 1 0,0 0 0,0-1 1,0 1-1,-1 0 0,1 0 0,0 0 0,0-1 0,0 1 0,0 0 1,0 0-1,0-1 0,0 1 0,0 0 0,0 0 0,-1-1 0,1 1 0,0 0 1,0 0-1,0 0 0,0 0 0,-1-1 0,1 1 0,0 0 0,0 0 1,0 0-1,-1 0 0,1 0 0,0-1 0,0 1 0,-1 0 0,1 0 0,0 0 1,0 0-1,-1 0 0,1 0 0,0 0-83,-8 10 2024,-7 25-252,14-30-1498,-16 44 1176,2 0-1,-6 38-1449,-11 103 806,31-186-792,-14 109-255,8-42-3793,7-60 2521</inkml:trace>
  <inkml:trace contextRef="#ctx0" brushRef="#br0" timeOffset="77546.614">16986 3188 4449,'-4'-8'1984,"2"1"-471,-3-1-577,3 7 128,1 2-48,1 7-111,3 8-121,1 10-216,2 5-72,0 6-296,-1 0-104,0-5-336,1-4-312,-2-11-872,1-4-873,-2-9 1433</inkml:trace>
  <inkml:trace contextRef="#ctx0" brushRef="#br0" timeOffset="77880.127">16821 3162 1536,'-9'-4'1161,"4"1"303,1 1 280,2 1-119,3 0-161,6 0-376,2-1-176,10-4-103,6 0-161,10-5-256,5-4-80,6-3-168,3-3-48,1-1-80,-2 1-256,-4-1-1008,-7 3 863</inkml:trace>
  <inkml:trace contextRef="#ctx0" brushRef="#br0" timeOffset="83397.991">11541 2066 3057,'-4'-8'5520,"3"19"-3407,3 18-1072,2-3-811,2-1 1,1 0 0,1-1-1,2 0 1,0 0 0,11 18-231,-16-32-4,0-1 0,0 0 0,1-1 0,0 1 0,0-1 0,1 0 0,0-1 0,1 1 4,-5-6-5,0 1 0,0-1 0,0 0 0,0 0 0,1 0 0,-1-1 0,0 1 0,1-1 0,0 0 1,-1 0-1,1 0 0,-1 0 0,1-1 0,0 0 0,0 1 0,-1-1 0,1 0 0,0-1 0,0 1 0,-1-1 0,1 0 0,0 0 0,1 0 5,0-1-4,0 0 0,-1 0 0,1 0 0,-1 0-1,0-1 1,1 0 0,-1 0 0,0 0-1,-1 0 1,1-1 0,-1 0 0,2-1 4,0-2-1,-1 1 0,1-1 1,-2 0-1,1 0 0,-1 0 1,0-1-1,1-4 1,1-5 2,-2 0-1,0 0 1,-1-1 0,0 1-1,-1 0 1,-2-18-2,0 22 19,-1-1-1,0 1 1,-1 0 0,0 0-1,-1 0 1,-3-7-19,6 19 14,1 0 0,0 0 1,-1 0-1,1 0 0,-1 0 0,0 0 0,1 0 0,-1 0 0,0 0 1,1 1-1,-1-1 0,0 0 0,-1 0-14,2 1 10,0 0-1,0 0 1,-1 0 0,1-1-1,0 1 1,0 0 0,-1 0-1,1 0 1,0 0 0,-1 0 0,1 0-1,0 0 1,0 0 0,-1 0-1,1 0 1,0 1 0,0-1-1,-1 0 1,1 0 0,0 0-1,0 0 1,-1 0 0,1 0-1,0 1 1,0-1 0,0 0-1,-1 0 1,1 0 0,0 0-1,0 1 1,0-1 0,-1 0-10,1 2 25,-1-1 0,0 1 1,0 0-1,0-1 0,1 1 1,-1 0-1,1 0 0,-1-1 1,1 1-1,0 0 0,0 0 1,0 0-1,0 0 0,0 0-25,3 25 58,1-1 1,1 1-1,4 8-58,26 80 77,-22-76-42,9 30 124,-2 2-1,5 46-158,-21-92 49,-1 1-1,-2 0 0,0-1 0,-2 1 0,0-1 0,-2 1 1,-1-1-1,-1 0 0,-4 9-48,1-7 158,-8 16-158,12-35 40,0 1-1,-1-1 1,0 1 0,0-1-1,0-1 1,-6 6-40,10-12 4,-1 1 0,1-1 0,-1 1 1,0-1-1,1 1 0,-1-1 0,0 0 0,0 0 0,0 0 0,0 0 1,-2 0-5,3-1-6,0 0-1,0 1 1,0-1 0,0 0 0,0 0 0,0 0 0,0 0 0,0-1-1,0 1 1,0 0 0,0 0 0,0 0 0,0-1 0,0 1 0,0-1-1,0 1 1,1-1 0,-1 1 0,0-1 0,0 1 0,0-1 0,0 0-1,1 1 1,-1-1 0,0 0 0,1 0 0,-1 0 6,-3-4-31,1-1-1,0 0 1,0 0 0,0 0-1,1 0 1,0 0 0,0-1 0,1 1-1,-1 0 1,2-1 0,-1-4 31,-1-9-27,2 0 1,0 0 0,2-6 26,1-1-158,1 0 0,1 0-1,2 0 1,0 1 0,2 0-1,1 1 1,7-12 158,-1 6-312</inkml:trace>
  <inkml:trace contextRef="#ctx0" brushRef="#br0" timeOffset="84350.724">12078 1994 3705,'4'19'4616,"5"26"-3330,1-6-144,13 33-1142,-16-54 29,1 0 0,0-1-1,1-1 1,1 1 0,2 0-29,-10-14-4,0 0 1,1 0-1,-1 0 0,1 0 1,0 0-1,0-1 0,0 0 1,0 1-1,0-1 0,1 0 0,-1 0 1,1-1-1,-1 1 0,1-1 1,-1 0-1,1 0 0,0 0 1,2 0 3,-3-1 0,0 0 1,1 0-1,-1 0 1,0-1-1,0 1 1,0-1-1,0 0 1,1 0-1,-1 0 1,-1-1 0,1 1-1,0 0 1,0-1-1,0 0 1,-1 0-1,1 0 1,-1 0-1,1 0 1,-1 0-1,0-1 1,0 1-1,0-1 0,4-5 13,-1 0 0,-1 0-1,1-1 1,-1 1 0,0-1-1,-1 0 1,0 0 0,-1 0-1,0-1 1,1-2-13,-1-4 27,0 0 0,-1 0 1,-1 1-1,-1-1 0,-1-13-27,1 21 28,-6-30 103,7 36-93,-1 0 0,0-1-1,0 1 1,0 0 0,0 0 0,0 0 0,0 0 0,0 0 0,0 0 0,-1 0 0,1 0 0,-1 1 0,0-1 0,0 0-38,2 2 10,0 0 1,0-1 0,-1 1-1,1 0 1,0 0 0,0 0 0,0 0-1,-1 0 1,1 0 0,0-1-1,0 1 1,0 0 0,-1 0 0,1 0-1,0 0 1,0 0 0,-1 0 0,1 0-1,0 0 1,0 0 0,0 0-1,-1 0 1,1 0 0,0 0 0,0 0-1,-1 0 1,1 0 0,0 0-1,0 1 1,0-1 0,-1 0 0,1 0-1,0 0 1,0 0 0,0 0 0,0 0-1,-1 1 1,1-1-11,-3 11 182,5 17-106,-2-26-63,6 36-24,1-1 0,2 0 0,7 17 11,43 106 248,-34-99-37,-3 0-1,-2 2 1,5 37-211,-22-81 35,-1-1 1,-1 1-1,0 0 0,-2 7-35,1-18 17,-1 0 0,0 0 0,0 0 0,-1 0 0,0 0 0,-1 0 0,1-1 0,-1 1 0,-1-1 0,0 0 0,-1 2-17,4-7-5,0-1-1,0 1 0,0-1 1,0 1-1,0-1 0,0 0 1,-1 1-1,1-1 0,-1 0 1,1 0-1,-1 0 0,1 0 1,-1 0-1,0 0 1,1 0-1,-1-1 0,0 1 1,0-1-1,1 1 0,-1-1 1,0 0-1,0 1 0,0-1 1,0 0-1,1 0 0,-1-1 1,0 1-1,0 0 0,-2-1 6,1 0-22,0-1-1,0 1 0,0-1 1,0 0-1,0 0 0,0 0 1,0 0-1,1-1 0,-1 1 1,1-1-1,-1 0 0,1 1 1,0-1-1,0 0 0,0-1 23,-5-8-15,1-1 1,1 1-1,0-1 1,1 1-1,0-2 0,0 1 1,2 0-1,0 0 0,0-1 1,1 0-1,1-8 15,1 4-27,0 1 1,2-1-1,0 1 0,0 0 0,2 0 1,0 0-1,1 0 0,7-13 27,0 4-594,-2 2 242</inkml:trace>
  <inkml:trace contextRef="#ctx0" brushRef="#br0" timeOffset="84787.773">12561 1766 3337,'-1'-1'2048,"0"3"-223,0 1 135,1 7-504,2 5-231,2 7-473,1 3-256,0 2-360,1-1-64,-2-2-232,1 0-256,0-5-857,-2-2-719,-2-8 1208</inkml:trace>
  <inkml:trace contextRef="#ctx0" brushRef="#br0" timeOffset="85137.705">12397 1780 6649,'-7'-1'2417,"3"-1"-1953,1 0 88,7-1 104,3 0 24,7-2-39,5 0-33,7-2-192,4-2-112,4-2-152,2-1-56,1-2-40,-2 0-104,-5 1-648,-5 1-753,-7 2 873</inkml:trace>
  <inkml:trace contextRef="#ctx0" brushRef="#br0" timeOffset="89886.867">7346 4910 4425,'-18'-15'876,"11"9"14,1 1 0,-1 0 1,0 0-1,-7-3-890,14 8 29,0 0 0,0 0 0,0 0 0,0 0 0,0 0 1,0 0-1,0 0 0,-1 0 0,1-1 0,0 1 0,0 0 0,0 0 0,0 0 1,0 0-1,0 0 0,0 0 0,0 0 0,0 0 0,0-1 0,0 1 0,0 0 0,-1 0 1,1 0-1,0 0 0,0 0 0,0 0 0,0-1 0,0 1 0,0 0 0,0 0 1,0 0-1,0 0 0,0 0 0,0 0 0,0-1 0,1 1 0,-1 0 0,0 0 0,0 0 1,0 0-1,0 0 0,0 0 0,0 0 0,0-1 0,0 1 0,0 0 0,0 0 0,0 0 1,0 0-1,1 0 0,-1 0 0,0 0 0,0 0-29,11-6 375,13-2-352,-24 8-9,8-2-7,1 0 0,-1 1 0,1 0 0,-1 0 0,1 1 0,-1 0 0,1 0 0,-1 1 0,1 0 0,-1 1 0,1 0 0,-1 0 0,0 0 0,2 2-7,-5-1 0,1-1-1,-1 1 0,0 0 0,0 0 0,-1 1 1,1 0-1,0-1 0,-1 2 0,0-1 0,0 0 1,-1 1-1,1 0 0,-1 0 0,0 0 1,0 0-1,0 0 0,-1 1 0,0-1 0,0 1 1,1 5 0,0 6 44,0 0 0,-2 0 0,0 0 0,-1 1 0,-1 9-44,-4 27 644,-3 5-644,-2-5 279,5-33-146,1 1 0,1 0 0,1 0 0,1 17-133,1-36 8,0-1 0,0 1 0,1-1 0,-1 1 1,1-1-1,-1 1 0,1-1 0,0 1 0,0-1 0,1 2-8,-1-3 0,0 0-1,-1-1 0,1 1 0,-1 0 0,1-1 0,0 1 1,0-1-1,-1 1 0,1-1 0,0 1 0,0-1 0,0 0 1,-1 1-1,1-1 0,0 0 0,0 0 0,0 0 0,0 1 1,0-1-1,0 0 0,0 0 0,0 0 0,-1 0 1,1-1-1,0 1 0,0 0 0,0 0 0,0-1 0,0 1 1,-1 0-1,1-1 1,10-3 1,-1-2 1,0 1-1,0-1 1,0-1-1,-1 0 1,6-5-2,8-6-44,54-36-2514,-60 40 1650</inkml:trace>
  <inkml:trace contextRef="#ctx0" brushRef="#br0" timeOffset="90221.679">7435 5122 10498,'-19'-15'3481,"31"13"-3473,5-2-32,7-3 0,3-2-176,4-5-640,1-1-1081,5-6 1193</inkml:trace>
  <inkml:trace contextRef="#ctx0" brushRef="#br0" timeOffset="90898.399">7794 4864 6585,'0'0'119,"0"0"-1,-1-1 0,1 1 1,0 0-1,-1 0 0,1 0 1,0 0-1,-1 0 0,1-1 1,0 1-1,0 0 0,-1 0 0,1 0 1,0-1-1,-1 1 0,1 0 1,0-1-1,0 1 0,0 0 1,-1 0-1,1-1 0,0 1 1,0 0-1,0-1 0,0 1 1,0 0-1,0-1 0,-1 1 0,1 0 1,0-1-1,0 0-118,7-9 1256,19-7-1111,-24 15 58,9-4-150,1-1 0,0 2 0,0 0 1,1 0-1,0 1 0,0 0-53,-9 3 10,1 0 0,-1 0-1,0 1 1,0-1 0,1 1 0,-1 0 0,0 0 0,0 0 0,1 1 0,-1-1-1,0 1 1,0 0 0,1 1 0,-1-1 0,0 1 0,0-1 0,-1 1 0,1 0-1,0 1 1,1 0-10,-2 0 17,-1 0 1,0 0-1,1 0 0,-1 0 0,0 1 0,0-1 0,-1 0 0,1 1 0,-1 0 0,0-1 0,1 1 1,-2 0-1,1 0 0,0-1 0,-1 1 0,0 3-17,1 11 54,-1 1 0,-1-1 0,-1 1-54,0-1 39,-5 55 154,2-31-28,2 0 0,2 1 0,2 15-165,-1-55 10,0 1 1,1-1-1,-1 0 0,1 1 0,0-1 1,0 0-1,0 0 0,1 2-10,-2-5 2,1 1 0,-1-1 1,1 1-1,-1-1 0,1 1 0,-1-1 0,1 1 1,-1-1-1,1 1 0,0-1 0,-1 1 0,1-1 0,0 0 1,-1 0-1,1 1 0,0-1 0,0 0 0,-1 0 0,1 0 1,0 0-1,0 0 0,-1 0 0,1 0 0,0 0 0,0 0 1,-1 0-1,1 0 0,0 0 0,-1 0 0,1-1 1,0 1-1,0 0 0,-1-1 0,1 1 0,0 0 0,-1-1 1,1 1-1,-1-1 0,1 1-2,8-6 6,0 1 0,-1-2 0,0 1 1,0-1-1,3-4-6,37-42-257,-16 17-549,-14 17 450</inkml:trace>
  <inkml:trace contextRef="#ctx0" brushRef="#br0" timeOffset="91247.28">7918 5004 9066,'-7'17'3161,"22"-19"-2921,7-1 40,2-3 24,7-4-120,1-1-96,3-6-696,-1-1 464</inkml:trace>
  <inkml:trace contextRef="#ctx0" brushRef="#br0" timeOffset="91650.356">8279 4579 6041,'-5'-2'2489,"1"3"-1377,2 5 72,1 6 9,1 7-169,2 9-304,0 2-240,3 4-320,0-4-56,-1-5-408,0-5-384,0-9-1024,0-4-1569,-2-7 2105</inkml:trace>
  <inkml:trace contextRef="#ctx0" brushRef="#br0" timeOffset="91997.991">8120 4594 4345,'-15'-16'2344,"26"12"-295,8-3-785,5-2 168,12-2-231,5-2-177,8 1-528,4 2-176,-6 1-648,-4 2-1008,-6 2 880</inkml:trace>
  <inkml:trace contextRef="#ctx0" brushRef="#br1" timeOffset="154819.487">22196 3517 2985,'-22'-54'1416,"22"53"-1298,-1-1 1,1 1-1,-1-1 0,0 1 1,0 0-1,0-1 0,0 1 1,0 0-1,0 0 0,0 0 1,0 0-1,-1-1-118,0-2 992,1 4-755,1 0-172,-1 0-1,1-1 1,0 1 0,0 0-1,0 0 1,-1 0-1,1 0 1,0 0 0,0 0-1,-1 0 1,1 0 0,0 0-1,0 0 1,-1 0-1,1 0 1,0 0 0,0 0-1,-1 0 1,1 0 0,0 0-1,0 0 1,0 0 0,-1 0-1,1 0 1,0 0-1,0 0 1,-1 0 0,1 1-1,0-1 1,0 0 0,0 0-1,0 0 1,-1 0-1,1 1 1,0-1 0,0 0-1,0 0 1,0 0 0,-1 1-1,1-1 1,0 0-1,0 0 1,0 0 0,0 1-1,0-1 1,0 0 0,0 0-1,0 1 1,0-1-65,-22 60 926,7-24-585,-34 76 289,18-46-48,-1 16-582,-34 81 1309,-66 115-1309,128-269 18,-135 275 1120,4 28-1138,105-233 84,-15 40 106,-20 27-190,-78 114 165,17-34-26,24-16 181,-26 95-320,-35 75 140,-16-5-94,-21 44-14,117-244-10,-55 78-22,-46 94 8,121-229-7,31-61-23,3 1 1,-20 58 21,33-56-387,13-47-138,3-3-425,3-7 374</inkml:trace>
  <inkml:trace contextRef="#ctx0" brushRef="#br2" timeOffset="171185.202">17310 1535 1272,'-177'-26'2397,"64"10"-1686,-195-26 1034,-160-12-1156,249 32 84,-432-55 998,440 52-1318,-117-17 46,102 8-218,-80-13-16,-111-9 183,233 35-236,-180-11 3,115 12 128,-128-7 470,115 10-329,-452-17-92,291 31-154,-74-3 10,291-9-117,75 5-12,-988-39 54,83 54-44,532 26-18,-27 26-11,359-36 5,-37 3-5,109-12-5,-647 91 5,-81 54 39,565-96 1,-194 74-40,289-72 21,3 6 0,4 8 1,-47 35-22,101-49 28,3 4 0,-38 36-28,91-62 14,2 2 0,2 2 0,2 2 0,3 2 0,-18 28-14,21-22 6,-11 25-6,36-54 1,1 1 0,1 0 0,1 0 0,-2 14-1,-9 49 1,-5 70-1,18-93 11,3 18-11,5-51 1,1 0 1,2-1-1,4 19-1,15 73 32,21 65-32,-26-139 26,2-1-1,2 0 1,27 45-26,88 137 119,-82-145-91,-2 0 1,2 2 16,3-2 0,17 16-45,-2-14 29,57 74 15,-30-41 11,66 62-55,120 103 146,-203-207-84,195 170 62,-163-151-96,41 30 57,5-7 1,6-7 0,48 19-86,-63-49 147,48 30 41,-147-83-149,72 46 147,56 23-186,299 138 366,-174-94-158,217 103 48,25-23-158,-113-49-23,-136-53 29,39-1-104,12-22 280,108 8-280,364 45 292,-550-112-171,2-13 0,256-5-121,371-43 114,-3-57 37,167-65 915,234-84-724,-738 102-278,150-58-5,-275 69-16,-278 71-9,-1-7 0,-3-7 1,-2-6-1,125-74-34,-169 77 17,122-66 15,-141 77-17,-1-4 1,-2-4-1,33-32-15,-107 80 1,184-155 20,-148 120-7,-2-2-1,37-49-13,-34 30 15,-4-1 0,29-60-15,59-145 34,-96 192-32,-3-3-1,-4 0 1,-3-2-1,-4-1 1,5-58-2,-5-11-24,-2-110 24,-19 204-5,-2 1-1,-2 0 1,-3 0 0,-2 0-1,-3 1 1,-5-7 5,-30-74-33,-14-19 33,25 69-7,-41-99-73,-53-85 80,70 167-29,27 49 19,-12-20 7,-3 1 0,-4 3 0,-18-17 3,-12 5-26,16 16 11,-22-23 2,-16-17-20,74 75 24,-2 2 0,-1 2-1,-26-19 10,-16-5-22,-24-9 22,34 23-14,7 5-11,-48-37 25,26 15-25,-56-28 25,15 10 9,-7-8-12,-4 6-1,-56-20 4,113 59 4,1-3-1,3-3 0,1-4 1,-8-10-4,60 45-12,-1 0 0,0 1 0,0 1 0,-1 1 0,-1 1 1,1 1-1,-1 0 0,-19-2 12,3 1 4,-57-16-709,78 19 105,0-1 0,1 0 0,-1-1 0,-7-6 600,-3-6-684</inkml:trace>
  <inkml:trace contextRef="#ctx0" brushRef="#br1" timeOffset="141315.995">2039 194 1560,'-30'28'1209,"29"-27"-1024,0 0 0,0-1 0,1 1 0,-2 0 0,1-1 0,0 1 0,0-1 0,0 1 0,0-1 0,0 1 0,0-1 0,0 0 1,-1 0-186,2 1 69,0-1 0,0 0 1,-1 0-1,1 0 1,0 0-1,0 0 1,0 0-1,-1 0 1,1 0-1,0-1 0,0 1 1,0 0-1,-1 0 1,1 0-1,0 0 1,0 0-1,0 0 1,0 0-1,-1 0 0,1 0 1,0-1-1,0 1 1,0 0-1,0 0 1,-1 0-1,1 0 1,0 0-1,0-1 1,0 1-1,0 0 0,0 0 1,0 0-1,0-1 1,0 1-1,0 0 1,0 0-1,0 0 1,-1 0-1,1-1-69,0 1 300,2 0 27,44 2 908,16 4-1235,-21-2 605,42-1-605,395-23 1303,96-3-539,332-21-22,-422 4 338,-390 32-876,619-35 80,-52 38-198,47-3-2,-676 7-83,816-27 24,-594 24-14,392-1 37,935-2 55,-367 3-77,-981 6-20,846 34 11,-570-14-12,726 14 10,-108-4 2,-881-24-9,53 3 7,-156-6-14,929 33 7,-553-21 0,110 4 8,-592-20-15,929 42 54,-876-42-51,-87-1 173,-6 0-1223,-13 1-2752,-13-1 2132</inkml:trace>
  <inkml:trace contextRef="#ctx0" brushRef="#br1" timeOffset="143867.823">1899 258 1528,'-1'-2'5230,"-2"6"-4161,-6 13-1069,-10 32 1429,-3 18-1429,1-4 1097,-3-1-1097,-117 278 1580,1-31-320,-16-6-224,38-79-506,-152 326 346,121-224-484,-94 209 265,20 8-144,-34 144-413,222-585-501,4 6 401,26-91-685,0-1 1,-1 0 0,-3 3 684,-1-2-720</inkml:trace>
  <inkml:trace contextRef="#ctx0" brushRef="#br1" timeOffset="146299.152">47 4751 1640,'-35'-79'950,"25"58"-208,9 18 238,1-1 620,0 5-1548,0 0 1,0 0-1,1 0 1,-1 0-1,0 0 0,1-1 1,-1 1-1,1 0 1,-1 0-1,1 0 1,-1 0-1,1 0 0,0 0-52,1 1 79,8 11 81,0-1 1,1 0-1,5 2-160,6 9 127,145 145 918,20 24-9,-115-110-697,4-3 1,3-3 0,29 18-340,362 234 333,-282-203-334,-41-25 17,712 471 384,-629-424-243,281 183 757,350 289 114,-311-196-759,-306-231-195,45 33 31,-257-202-149,-2-2 129,14 14-85,-36-28-179,-1 0-1,0 1 1,0-1-1,0 1 1,-1 0-1,-1 1 1,4 6 179,3 12-489</inkml:trace>
  <inkml:trace contextRef="#ctx0" brushRef="#br1" timeOffset="147647.041">5275 8566 2545,'-8'45'798,"8"-45"-777,0 1 0,0-1 0,0 1 0,0-1-1,0 1 1,0-1 0,0 1 0,0-1 0,0 0-1,0 1 1,0-1 0,0 1 0,0-1 0,1 1-1,-1-1 1,0 0 0,0 1 0,0-1 0,1 0-1,-1 1 1,0-1 0,0 1 0,1-1-1,-1 0 1,0 0 0,1 1 0,-1-1 0,0 0-1,1 1-20,12 0 1034,-8-1-885,51 1 947,-1-2 1,27-4-1097,233-17 1452,4 16-1064,-56 1-11,164-9 79,658-8-21,-191 27 230,857 14-268,-1182 2-335,339 4 57,-462-26 89,434 5 443,-92 17-413,344 4-69,-37-49-76,0-24-23,-976 42-64,1578-44 1309,-1591 49-1238,-11 1 91,92-12-168,-176 11-59,0-1 0,0-1 0,0 0 0,9-3 59,-16 4-292,1 0-1,-1 0 0,1-1 0,-1 0 1,0 0-1,0 0 0,0 0 1,0 0-1,0-1 0,-1 1 0,0-1 1,2-2 292,0-2-493,-1-1 1,0 1-1,3-10 493</inkml:trace>
  <inkml:trace contextRef="#ctx0" brushRef="#br1" timeOffset="148989.419">19555 326 816,'-44'-7'1004,"44"7"-955,0-1 0,0 1-1,-1 0 1,1 0-1,0 0 1,-1 0-1,1 0 1,0 0 0,0 0-1,-1 0 1,1-1-1,0 1 1,-1 0 0,1 0-1,0 0 1,-1 1-1,1-1 1,0 0-1,-1 0 1,1 0 0,0 0-1,0 0 1,-1 0-1,1 0 1,0 0 0,0 1-1,-1-1 1,1 0-1,0 0 1,0 0 0,-1 1-1,1-1 1,0 0-1,0 0 1,0 0-1,-1 1 1,1-1 0,0 0-1,0 1 1,0-1-1,0 0 1,0 0 0,0 1-1,-1-1 1,1 0-1,0 1 1,0-1-1,0 0 1,0 0 0,0 1-1,0-1 1,0 0-1,0 1 1,0-1 0,1 0-1,-1 1 1,0-1-1,0 0 1,0 0-1,0 1 1,0-1 0,1 0-49,6 13 982,5 0-150,0-2 0,1 1 1,1-1-833,19 17 807,74 86 363,-15-14-727,52 47-22,66 64-29,-172-175-310,101 95 663,46 63-745,120 163 259,159 182-113,-27-24 44,-219-251 334,-160-185 76,-3 3 0,26 55-600,-15-25-299,-63-106-136,2 0-1,-1-1 0,1 1 0,-1-1 0,5 4 436,0-4-763</inkml:trace>
  <inkml:trace contextRef="#ctx0" brushRef="#br1" timeOffset="195399.93">18012 534 1184,'5'-21'10906,"-5"21"-10800,0 0 0,0 0-1,0 0 1,0 0-1,0 0 1,0 0 0,0 0-1,0 0 1,0 0 0,0 0-1,0 0 1,0 0-1,0 0 1,0 0 0,0 0-1,0 1 1,0-1-1,0 0 1,0 0 0,0 0-1,0 0 1,0 0-1,0 0 1,0 0 0,0 0-1,0 0 1,0 0-1,0 0 1,0 0 0,0 0-1,1 0 1,-1 0-1,0 0 1,0 0 0,0 0-1,0 0 1,0 0-1,0 0 1,0 0 0,0 0-1,0 0 1,0 0-1,0 0 1,0 0 0,0 0-1,0 0 1,0 0 0,0 0-106,-1 19-391,-24 109 1058,-3 15-389,19-80-61,1 37-217,7-97-123,1-9 23,0 5 89,0 1 0,0 0 0,0-1 0,0 1-1,0 0 1,0-1 0,0 1 0,0 0-1,0-1 1,0 1 0,0 0 0,0-1-1,1 1 1,-1 0 0,0-1 0,0 1-1,0 0 1,0 0 0,1-1 0,-1 1 0,0 0-1,0-1 1,0 1 0,1 0 0,-1 0-1,0 0 1,0-1 0,1 1 0,-1 0-1,0 0 1,1 0 0,-1 0 0,0-1 0,1 1-1,-1 0 1,0 0 0,1 0 0,-1 0-1,1 0 12,23 12-47,-21-9 45,1-1 0,0 0-1,0 0 1,0-1 0,0 1 0,0-1-1,0 0 1,1 0 2,41 6-441,-1-2-1,1-3 1,7-1 441,-39-1-486</inkml:trace>
  <inkml:trace contextRef="#ctx0" brushRef="#br1" timeOffset="195836.185">18432 651 5097,'-1'-4'858,"1"1"1,0-1-1,0 1 0,0-1 1,0 0-1,0 1 0,1-1 1,0-1-859,-1 4 2350,-19 156 1443,10-55-2971,5 35-822,4-133-5,0 5-122,0 0 1,-1 0-1,0 0 0,0 3 127,0-7-1036,0-4-351,1-5-443,2-3 645</inkml:trace>
  <inkml:trace contextRef="#ctx0" brushRef="#br1" timeOffset="196218.582">18425 611 6257,'0'-4'405,"0"0"0,0 0 0,0 0 0,1 0 0,0 0 0,0 0 0,0 0-1,0 1 1,0-1 0,1 0 0,1-2-405,-2 4 130,1 0 1,0 0-1,0 0 0,0 0 1,0 0-1,0 0 1,0 1-1,0-1 0,0 1 1,1-1-1,-1 1 0,0 0 1,1 0-1,-1 0 0,1 0 1,0 1-1,-1-1 0,1 1-130,4-1 115,-1 0-1,1 0 1,-1 1-1,1 0 1,-1 1-1,1-1 1,-1 1-1,0 0 1,1 1-1,-1 0 0,0 0 1,0 0-1,0 1 1,0 0-1,0 0 1,-1 0-1,1 1 1,-1-1-1,0 1 0,0 1 1,0-1-1,-1 1 1,1 0-1,-1 0 1,0 0-1,-1 0 1,1 1-1,-1 0 1,0-1-1,-1 1 0,1 0 1,-1 0-1,0 1 1,-1-1-1,1 0 1,-1 1-1,-1-1 1,1 1-1,-1 3-114,0-3 117,-1 0 0,0 0 0,-1-1 0,1 1 0,-1-1 0,0 1 0,-1-1 1,0 0-1,0 1 0,0-2 0,0 1 0,-1 0 0,0-1 0,-1 1 0,1-1 0,-1 0 0,0-1 0,-2 3-117,-2-1 22,1 1 1,-2-1-1,1 0 1,-1-1-1,0 0 1,0-1-1,0 0 1,0 0-1,-1-1 0,0-1 1,0 0-23,-7-1-672,18-1 652,0-1 1,-1 1-1,1 0 1,-1 0-1,1 0 1,0-1-1,-1 1 0,1 0 1,0 0-1,-1-1 1,1 1-1,0 0 1,0-1-1,-1 1 1,1 0-1,0-1 1,0 1-1,-1-1 1,1 1-1,0-1 20</inkml:trace>
  <inkml:trace contextRef="#ctx0" brushRef="#br1" timeOffset="197322.665">19192 759 2529,'1'-2'359,"0"1"0,0-1 0,0 0 0,-1 1 1,1-1-1,0 0 0,-1 0 0,1 1 0,-1-1 1,1 0-1,-1 0 0,0 0 0,0 0 0,0 0 0,0 0 1,0 0-1,-1 0 0,1 1 0,0-1 0,-1 0 1,1 0-1,-1 0 0,0 1 0,0-1 0,0 0-359,-2-4 351,0 1 1,0 0-1,0 0 0,-1 0 0,0 0 0,0 1 0,-3-3-351,6 6 32,1 0 0,-1 1 0,0-1 0,0 0 0,1 1 1,-1-1-1,0 0 0,0 1 0,0 0 0,0-1 0,0 1 0,0-1 1,0 1-1,0 0 0,0 0 0,0-1 0,0 1 0,0 0 0,0 0 1,0 0-1,0 0 0,0 0 0,0 1 0,0-1 0,0 0 1,0 0-1,0 1 0,0-1 0,0 0 0,0 1 0,0-1 0,0 1 1,0-1-1,1 1 0,-1 0 0,0-1 0,0 1 0,1 0 0,-1 0 1,0-1-1,1 1 0,-1 0 0,0 0 0,1 0 0,0 0 0,-1 0-32,-3 6 153,0 0 0,0 1-1,1 0 1,0 0 0,0 2-153,3-9 10,-7 22 221,1 0 0,2 1 1,0 0-1,1 11-231,-1 96 325,4-113-283,4 70 108,0-21-109,-4-62-165,1-3-65,-1 1-1,0-1 0,0 0 1,0 1-1,0-1 0,0 0 1,0 0-1,-1 1 0,1-1 1,-1 0-1,0 0 0,1 1 1,-1-1-1,0 0 0,-1 1 190,0-3-1736,0-4 775</inkml:trace>
  <inkml:trace contextRef="#ctx0" brushRef="#br1" timeOffset="197679.447">18961 988 6553,'-4'0'2313,"6"0"-1569,3 0 136,4 0 176,4-2 89,5-1-233,6-1-152,6-1-232,2 0-88,-3 3-240,-3 0-136,-8 2-576,-3 1-448,-3 1 560</inkml:trace>
  <inkml:trace contextRef="#ctx0" brushRef="#br1" timeOffset="198020.119">19345 989 8210,'-3'-1'742,"0"0"-1,0 1 1,0-1 0,0 1 0,0 0-1,0-1 1,0 1 0,-1 1 0,-1-1-742,3 1 81,1-1 0,-1 1 0,1 0 0,-1-1 0,1 1 1,0 0-1,0 0 0,-1 0 0,1 0 0,0 0 0,0 0 1,0 0-1,0 0 0,0 1 0,0-1 0,0 0 0,1 1 1,-1-1-1,0 0 0,0 2-81,-2 4 89,1 0-1,-1 0 1,2 0-1,-1 1 1,1-1 0,0 0-1,0 1 1,1-1 0,0 0-1,0 1 1,1-1-1,-1 1 1,2 1-89,-1-5 0,0 0 1,0 0-1,0 0 0,1-1 1,-1 1-1,1 0 0,0-1 1,0 0-1,0 1 0,1-1 1,-1 0-1,1 0 0,0 0 1,0-1-1,0 1 0,0-1 1,0 1-1,0-1 0,1 0 1,-1 0-1,1 0 0,-1-1 0,1 1 1,0-1-1,2 1 0,-2-1 0,0-1 1,0 1-1,0 0 0,0-1 1,0 0-1,0 0 0,0 0 1,0-1-1,0 1 0,0-1 1,0 0-1,0 0 1,0 0-1,-1-1 0,1 1 1,0-1-1,-1 0 0,1 0 1,0-1-1,-2 1-1,1 0 0,-1-1 0,0 1 0,0 0 1,0-1-1,0 0 0,0 1 0,-1-1 1,1 0-1,-1 0 0,1 0 0,-1 0 1,0 0-1,-1-1 0,1 1 0,0 0 0,-1 0 1,0 0-1,1-1 0,-1 1 0,-1 0 1,1 0-1,0-1 0,-1 1 1,0-5-3,-1 1 0,0 0 0,0 0 0,0 1 0,-1-1 0,0 0 0,-1 1 0,1-1 0,-2-1 3,3 6-34,0-1 0,1 1 0,-1 0 1,0 0-1,0-1 0,0 1 1,0 1-1,-1-1 0,1 0 1,-1 1-1,1-1 0,-1 1 1,1-1-1,-1 1 0,0 0 0,1 0 1,-1 1-1,0-1 0,0 0 1,0 1-1,0 0 0,1-1 1,-1 1-1,-2 1 34,5-1-70,0 0 0,-1 0 0,1 0 0,0 0 0,-1 0 0,1 0 0,0 0 0,0 0 0,-1 0 0,1 0 0,0 0 0,-1 0 0,1 0 0,0 1 0,0-1 0,-1 0 0,1 0 0,0 0 0,0 0 0,-1 1 0,1-1 0,0 0 0,0 0 0,0 1 0,-1-1 0,1 0 0,0 0-1,0 1 1,0-1 0,0 1 70,4 0-653</inkml:trace>
  <inkml:trace contextRef="#ctx0" brushRef="#br1" timeOffset="198409.047">19523 1002 5697,'30'38'2494,"-28"-35"-2030,0 1-1,0-1 1,-1 0-1,1 1 1,0-1 0,-1 1-1,0-1 1,0 1-1,0 0 1,0 2-464,1 4 604,0-1-294,0 0 1,-1 1-1,0-1 1,-1 0 0,0 1-1,-1 2-310,1-6 132,-1-1 1,1 0-1,-2 0 0,1 0 0,0 0 1,-1 0-1,0 0 0,0-1 0,-1 1 0,1 0 1,-1-1-1,0 1-132,3-5 5,0 0 1,0 0-1,0 0 1,0 0-1,0 0 1,0 0-1,0 0 1,0 0-1,0 1 1,0-1-1,0 0 1,0 0-1,-1 0 1,1 0-1,0 0 1,0 0-1,0 0 1,0 0-1,0 0 1,0 1-1,0-1 1,0 0-1,0 0 0,0 0 1,-1 0-1,1 0 1,0 0-1,0 0 1,0 0-1,0 0 1,0 0-1,0 0 1,0 0-1,-1 0 1,1 0-1,0 0 1,0 0-1,0 0 1,0 0-1,0 0 1,0 0-1,0 0 1,-1 0-1,1 0 1,0 0-1,0 0 1,0 0-1,0 0 0,0-1 1,0 1-1,0 0 1,0 0-1,0 0 1,-1 0-1,1 0 1,0 0-1,0 0 1,0 0-1,0 0 1,0 0-1,0-1 1,0 1-6,0-8 85,1-1-74,1 0-1,1 1 1,0 0-1,0 0 0,1 0 1,0 0-1,0 0 1,0 1-1,6-6-10,-2 1 115,1 2 0,0-1 1,1 2-1,0-1 0,11-7-115,-18 15 100,1 0 0,-1-1 0,1 1 0,0 1 0,-1-1 1,1 0-1,0 1 0,0 0 0,0 0 0,0 0 0,1 1-100,6-1-1252,0 1 0,-1 0-1,8 1 1253,-15 0-710,7-1-1009</inkml:trace>
  <inkml:trace contextRef="#ctx0" brushRef="#br1" timeOffset="200292.098">18483 1595 2817,'-1'-11'4063,"0"2"-499,-1 15-1309,-10 89-511,9-59-1394,-2 0 1,-1 0-1,-8 24-350,10-50 90,3-5-33,-1 0 0,0 1-1,1-1 1,0 0-1,0 6-56,12-36-380,17-67-612,-11 30-151,9-15 1143,-19 58-14,2 1 0,-1 0 0,2 1 0,1 0 0,0 0 0,2-1 14,-11 16 25,15-16 183,-17 18-191,0 0 0,1-1-1,-1 1 1,1 0-1,-1 0 1,1-1 0,-1 1-1,0 0 1,1 0 0,-1 0-1,1-1 1,-1 1-1,1 0 1,-1 0 0,1 0-1,-1 0 1,1 0 0,-1 0-1,1 0 1,-1 0-1,1 0 1,-1 0 0,1 0-1,-1 1 1,1-1 0,-1 0-1,1 0 1,-1 0 0,1 1-1,-1-1 1,0 0-1,1 0 1,-1 1 0,1-1-1,-1 0 1,0 1 0,1-1-1,-1 0 1,0 1-1,1-1 1,-1 1-17,3 4 111,-1 1 0,0 0-1,0 0 1,0 0 0,-1 0 0,0 0 0,0 0 0,0 1-1,-1-1 1,0 0 0,0 0 0,-1 2-111,1 10 236,-5 176 191,1-123-302,4-70-126,0-1 0,0 0 0,0 1 1,0-1-1,0 0 0,0 1 0,0-1 1,0 0-1,0 1 0,0-1 0,0 0 0,0 1 1,0-1-1,0 0 0,0 1 0,0-1 1,0 0-1,0 1 0,0-1 0,0 0 0,0 1 1,1-1-1,-1 0 0,0 0 0,0 1 1,0-1-1,1 0 0,-1 1 0,0-1 0,1 0 1,5-8-42,5-18-14,6-30-18,-2 3-328,16-31 402,-24 68-54,0 0 0,2 0 0,0 1 0,0 0 0,2 1 0,0 0 0,1-1 54,-10 14 0,-1-1 0,1 1 1,-1-1-1,1 1 1,0 0-1,-1 0 1,1-1-1,0 1 1,0 0-1,0 1 0,2-2 0,-4 2 6,1 0-1,0 0 1,-1 0-1,1 0 0,0 0 1,-1 0-1,1 0 1,0 1-1,-1-1 0,1 0 1,0 0-1,-1 0 0,1 1 1,-1-1-1,1 0 1,0 1-1,-1-1 0,1 0 1,-1 1-1,1-1 1,-1 1-1,1-1 0,-1 1 1,0-1-1,1 1 0,-1-1 1,1 1-1,-1 0 1,0-1-1,0 1 0,1 0 1,-1-1-1,0 1 1,0 0-1,0-1 0,0 1 1,1 0-6,2 12 136,-1 1-1,0-1 1,0 1 0,-2-1 0,1 3-136,-5 70 362,2-56-280,-3 23 24,1-20-173,2-1 1,2 5 66,0-35-32,0-1-60,0 0 0,0 0 0,0 1 0,0-1 0,0 0 0,0 0 0,1 0 0,-1 1 0,0-1 0,1 0 0,-1 0 0,1 0 0,-1 0 0,1 0 92,3 1-518</inkml:trace>
  <inkml:trace contextRef="#ctx0" brushRef="#br1" timeOffset="200886.405">19126 1608 7001,'1'0'176,"-1"-1"-1,1 0 1,0 1-1,-1-1 0,1 0 1,-1 1-1,1-1 0,-1 0 1,1 0-1,-1 0 1,1 1-1,-1-1 0,0 0 1,0 0-1,1 0 0,-1 0 1,0 0-1,0 0-175,0 0 85,0 1 0,0-1 0,0 1 0,-1-1 0,1 1 0,0-1 0,0 1 0,-1 0 0,1-1 0,0 1 0,0-1 0,-1 1 0,1 0 0,0-1 0,-1 1 0,1 0 0,-1-1 0,1 1 0,-1 0 0,1 0 0,0-1 0,-1 1 0,1 0 0,-1 0-85,-1-1 172,0 1 0,-1-1-1,1 1 1,0-1-1,-1 1 1,1 0 0,0 0-1,0 0 1,-1 1 0,1-1-1,0 0 1,-1 1 0,0 0-172,0 0 137,0 1 1,0 0-1,0 0 1,0 0-1,0 0 1,1 0 0,-1 1-1,1-1 1,-1 1-1,1-1 1,0 1-1,0 0 1,-1 2-138,-4 9 346,-1-1 1,-1 7-347,9-19-3,-9 19 145,1 1 0,2-1 0,-5 21-142,9-31 29,0 1 0,1 0 0,0 0-1,0 0 1,2-1 0,-1 1 0,1 0-1,1 0 1,0 1-29,-2-10-3,1-1 1,-1 1-1,1 0 0,-1-1 0,1 1 1,0 0-1,0-1 0,0 1 0,0-1 1,0 1-1,0-1 0,0 1 0,0-1 1,0 0-1,1 0 0,-1 1 0,1-1 1,-1 0-1,1 0 0,-1 0 1,1-1-1,0 1 3,0 0-5,0-1 1,0 1-1,0-1 1,0 0-1,0 0 1,0 0-1,0 0 1,0 0-1,0-1 1,0 1-1,0 0 1,-1-1-1,1 0 1,0 1-1,0-1 0,0 0 1,0 0-1,-1 0 1,1 0-1,0 0 5,5-4-90,0-1 0,-1 0 0,1 0 0,-1 0 0,0-1 0,-1 1-1,1-1 1,-1-1 0,-1 1 0,1-1 0,-1 0 0,-1 0 0,0 0-1,0 0 1,0-1 0,0-3 90,3-18-525,-1-1 0,-2 1 0,0-31 525,-3 45-77,3-10 368,-3 26-283,0 0 0,0 0 0,0 0 0,0 0 1,0 0-1,0 0 0,0 0 0,0 0 0,0 0 0,0 0 0,0 0 1,0 0-1,0 0 0,1-1 0,-1 1 0,0 0 0,0 0 0,0 0 1,0 0-1,0 0 0,0 0 0,0 0 0,0 0 0,0 0 0,0 0 1,0 0-1,0 0 0,0 0 0,0 0 0,1 0 0,-1 0 0,0 0 1,0 0-1,0 0 0,0 0 0,0 0 0,0 0 0,0 0 0,0 0 1,0 0-1,0 0 0,0 0 0,0 0 0,1 0 0,-1 0 0,0 0 1,0 0-1,0 0 0,0 0 0,0 0 0,0 0 0,0 1 0,0-1 1,0 0-1,0 0 0,0 0 0,0 0 0,0 0 0,0 0 0,0 0 1,0 0-1,0 0 0,0 0 0,0 0 0,0 0 0,0 0 0,0 1-8,6 13 413,7 39 50,-5-17-64,2 0 1,7 15-400,-13-42-182,0 1 0,0-1 0,1 0 1,0-1-1,1 1 0,0-1 0,0 0 0,1 0 1,0-1-1,0 0 0,1 1 182,10 3-2230,-1-3 907</inkml:trace>
  <inkml:trace contextRef="#ctx0" brushRef="#br1" timeOffset="201234.65">19430 1625 8426,'6'6'4358,"-2"10"-3574,-3-9-126,9 40 1065,3-1 1,15 37-1724,-21-66 13,0 0 1,1-1 0,1 0-1,1 0 1,0-1 0,1 0-1,0-1 1,2 0 0,1 1-14,-12-14-67,-2 0-58,1 0 0,-1 0 0,1-1 1,0 1-1,0 0 0,-1-1 0,1 1 0,0 0 0,0-1 1,0 1-1,-1-1 0,1 1 0,0-1 0,0 0 0,0 1 1,0-1-1,0 0 0,0 0 0,0 1 0,0-1 1,0 0-1,0 0 0,0 0 0,0 0 0,0-1 0,0 1 1,0 0-1,1 0 125,5-8-863</inkml:trace>
  <inkml:trace contextRef="#ctx0" brushRef="#br1" timeOffset="201572.191">19642 1607 8074,'-8'6'3192,"-5"9"-2071,-3 7 263,-7 15 152,-4 8-175,-2 9-337,0 1-256,5-2-352,3-4-136,10-9-512,2-7-368,9-16 376</inkml:trace>
  <inkml:trace contextRef="#ctx0" brushRef="#br1" timeOffset="201950.711">19885 1840 9106,'0'0'3025,"-1"0"-2689,1 0 96,13 6 64,19 1 8,-7-7-304,3 0-272,1-2-3441,6-1 2609</inkml:trace>
  <inkml:trace contextRef="#ctx0" brushRef="#br1" timeOffset="203090.555">19619 2295 2537,'29'-8'1708,"-23"4"1186,-10 0-1044,-7 1-189,5 3-1461,-1 0-1,1 0 0,-1 1 1,1 0-1,0 0 0,-1 1 1,1-1-1,0 2 0,0-1 1,0 0-1,0 1 0,0 0 0,0 1 1,1-1-1,0 1 0,0 0 1,0 0-1,0 1 0,0-1 1,1 1-1,0 0 0,0 0 1,0 1-1,1-1 0,0 1 1,-2 4-200,2-4 25,0 0 0,0 1 0,0-1 0,1 1 0,0 0 0,1 0 0,0 0 0,0-1 0,0 1 0,1 0 0,0 0 0,0 0 0,1 0 0,-1 0 0,2 0 0,-1 0 0,1 0 0,0-1 0,0 1 0,1-1 0,0 1 0,0-1 0,1 0 0,3 5-25,-4-8-3,0 1 0,0-1 1,0 0-1,1-1 0,-1 1 0,1-1 0,0 1 1,-1-1-1,1 0 0,0 0 0,1-1 1,-1 1-1,0-1 0,0 0 0,0 0 1,1-1-1,-1 1 0,1-1 3,5 1-105,0-1 1,0-1-1,0 0 0,0 0 0,-1-1 1,1 0-1,5-3 105,20-8-255</inkml:trace>
  <inkml:trace contextRef="#ctx0" brushRef="#br1" timeOffset="203504.009">19924 2320 8442,'-3'1'3271,"2"-1"-3254,1 1 0,-1-1 1,1 0-1,-1 1 0,1-1 1,0 1-1,-1-1 0,1 1 0,-1-1 1,1 1-1,0 0 0,-1-1 0,1 1 1,0-1-1,0 1 0,-1 0-17,-3 14 367,0 0-1,1 0 1,1 0-1,0 0 1,1 0-1,0 1 1,2-1 0,-1 1-1,2-1 1,0 0-1,1 0 1,1 0-1,1 4-366,-4-16 34,0 0-1,0 0 1,0-1 0,0 1-1,1 0 1,-1-1-1,1 1 1,0-1-1,0 0 1,0 1 0,0-1-1,0 0 1,0 0-1,1 0 1,-1 0-1,0-1 1,1 1-1,0-1 1,-1 1 0,1-1-1,0 0 1,0 0-1,0 0-33,0-1 13,1 0 0,0 1 0,-1-1 1,1-1-1,-1 1 0,1 0 0,-1-1 0,1 0 0,-1 0 0,1 0 0,-1 0 0,1-1 0,-1 1 0,0-1 0,0 0 0,0 0 0,0 0 0,3-2-13,1-3-3,1 0 0,-1 0 0,-1-1 0,1 0 0,-1 0 0,-1 0 0,0-1 0,0 0 1,0 0-1,1-6 3,-3 9-213,0-1 1,-1 0 0,0 0 0,-1 0 0,1 0 0,-1 0 0,-1 0 0,1-1-1,-1 1 1,0 0 0,-1 0 0,0-1 0,0 1 0,0 0 0,-1-1 212,-6-8-1618,-2 4 753</inkml:trace>
  <inkml:trace contextRef="#ctx0" brushRef="#br1" timeOffset="203906.642">20295 2348 3785,'38'-11'2272,"-37"9"-279,0-1-409,0 1 120,-1 4-263,2 4-145,-2 10-256,-1 7-136,0 13-271,1 8-161,0 1-232,2-1-72,-1-9-320,1-6-296,1-11-801,-1-5-551,1-5 1072</inkml:trace>
  <inkml:trace contextRef="#ctx0" brushRef="#br1" timeOffset="204768.502">20273 2440 5897,'-45'0'2385,"48"1"-777,2 1-696,11-2 81,4 0 87,10-3-424,4-1-200,7-1-240,2 0-40,-5 0-56,-3 3-168,-11 2 24,-6 0-16</inkml:trace>
  <inkml:trace contextRef="#ctx0" brushRef="#br2" timeOffset="-212491.343">7349 1344 2753,'4'-2'53,"2"-2"925,1-1 0,-1 0 0,0-1 0,-1 1 0,1-1 1,-1 0-1,3-5-978,-7 10 91,-1 0 0,1 1 0,-1-1 0,1 0 1,-1 1-1,0-1 0,0 0 0,1 1 0,-1-1 0,0 0 0,0 0 1,0 1-1,0-1 0,0 0 0,0 0 0,0 1 0,0-1 1,0 0-1,0 0 0,0 0 0,0 1 0,0-1 0,-1 0 0,1 1 1,0-1-1,-1 0 0,1 1 0,0-1 0,-1 0 0,1 1 1,-1-1-1,1 0 0,-1 1 0,1-1 0,-1 1 0,1-1 0,-1 1 1,0 0-1,1-1 0,-1 1 0,0-1 0,1 1 0,-1 0 1,0-1-92,-2 0 142,0 0 1,0 0 0,1 1 0,-1-1 0,0 0 0,0 1 0,0 0 0,0 0-1,0 0 1,0 0 0,-1 0-143,-5 3 233,-1 0 0,1 0 1,0 1-1,0 1 0,0-1 0,1 2 0,-1-1 0,1 1 0,-7 6-233,5-3 77,0 1 1,0 0-1,1 0 1,0 1-1,1 0 0,0 0 1,1 1-1,0 0 0,1 0 1,0 1-1,1 0 1,0 0-1,1 1-77,-6 26 109,1 0 0,2 1 1,-1 32-110,4-34 63,3 0 0,1 0 1,4 37-64,-2-62 2,0 0-1,1 0 1,0 0 0,1 0-1,0-1 1,1 1 0,1-1 0,0-1-1,1 1 1,0-1 0,1 0-1,5 5-1,-6-9-20,1-1-1,0-1 0,0 1 0,1-1 1,-1-1-1,1 1 0,1-2 0,-1 1 1,1-1-1,-1-1 0,1 1 0,0-2 1,1 1-1,-1-2 0,1 1 21,12 0-521,1 0 1,-1-1-1,1-2 1,0 0-1,22-5 521,-9-4-696</inkml:trace>
  <inkml:trace contextRef="#ctx0" brushRef="#br2" timeOffset="-211727.475">7476 1715 2288,'-64'11'3116,"58"-9"-1734,5-3 2351,1-1-1224,10 0-2154,13 0-283,-5 0-49,-1 1 0,1 0 0,-1 2 0,16 1-23,-31-1 16,-1-1-1,1 1 1,0-1 0,-1 1 0,1 0 0,0 0-1,-1-1 1,1 1 0,-1 0 0,1 1-1,-1-1 1,0 0 0,1 0 0,-1 1 0,0-1-1,0 0 1,0 1 0,0-1 0,0 1-1,0 0 1,-1-1 0,1 1 0,0 0 0,-1-1-1,1 1 1,-1 0 0,0 0 0,1 0-16,0 9 293,0-1 1,0 1-1,-1-1 1,-1 8-294,0 1 366,1 64 762,1 101-147,-1-183-981,4 43-172,-4-40 46,1-1 0,0 0 0,0 0 0,0 0 0,0-1 0,0 1 1,1 0-1,-1 0 0,1-1 0,0 1 0,2 2 126,-4-5-66,1 1 1,-1 0 0,1-1 0,0 1-1,-1 0 1,1-1 0,0 1 0,-1-1-1,1 0 1,0 1 0,0-1 0,0 1-1,-1-1 1,1 0 0,0 0 0,0 1 65,14-6-658</inkml:trace>
  <inkml:trace contextRef="#ctx0" brushRef="#br2" timeOffset="-210443.849">7785 1388 4209,'-2'-2'286,"1"0"0,0-1 0,0 1 1,0 0-1,1-1 0,-1 1 0,0-1 0,1 1 0,0-1 1,0 0-1,-1 1 0,1-1 0,1 1 0,-1-1 0,0 0 1,1 1-1,-1-1 0,1 1 0,0-1 0,0 1 1,0 0-1,0-1-286,0 1 153,0-1 30,-1 1 1,1 0-1,0-1 0,-1 1 0,0-1 0,1 1 0,-1-1 0,0 1 0,0-1 1,-1 1-1,1-1 0,0 1 0,-1-1 0,1 1 0,-1 0 0,0-1 0,0 1 1,0 0-1,0-1 0,0 1 0,-1 0 0,0-2-183,1 4 25,1 0 0,0 0 0,0 0 0,0 0 0,0 0 0,0 0 1,0 0-1,0 0 0,0 0 0,0 0 0,0 0 0,0 0 0,0 0 0,0 0 0,0 0 0,0 0 0,0 0 0,-1 0 0,1 0 0,0 0 0,0 0 0,0 0 0,0 0 1,0 0-1,0 0 0,0 0 0,0 0 0,0 0 0,0 0 0,0 0 0,0 0 0,0 0 0,0 0 0,-1 0 0,1 0 0,0 0 0,0 0 0,0 0 0,0 0 0,0 0 0,0 0 1,0 0-1,0 0 0,0 1 0,0-1 0,0 0 0,0 0 0,0 0 0,0 0 0,0 0 0,0 0 0,0 0 0,0 0 0,0 0 0,0 0 0,0 0 0,0 0 0,0 0 0,0 0 1,0 1-1,0-1-25,-1 9 428,2 19-206,9 56 1047,9 32-1269,-6-44 284,-3-19-116,8 65 84,18 109 38,-32-210-261,0 0-1,0 0 0,5 7-28,-7-19 1,-1-1-1,1 0 1,0 0-1,1 0 1,-1 0-1,1 0 1,0 0-1,0-1 1,0 1-1,0-1 1,1 0-1,-1 0 1,1 0-1,3 2 0,-6-5-3,0 1-1,0-1 0,0 1 0,0-1 1,0 1-1,0-1 0,0 0 0,0 0 0,0 0 1,0 1-1,0-1 0,0 0 0,0 0 1,0-1-1,0 1 0,0 0 0,1 0 1,-1 0-1,0-1 0,0 1 0,0 0 0,0-1 1,0 1-1,-1-1 0,1 1 0,0-1 1,0 0-1,0 1 0,0-1 0,0 0 1,-1 0-1,1 1 0,0-1 0,-1 0 0,1-1 4,2-2-19,0-1-1,-1 1 0,0-1 0,0 0 0,0 0 1,-1 0-1,1 0 20,10-52-243,-2-1 1,-2 1 0,-2-21 242,9-73-133,-10 129 138,-5 21-4,0 1-1,0 0 0,1 0 0,-1 0 1,0 0-1,0 0 0,0-1 1,0 1-1,0 0 0,0 0 0,0 0 1,0 0-1,0 0 0,1-1 0,-1 1 1,0 0-1,0 0 0,0 0 1,0 0-1,1 0 0,-1 0 0,0 0 1,0 0-1,0 0 0,0 0 1,0 0-1,1 0 0,-1 0 0,0-1 1,0 1-1,0 0 0,1 0 0,-1 1 1,0-1-1,0 0 0,0 0 1,0 0-1,8 10 20,3 19 35,-1 0 1,-2 0 0,1 11-56,6 18 83,-8-30-34,4 11 154,8 19-203,-15-48 32,0 0 1,1 1-1,0-2 1,1 1-1,0-1 1,0 0-1,7 7-32,-12-15 3,-1 0 0,1 0 0,0 0 0,0 0-1,-1 0 1,1-1 0,0 1 0,0 0 0,0-1 0,0 1 0,0 0 0,0-1-1,0 1 1,0-1 0,0 1 0,0-1 0,1 0 0,-1 1 0,0-1 0,0 0-1,0 0 1,0 0 0,1 0 0,-1 0 0,0 0 0,0 0 0,0 0 0,0-1 0,0 1-1,1 0 1,-1-1 0,0 1 0,0-1 0,0 1 0,0-1 0,0 1 0,0-1-1,0 0 1,0 0 0,0 1 0,-1-1 0,1 0 0,0 0 0,0 0 0,-1 0-1,1 0 1,0 0 0,-1 0-3,5-7 12,0-1 1,-1 1-1,0-1 0,-1 0 0,2-6-12,-3 10 4,12-42 16,-2-1 0,-1 0 0,0-29-20,8-147 33,-7 73-16,-12 138-16,1 0-1,-2-12 0,0-3-889,8 23 1783,-4 4-175,7-5 255</inkml:trace>
  <inkml:trace contextRef="#ctx0" brushRef="#br2" timeOffset="-209527.39">9274 1325 2737,'11'-15'2489,"-10"13"-2062,1 1 0,-1-1 0,0 0-1,1 0 1,-1 0 0,0 0 0,0 0-1,0 0 1,0 0 0,-1 0 0,1 0 0,-1 0-1,1 0 1,-1-2-427,0 4 173,-1 0-1,0 0 1,0 0-1,0 0 0,0-1 1,0 2-1,0-1 1,0 0-1,0 0 1,0 0-1,0 0 1,1 0-1,-1 1 1,0-1-1,0 0 1,0 1-1,0-1 1,0 1-173,-25 15 386,1 0 0,1 2 0,0 1 0,2 1 0,0 1 0,1 0 0,-17 25-386,33-40 27,1 0 0,0 0 0,0 0 1,1 1-1,0 0 0,-1 2-27,3-6 1,0-1 1,1 0-1,-1 1 0,1-1 0,-1 0 0,1 1 0,0-1 1,0 1-1,0-1 0,1 1 0,-1-1 0,1 0 0,-1 1 0,1-1 1,0 0-1,-1 1 0,1-1 0,0 0 0,1 0 0,0 2-1,5 5-6,1 1-1,0-1 1,0-1-1,1 0 1,0 0 0,1 0-1,3 1 7,19 12 5,22 9-5,-2-3 4,-24-14 29,-2 2-1,1 0 1,8 9-33,-32-22 43,0 1 1,0-1 0,0 1 0,0 0 0,0 0-1,-1 0 1,0 0 0,1 1 0,-1-1 0,0 1-1,0 0-43,-2-2 40,1 0-1,-1 0 0,1 0 1,-1-1-1,0 1 0,1 0 0,-1 0 1,0 0-1,0 0 0,-1 0 0,1-1 1,0 1-1,-1 0 0,1 0 1,-1 0-1,1 0 0,-1-1 0,0 1 1,0 0-1,0-1 0,0 1 0,0-1 1,0 1-1,-1 0-39,-7 8 131,-1 0 0,0-1 0,0 0 0,-1-1 0,-6 4-131,-19 10 180,-7 2-180,30-17-87,-1 0 0,0-1 0,0 0 0,-1-1 0,0-1 0,1 0 0,-2-1 0,0 0 87,12-3-103,1 1 0,-1-1 0,1 0 0,-1 0 0,1-1 1,0 1-1,-1-1 0,-1 0 103,4 0-39,-1 0 0,1 1 1,-1-1-1,1 0 0,0 0 0,0 0 0,0 0 1,-1 0-1,1-1 0,0 1 0,0 0 1,0 0-1,0-1 39</inkml:trace>
  <inkml:trace contextRef="#ctx0" brushRef="#br2" timeOffset="-209138.017">9682 1357 7682,'3'-14'2313,"1"0"1,5-10-2314,2-10 2546,-12 50-1456,1-1-1,0 0 1,2 5-1090,33 513 2435,-33-427-2415,1-80-369,1-20-248,-4-6 542,1 0 0,-1 0 0,1-1 0,-1 1 0,0 0-1,1 0 1,-1-1 0,1 1 0,-1 0 0,0-1-1,1 1 1,-1 0 0,0-1 0,0 1 0,1 0 0,-1-1-1,0 1 1,0-1 0,1 1 0,-1-1 0,0 1 55,2-5-574,0-1 1,0 1-1,0-1 1,-1 1-1,0-1 1,0 1-1,0-1 1,-1-3 573,2-32-1596</inkml:trace>
  <inkml:trace contextRef="#ctx0" brushRef="#br2" timeOffset="-208773.6">9657 1371 6713,'-1'-2'362,"-1"-1"-1,0 1 0,1 0 0,0-1 0,-1 1 0,1-1 0,0 0 1,0 1-1,1-1 0,-1 0 0,0 0 0,1 1 0,0-1 0,-1-2-361,2 2 161,0 0 0,-1 1-1,1-1 1,0 0-1,0 1 1,1-1 0,-1 1-1,0 0 1,1-1-1,-1 1 1,1 0 0,0 0-1,0 0 1,0 0-1,0 0 1,0 0-161,5-4 188,-1 0 0,1 1 0,0 0 0,1 0 0,-1 0 1,1 1-1,0 0 0,6-2-188,-9 4 78,0 1 0,0 0 0,0 0 0,0 1 0,0-1 0,0 1 0,0 0 0,0 0 0,0 1 0,0-1 0,0 1 0,0 0 0,-1 1 0,1-1 0,0 1 0,3 1-78,6 5 150,-1 0-1,1 0 1,-2 2 0,1-1 0,-1 2 0,-1-1 0,0 2 0,-1-1 0,9 13-150,7 13 316,-2 0 0,18 37-316,-29-49 118,-1 0 0,-1 1 0,-2 0 0,-1 0 0,2 10-118,-7-22 81,-1-1 0,0 1 0,-1 0 0,-1 0 0,0-1 0,-1 1 0,0 0 0,-1 0 0,0-1 0,-1 0 0,-5 13-81,2-10 85,-1-1 0,-1 0 0,0 0 0,-1-1-1,-1 0 1,-4 5-85,5-8-1,0-2 0,0 1-1,0-1 1,-1-1 0,-1 1-1,0-2 1,0 1-1,-4 1 2,10-7-97,0 0-1,0 0 1,-1 0-1,1 0 0,0-1 1,-3 0 97,6 0-73,-1-1 0,1 0 0,-1 0-1,1 0 1,-1 0 0,1 0 0,0 0 0,-1-1 0,1 1 0,-1-1 0,1 0 0,0 1 0,0-1 0,-2-1 73,2 0-64,0 0-1,-1 0 1,1 0-1,0 0 0,0-1 1,0 1-1,0-1 1,1 1-1,-2-2 65,3 3-11</inkml:trace>
  <inkml:trace contextRef="#ctx0" brushRef="#br2" timeOffset="-208390.126">10354 1339 4609,'1'-7'844,"0"-4"880,2 0 0,-1 1 0,1 0 0,4-9-1724,-7 19 41,0 0-1,0-1 1,0 1-1,0 0 1,1 0-1,-1 0 1,0-1-1,0 1 1,0 0-1,0 0 1,0 0-1,0 0 1,1 0-1,-1 0 0,0-1 1,0 1-1,0 0 1,0 0-1,1 0 1,-1 0-1,0 0 1,0 0-1,0 0 1,1 0-1,-1 0 1,0 0-1,0 0 1,0 0-1,1 0 1,-1 0-1,0 0 1,0 0-1,0 0 1,1 0-1,-1 0 0,0 0 1,0 0-1,0 0 1,0 0-1,1 0 1,-1 0-1,0 0 1,0 1-1,0-1 1,0 0-1,1 0 1,-1 0-1,0 0 1,0 0-1,0 1 1,0-1-1,0 0 1,0 0-1,1 0 1,-1 0-1,0 1 0,0-1 1,0 0-1,0 0 1,0 0-1,0 1 1,0-1-1,0 0 1,0 0-1,0 1-40,7 17 1081,0 9-300,-1-1 1,-1 1-1,0 18-781,1 86 905,-5-117-810,2 128 503,11 193-74,-14-335-525,4 22-225,-4-22 199,0 0 0,0 1 0,0-1 0,0 0 0,0 1 1,0-1-1,0 0 0,0 1 0,0-1 0,0 0 0,0 1 0,0-1 1,1 0-1,-1 1 0,0-1 0,0 0 0,0 0 0,1 1 0,-1-1 1,0 0-1,0 0 0,0 1 0,1-1 0,-1 0 0,0 0 0,1 0 1,-1 1-1,0-1 0,0 0 0,1 0 0,-1 0 0,0 0 0,1 0 1,-1 0-1,0 0 0,1 0 0,-1 0 0,0 0 0,1 0 0,-1 0 1,0 0-1,1 0 0,-1 0 0,0 0 0,1 0 0,-1 0 0,0 0 0,1 0 1,-1-1-1,0 1 0,0 0 0,1 0 0,-1 0 0,0 0 0,0-1 1,1 1-1,-1 0 0,0 0 0,0-1 0,1 1 0,-1 0 27,11-20-682,2-11 171</inkml:trace>
  <inkml:trace contextRef="#ctx0" brushRef="#br2" timeOffset="-208003.441">10395 1297 5457,'-1'0'165,"1"0"1,-1-1-1,1 1 0,-1-1 1,1 1-1,-1-1 0,1 1 1,-1-1-1,1 1 0,0-1 1,-1 0-1,1 1 0,0-1 1,-1 1-1,1-1 0,0 0 1,0 1-1,0-1 0,0 0 1,0 1-1,0-1 0,0 0 1,0 1-1,0-1 0,0 0 1,0 1-1,0-1 0,0 0 1,0 0-166,1 0 191,0-1 0,0 0 1,0 1-1,0-1 0,0 1 1,1-1-1,-1 1 0,0-1 0,1 1 1,-1 0-1,1 0-191,6-5 396,1 0 0,0 1-1,8-4-395,-16 9 57,9-4 95,0 0 0,1 0 0,-1 1 0,1 1 0,0-1 0,0 2 0,0 0 0,0 0 0,0 1 0,0 0 0,0 1 0,0 0 0,0 1 0,0 0 0,4 2-152,-8-2 86,-1 0 0,0 0 0,0 1 0,0-1 0,0 1-1,-1 1 1,1-1 0,-1 1 0,0 0 0,0 0-1,0 0 1,-1 1 0,1 0 0,-1 0 0,0 0 0,0 0-1,-1 1 1,0-1 0,0 1 0,0 0 0,-1 0 0,1 0-1,-1 0 1,-1 1 0,1-1 0,-1 4-86,0-1 122,-1 0 1,0 0-1,0 0 1,-1-1-1,0 1 1,-1 0-1,0 0 1,0-1-1,-1 1 1,0-1-1,-1 0 1,0 1-1,0-2 1,0 1-1,-1 0 1,0-1-1,-1 0 1,0 0-1,0-1 0,-3 3-122,-1 0 52,0 0-1,-1 0 1,0-2-1,-1 1 1,1-1-1,-1-1 0,-1 0 1,1-1-1,-1 0 1,0-1-1,0 0 0,0-1 1,-1-1-52,-11-2-11,24 0 76,1 0 0,-1 0 1,0 0-1,0-1 1,0 1-1,0 0 1,0-1-1,0 1 1,1-1-1,-1 1 0,0-1 1,0 1-1,1-1 1,-1 1-1,0-1 1,1 0-1,-1 1 1,1-1-1,-1 0 0,0 0-65,1-1 61,-1 1 0,1-1-1,0 1 1,0-1-1,0 1 1,-1-1-1,2 1 1,-1-1-1,0 1 1,0-2-61</inkml:trace>
  <inkml:trace contextRef="#ctx0" brushRef="#br1" timeOffset="-158052.025">20729 2434 3113,'0'-4'-324,"2"-11"5384,-3 12-303,-4 7 797,-2 6-4834,6-7-36,7-8-405,-6 4-270,1 1-2,0-1 0,0 0 0,0 1 0,-1-1 1,1 0-1,0 0 0,0 0 0,-1 0 0,1 0 0,-1 0 0,1 1 1,0-2-8,-1 2 434</inkml:trace>
  <inkml:trace contextRef="#ctx0" brushRef="#br1" timeOffset="-157475.119">20696 2659 5049,'0'-1'8720,"-1"1"-4513,-1 0-3299,3 0 2854,5 0-2659</inkml:trace>
  <inkml:trace contextRef="#ctx0" brushRef="#br1" timeOffset="-156740.662">21125 2447 5441,'0'-7'2441,"0"3"-1057,-1 2 168,2 3 17,-2 4-233,-1 5-464,2 5-192,-3 2-368,2 3-104,-2-1-128,2 0-88,0-2-792,-3-2-336,6-3 640</inkml:trace>
  <inkml:trace contextRef="#ctx0" brushRef="#br1" timeOffset="-156172.923">21316 2556 5057,'1'-2'2649,"0"3"-529,-1 0-39,-1-1-505,-1 6-80,-10 21-224,3-4-71,-4 11 31,-3 4-128,-4 6-368,-2 2-175,-3 1-337,2-1-152,2-5-184,4-5-169,6-6-551,3-6-440,5-7 776</inkml:trace>
  <inkml:trace contextRef="#ctx0" brushRef="#br1" timeOffset="-155120.304">21411 2917 3785,'-1'-2'359,"0"-1"859,-1-1-1,0 0 1,1 0 0,0 0-1,0 0 1,0 0-1,0-2-1217,1 5 101,0-1 0,0 1 0,0 0 0,0-1 0,1 1 0,-1 0 0,0 0 0,1-1 0,-1 1 0,1 0 0,-1 0 0,1 0 0,0 0 0,-1 0 0,1 0 0,0 0 0,0 0 0,0 0 0,0 0 0,0 0 0,0 0 0,0 1 0,0-1 0,0 0 0,0 1 0,0-1 0,1 0-101,-1 1 50,0-1-1,0 1 1,-1 0 0,1-1-1,0 1 1,0-1 0,0 1 0,0 0-1,0 0 1,0 0 0,1 0-1,-1 0 1,0 0 0,0 0 0,0 0-1,0 0 1,0 0 0,0 0-1,0 1 1,0-1 0,0 0 0,0 1-1,0 0-49,1 0 55,-1 0 0,1 0 0,-1 0 0,0 1 0,0-1 0,0 1 0,1-1 0,-1 1-1,-1-1 1,1 1 0,0-1 0,0 1 0,0 0-55,1 5 99,0 1 1,0-1-1,0 1 0,-1 0 0,0 0 0,-1 0-99,0 8 90,-1 0-1,-1 0 0,0-1 0,-1 1 0,-1 0 0,0-1 0,-1 0 1,-1 0-1,0 0 0,-1-1 0,-1 0 0,-6 9-89,-2-3-195,10-15-268,12-14-267,-4 7 700,-1-1-1,1 1 1,0 0 0,0-1 0,0 1 0,0 0-1,1 0 1,-1 1 0,1-1 0,-1 0 0,1 1-1,-1 0 1,1-1 0,2 0 30,-3 2 57,1 0 0,-1-1 0,1 1 0,-1 0 0,1 0 0,-1 0 0,1 1 0,-1-1 0,1 0 0,-1 1-1,0 0 1,1-1 0,-1 1 0,0 0 0,1 0 0,-1 1 0,2 0-57,11 7 592,25 14-669,-13-10 2944,-16-8-1645</inkml:trace>
  <inkml:trace contextRef="#ctx0" brushRef="#br2" timeOffset="-150543.159">11105 1418 4529,'37'24'2553,"-33"-25"-409,-6 0-64,6 1-431,-4 0-217,0 0-392,-1 0-248,0 0-359,1 0-177,0 0-176,0 0-32,2 5-336,0 9-377,-1 24-1103,-1-22-2345,-3 3 2705</inkml:trace>
  <inkml:trace contextRef="#ctx0" brushRef="#br2" timeOffset="-150204.313">11107 1775 5921,'-4'7'2809,"-4"0"-1017,4-1-351,2-2 7,3 2-464,-1-2-408,1-1-208,2-1-56,-3-2-80,0-1-152</inkml:trace>
  <inkml:trace contextRef="#ctx0" brushRef="#br2" timeOffset="-148489.223">7705 2686 5345,'-12'-31'2246,"11"30"-2099,1 0 0,-1 0-1,0 0 1,1 0 0,-1 0 0,0 0 0,0 0 0,0 1-1,0-1 1,0 0 0,0 0 0,0 1 0,0-1-1,0 0 1,0 1 0,0-1 0,0 1 0,0 0 0,-1-1-1,1 1 1,0 0 0,0 0 0,0 0 0,-1 0-1,1 0 1,0 0 0,0 0 0,-1 0 0,1 0 0,0 0-1,-1 1-146,-4 0 283,1 1-1,-1 0 1,1 0-1,-1 1 0,-2 1-282,7-3 96,-5 2 61,0 1 1,0 0-1,0 0 1,1 1-1,0-1 1,0 1 0,0 0-1,0 1 1,1-1-1,-2 3-157,0 2 128,1-1 1,-1 2-1,2-1 0,-1 0 0,2 1 0,-2 3-128,0 7 97,1-1 0,1 1 0,1 0 0,1 0 0,0 0 0,3 18-97,0-18 50,1 0 0,1 0 0,1 0 1,0 0-1,7 14-50,-8-25 15,1 1 1,0-1-1,0 0 1,1 0-1,1 0 1,-1-1-1,2 0 1,-1 0-1,1-1 1,0 0-1,4 3-15,-5-7 10,-1 0 0,0 0 0,1-1 0,0 0-1,0 0 1,0 0 0,0-1 0,0 0 0,1 0 0,-1-1 0,1 0 0,-1 0 0,1-1 0,-1 0 0,1 0-1,-1-1 1,0 0 0,1 0 0,2-2-10,-1 1 15,0-1-1,0 0 1,0 0-1,0-1 1,0-1-1,-1 1 0,0-1 1,0-1-1,0 0 1,0 0-1,-1 0 1,0-1-1,0 0 1,4-7-15,0-1 23,-1-1 0,-1-1 1,0 1-1,-2-1 0,1-1 0,-2 0 1,-1 1-1,0-2 0,-1 1 1,-1-1-1,0 1 0,-2-1 1,0 0-1,-1 0 0,-2-9-23,0 13 15,0 1-1,-2 0 1,1-1 0,-2 1-1,0 0 1,0 1 0,-1 0-1,-1-1 1,-1 2 0,1-1-1,-5-4-14,7 11 0,0 1-1,0-1 1,0 1-1,0 0 0,-1 0 1,0 1-1,0-1 1,0 1-1,0 0 1,-1 1-1,0 0 0,1 0 1,-1 0-1,0 1 1,-1 0-1,1 0 1,0 1-1,-1 0 0,1 0 1,0 1-1,-1 0 1,1 0-1,-2 1 1,5-1-72,-1 0 0,1 1 0,-1-1 0,1 1 0,-1 0 0,1 0 0,0 1-1,-1-1 1,1 1 0,0 0 0,0 0 0,0 1 0,1-1 0,-1 1 0,0 0 0,1-1 0,-1 2 72,4-4-49,0 0 19,0 0 0,-1 1 0,1-1 0,0 0 0,0 0 0,0 0 0,0 0-1,0 0 1,0 0 0,-1 0 0,1 1 0,0-1 0,0 0 0,0 0 0,0 0 0,0 0 0,0 0 0,0 1 0,0-1 0,0 0 0,0 0 0,0 0-1,0 0 1,0 1 0,0-1 0,0 0 0,0 0 0,0 0 0,0 0 0,0 1 0,0-1 0,0 0 0,0 0 0,0 0 0,0 0 0,0 1 30,13 3-702</inkml:trace>
  <inkml:trace contextRef="#ctx0" brushRef="#br2" timeOffset="-148161.871">8169 3046 11082,'66'54'4009,"-74"-49"-3433,1 1-48,7 0-87,0-1-193,6-3-496,0-3-433,8 0 441</inkml:trace>
  <inkml:trace contextRef="#ctx0" brushRef="#br2" timeOffset="-147674.536">8561 2605 5017,'0'-1'327,"0"-1"-1,0 1 0,-1-1 1,1 1-1,0-1 1,-1 1-1,1-1 1,-1 1-1,0-1 0,1 1 1,-1-1-1,0 1 1,0 0-1,0-1 1,0 1-1,0 0 1,0 0-1,0 0 0,-1 0 1,0-1-327,0 1 238,0 0 0,-1 0 0,1 0 1,0 0-1,0 1 0,-1-1 0,1 0 0,-1 1 0,1 0 0,-1 0 1,1 0-1,-3 0-238,0 0 168,-1 1 1,1 0-1,-1 0 1,1 0-1,0 1 1,0 0-1,0 0 1,0 0 0,0 1-1,0 0 1,0 0-1,0 0-168,0 2 93,0 0 0,1 0 0,-1 0 0,1 0 0,1 1 0,-1 0-1,1 0 1,0 0 0,0 0 0,1 0 0,-1 0 0,2 1 0,-1-1 0,1 1 0,-1 6-93,0-1 49,2-1 1,-1 1 0,2 0-1,-1 0 1,2-1 0,-1 1 0,2-1-1,2 9-49,-4-16 10,0 0-1,1 0 1,-1-1-1,1 1 1,0 0-1,0-1 1,0 1-1,1-1 1,-1 0-1,1 0 1,0 0-1,0 0 1,0 0-1,0 0 1,1-1-1,-1 0 1,1 1-10,1-1 11,0 0 0,0 0 0,0 0 0,0-1 0,0 0 0,0 0 0,0 0 0,0-1 0,0 0 0,1 0 1,-1 0-1,0 0 0,4-1-11,2-2 16,1 1 1,-1-2 0,1 0 0,-1 0-1,0-1 1,0 0 0,-1 0 0,0-2-1,0 1 1,0-1 0,-1-1 0,0 1 0,0-2-1,0 0-16,-3 3 1,-1 0 0,1-1 0,-2 1 0,1-1 0,-1 0 0,0 0 0,0 0-1,-1 0 1,0-1 0,0 1 0,-1-1 0,0 0 0,0 0 0,-1 0 0,0 0 0,0 0-1,-1 0 1,0 0 0,0 0 0,-1 0 0,-1-4-1,0 5-11,0 0-1,-1-1 1,0 1 0,0 0-1,0 0 1,-1 1 0,-1-1 0,1 1-1,-5-6 12,5 8-80,0 0 1,0-1-1,0 2 0,-1-1 0,0 0 1,1 1-1,-1 0 0,-1 0 0,1 0 1,0 1-1,0-1 0,-7 0 80,11 2-206,-1 1 1,0 0-1,0 0 0,0 0 0,1 0 1,-1 0-1,0 1 0,0-1 0,0 0 0,1 1 1,-1-1-1,0 1 0,1 0 0,-1 0 1,0 0-1,1-1 0,-1 1 0,1 1 1,-1-1-1,1 0 0,0 0 0,-1 0 1,1 1-1,0-1 0,0 1 0,0-1 0,0 1 1,0-1-1,0 1 0,1 0 0,-1 0 206,-6 24-1896</inkml:trace>
  <inkml:trace contextRef="#ctx0" brushRef="#br2" timeOffset="-147237.346">8588 2890 7618,'-3'6'700,"2"-5"-543,1 0-1,-1 1 1,0-1-1,1 0 1,-1 0-1,0 0 1,0 1-1,0-1 1,0 0-1,0 0 1,0 0-1,0 0 1,0-1-1,0 1 1,0 0-1,0 0 1,-1-1 0,1 1-1,0 0 1,0-1-1,-2 1-156,-1 1 239,0 0-1,0 0 1,0 0-1,0 1 0,0 0 1,1 0-1,-1 0 1,1 0-1,0 1 1,0-1-1,0 1 1,0 0-1,1-1 1,-1 2-239,-2 3 226,1 1 1,0-1 0,0 1 0,1 0 0,0 0 0,0 4-227,1-4 70,0 0 0,1 0 1,0 0-1,1 0 0,0 0 0,0 0 1,1 0-1,1 0 0,-1 0 0,1 0 1,3 6-71,-4-11 11,0 0 0,1-1 0,0 1 0,0-1 0,0 1 0,0-1 0,1 0 0,-1 0 0,1 0 0,-1 0 0,1 0 1,0-1-1,0 1 0,1-1 0,-1 0 0,0 0 0,1 0 0,-1 0 0,1-1 0,0 1 0,0-1 0,-1 0 0,1 0 0,0 0 1,0-1-1,0 1 0,0-1 0,0 0-11,3 0 17,0-1 1,-1 0 0,1 0-1,0-1 1,-1 1 0,1-1-1,-1-1 1,1 1-1,-1-1 1,0 0 0,0-1-1,5-3-17,-6 4 11,-1-1-1,0 1 1,1-1-1,-1 1 1,-1-1 0,1-1-1,0 1 1,-1 0-1,0-1 1,0 0-1,-1 1 1,1-1-1,-1 0 1,0 0-1,0-1 1,0-1-11,-1 3 1,-1 0 1,0 0 0,0 0-1,0 0 1,-1 0-1,1 0 1,-1 0 0,0 0-1,0 1 1,0-1-1,-2-3-1,-3-7-52,0 1 0,-6-7 52,0-2-95,0 0-413,0 1-1,-1 1 1,-1 0-1,-1 1 0,-13-13 509,21 24-528</inkml:trace>
  <inkml:trace contextRef="#ctx0" brushRef="#br2" timeOffset="-146810.794">8910 2745 9090,'-24'-66'3211,"21"58"-2667,-1-3 469,7 10-250,3 0-54,29-4-503,1 2 0,0 1 0,-1 2 0,5 1-206,-32 0 1,-1-1 0,1 1 1,0 1-1,-1-1 0,1 1 0,-1 1 0,0-1 0,6 4-1,-10-5 0,-1 1-1,1 0 0,0-1 1,-1 1-1,1 1 0,-1-1 1,0 0-1,0 0 0,0 1 1,0 0-1,0-1 0,0 1 1,-1 0-1,1 0 0,-1 0 1,0-1-1,0 2 0,0-1 1,0 0-1,-1 0 0,1 0 1,-1 1 0,1 11 15,0 0 0,-1 1 1,-1-1-1,-1 0 1,-3 14-16,-6 22 326,-4 2-326,3-10 197,9-31-184,-3 9 216,1 1 0,0 9-229,4-26-41,1 1 0,0-1 0,0 1 0,0-1 1,0 1-1,1-1 0,0 0 0,0 1 1,0-1-1,1 0 0,0 0 0,0 1 41,-1-4-318,0 0 0,1 0 1,-1 0-1,1 0 0,-1 0 0,1 0 0,0-1 0,1 2 318,14 8-1344</inkml:trace>
  <inkml:trace contextRef="#ctx0" brushRef="#br2" timeOffset="-146322.574">9577 2586 7890,'0'-4'386,"0"1"1,-1 0 0,1 0-1,-1 0 1,0 0 0,0 0-1,0 0 1,0 0 0,-1 0-1,1 0 1,-1 0 0,0 1-1,1-1 1,-2 0-387,2 2 102,0 0 0,0 0 0,-1 0-1,1 0 1,0 0 0,-1 0 0,1 0-1,-1 0 1,1 0 0,-1 1 0,1-1 0,-1 0-1,0 1 1,1 0 0,-1-1 0,0 1 0,0 0-1,1 0 1,-1 0 0,0 0 0,1 0-1,-1 0 1,0 1 0,1-1 0,-1 0 0,0 1-1,-1 0-101,-2 1 97,0 1-1,1 0 0,-1 0 1,0 0-1,1 0 1,0 1-1,0-1 0,0 1 1,0 0-1,0 1 0,1-1 1,0 1-1,0-1 0,0 1 1,1 0-1,-1 0 0,1 0 1,0 1-97,-2 5 81,0 0 0,1 0 1,0 0-1,1 0 0,1 0 0,-1 1 1,2-1-1,0 6-81,0-10 21,1 0 0,-1 0 0,2 0-1,-1 0 1,1-1 0,0 1 0,0-1 0,1 1 0,0-1 0,0 0-1,0 0 1,2 2-21,-2-5 12,0 1 0,0-1 0,0 0 0,0 0-1,0 0 1,1-1 0,-1 1 0,1-1 0,-1 0 0,1 0-1,0 0 1,0 0 0,0-1 0,1 1 0,-1-1-1,0 0 1,0 0 0,1-1 0,-1 1 0,2-1-12,2 0 10,1 0 1,-1-1-1,0 0 1,1 0-1,-1-1 1,0 0-1,0 0 1,0-1-1,0 0 1,-1-1-1,1 1 1,-1-2-1,1 1 1,2-3-11,-5 3-19,-1 0-1,1 0 1,-1 0-1,1-1 1,-1 1-1,-1-1 1,1 0-1,-1-1 1,1 1 0,-1 0-1,-1-1 1,1 0-1,-1 0 1,0 1-1,-1-1 1,1 0 0,-1-1-1,0 1 1,-1 0-1,1 0 20,-1-5-144,-1 1-1,1-1 0,-2 1 1,1-1-1,-1 1 0,-1 0 1,0 0-1,-1 0 1,0 0-1,0 1 0,-1-1 1,0 1-1,-5-7 145,8 13-145,0 1-1,0 0 1,0-1-1,0 1 1,-1 0 0,1 0-1,-1 0 1,1 1 0,-1-1-1,0 0 146,2 2-226,-1-1-1,1 1 1,-1-1-1,1 1 1,-1-1-1,1 1 1,-1 0-1,1 0 1,-1-1-1,1 1 1,-1 1-1,0-1 1,1 0-1,-1 0 1,1 0-1,-1 1 1,1-1-1,-1 1 0,1-1 1,-2 2 226,-17 12-1735</inkml:trace>
  <inkml:trace contextRef="#ctx0" brushRef="#br2" timeOffset="-145817.395">9549 2865 7226,'6'39'2461,"-6"-38"-2416,0-1 0,0 0-1,0 1 1,0-1 0,0 1-1,0-1 1,0 0 0,-1 1-1,1-1 1,0 0 0,0 1-1,0-1 1,-1 0 0,1 1-1,0-1 1,-1 0 0,1 1-1,0-1 1,0 0 0,-1 0-1,1 1 1,-1-1 0,1 0-1,0 0 1,-1 0 0,1 1-1,0-1 1,-1 0 0,1 0-1,-1 0 1,1 0 0,0 0-1,-1 0 1,1 0 0,-1 0-1,1 0 1,-1 0 0,1 0-45,-6 1 487,-1 3-202,0 0 1,1 0-1,-1 0 1,1 1-1,0 0 1,1 0-1,-1 0 1,1 1-1,0 0 1,0 0-1,1 0 1,-1 1-1,2-1 1,-1 1-1,-1 4-285,0-1 164,1 1-1,1 0 1,-1 1 0,2-1-1,0 1 1,0-1 0,1 1-1,0 0 1,1-1-1,0 1-163,0-7 29,1 0 0,0 0 0,-1 0-1,2 0 1,-1 0 0,0 0-1,1 0 1,0 0 0,0-1 0,1 1-1,-1-1 1,1 1 0,0-1-1,0 0 1,0 0 0,1 0 0,-1-1-1,1 1 1,0-1 0,0 0-1,0 0 1,1 0 0,-1-1 0,1 1-1,-1-1 1,1 0 0,0-1-1,0 1 1,0-1 0,0 0-1,0 0 1,0 0 0,0-1 0,0 0-1,0 0 1,4 0-29,2-1 18,1 0 0,-1 0 0,1-2 0,-1 1 0,0-1 0,0-1 0,0 0 0,0 0 0,-1-1 0,1-1 0,-1 0 1,-1 0-1,1-1 0,-1 0 0,0-1 0,-1 0 0,2-1-18,-8 6 2,0 1 1,0-1 0,1 0-1,-2 0 1,1 0 0,0 0 0,0 0-1,-1-1 1,0 1 0,0-1-1,0 1 1,0 0 0,0-1-1,-1 0 1,1 1-3,-2-1 2,1 0 1,0-1-1,-1 1 1,0 0-1,0 0 1,0 1-1,0-1 1,-1 0-1,1 0 0,-1 0 1,0 1-1,0-1 1,-1 1-3,-24-35 28,-1 2 0,-27-26-28,35 40-2,3 3-51,-2 0 0,-7-4 53,8 10-210,18 13 206,0 0-1,-1 0 1,1 0-1,0 0 1,0-1-1,-1 1 1,1 0-1,0 0 1,-1 0-1,1 0 0,0 0 1,0 0-1,-1 0 1,1 0-1,0 0 1,-1 0-1,1 0 1,0 0-1,0 0 1,-1 1-1,1-1 1,0 0-1,0 0 1,-1 0-1,1 0 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15T22:17:42.610"/>
    </inkml:context>
    <inkml:brush xml:id="br0">
      <inkml:brushProperty name="width" value="0.5" units="cm"/>
      <inkml:brushProperty name="height" value="1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13968 1201 1936,'-13'-17'2724,"0"-4"-1970,11 20-735,-4-8 116,0 1-1,-1 0 1,-1 1 0,1 0 0,-1 0-1,0 0 1,-8-4-135,-24-13 279,-1 2 1,0 2-1,-1 2 1,-27-8-280,-46-1 577,-85-10-577,-23-4 878,-3-5 192,152 35-904,-1 3 1,-6 3-167,-177 3 60,111 2 230,-12-8-290,74 4 75,-43-8-7,31 2-23,17 0 7,0-2 0,-5-6-52,20 0 10,-5-2-12,104 24 7,0-2-1,0-2 1,28-3-5,-26 1 2,314-4 19,-212 5-10,-92 0-7,507-18 42,-525 17-42,122-15 14,-150 17-17,0 0-1,0 0 1,0 0-1,0 0 1,0 0-1,0 0 0,0 0 1,0 0-1,0 0 1,0 0-1,0 0 1,0 0-1,0 0 0,0 0 1,0 0-1,-1 0 1,1 0-1,0 0 1,0 0-1,0 0 0,0 0 1,0 0-1,0 0 1,0 0-1,0 0 1,0 0-1,0 0 0,0 0 1,0 0-1,0 0 1,0-1-1,0 1 1,0 0-1,0 0 0,0 0 1,0 0-1,0 0 1,0 0-1,0 0 1,0 0-1,0 0 0,0 0 1,0 0-1,0 0 1,0 0-1,0 0 1,1 0-1,-1 0 0,0 0 1,0 0-1,0 0 1,0 0-1,-9-3 10,-12-3-3,20 6-7,-217-43 9,-16 7-9,198 31-1,-296-33 2,187 24 5,-126-6 9,-83-11 3,146 6-10,-7 9-8,-12 3 0,-277-7 0,296 16 0,-49 2 0,182 2 5,0-3 0,-24-6-5,-146-27 13,218 32-13,-39-10 6,-18-7-6,-39-9 3,51 13 5,25 6 8,-9 0-16,-396-45 58,327 44-48,-173-14 7,-3 16-4,-77 20 4,111-1 20,186-9-2,-1-4-1,1-3 0,-36-9-34,42 6 6,0 3-1,0 4 1,-37 4-6,-228 23 19,120-6-14,-92-11 84,2-18 36,244 8-114,-191-20 114,12 0-24,140 23 1,0 4 0,1 5-102,-4 0 64,-87-5-64,-14-18 34,129 9-18,-17 4-16,49 2 4,-1 3 0,-23 6-4,16 2 0,35-7 0,0 0 0,-13 0 0,-12 1 16,-5 3-16,7-1 8,-17 0-8,27-6 0,0 0 0,1 2 0,-10 3 0,10-2 7,21-3-7,1 0 0,-1 0 0,1 1 0,-1 1 1,-8 3-1,-135 62-8,144-64 9,-1-1 0,0 1 1,1-2-1,-1 0 0,-1 0 1,-10 0-2,14-1-2,1 0 0,0 1 0,0 0 1,0 0-1,0 1 0,1 0 0,-1 0 1,-2 3 1,-2 0-2,10-6 3,0 0 0,0 0 0,0-1 0,-1 1 1,1-1-1,0 1 0,0-1 0,-1 0 1,1 0-1,0 0 0,-1 0-1,1 0 0,0 0 0,-1 0 0,1 1 0,-1-1 1,1 0-1,0 1 0,0-1 0,-1 1 0,1 0 0,0 0 0,-2 1 0,-13 12-5,-36 34 2,22-27-11,-3 10-19,-8 12 33,1-2-10,-28 28-11,-54 73 21,77-80-1,24-30-3,-2-2 1,-15 15 3,-129 113-16,77-74 14,52-49-5,1 1-1,2 1 1,-4 9 7,-9 19-4,4 1 0,-22 45 4,48-73 3,11-21-2,-1 0 1,-1-1 0,-7 9-2,-32 43 1,12-17 14,-30 31-15,14-24 11,-3 1 3,-20 32-14,45-47 13,0 6-13,-24 33 2,26-47 8,-15 15-10,-10 10 6,13-14 7,-1-2 0,-14 9-13,-95 77 35,112-98-32,2-3-4,23-20-1,0 1 0,1 0-1,1 1 1,0 0-1,0 1 1,-3 6 2,12-14-7,-2 2 75,3-8-20,2-5-6,1 5-42,0-1 0,0 1 0,0 0 0,0 0 0,1 0 0,-1 1 0,0-1 0,1 0 0,-1 0 0,1 0 0,3-1 0,5-4 1,3-3 1,1 1 0,0 1 0,0 0 0,8-1-2,8-3 0,0 2 1,1 1-1,1 1 1,5 1-1,-26 4-1,-1 2 0,1-1 0,0 1 1,-1 1-1,1 0 0,0 0 0,-1 1 0,0 0 1,1 1-1,-1 0 0,0 1 0,0 0 0,-1 1 1,6 3 0,-12-6-1,0 0-1,0 0 1,0 1 0,-1-1 0,1 1 0,-1 0 0,1 0 0,-1 0-1,0 0 1,0 0 0,-1 0 0,1 0 0,0 1 0,-1-1 0,0 1 0,1 1 1,0 7-4,0 0 1,-1 0 0,0 0-1,0 4 4,0 10 0,1-14-5,1-1 1,0 0 0,0 1 0,1-1-1,0 0 1,4 4 4,3 13-16,-6-18 11,1 1 0,0-1 0,0 0 0,1 0 0,0-1-1,0 0 1,1 0 0,1-1 0,8 7 5,14 10-20,1-2 0,12 6 20,29 13-5,55 23 5,-71-38-2,10 6 0,98 51-4,-135-67 5,84 44-6,123 51-12,52 43 19,4 9 8,-156-92 96,89 32-104,208 69 160,-372-149-128,11 9-32,-19-9 27,44 14-27,217 75 27,-261-92-23,21 11-5,38 24 1,33 15 10,-67-39 7,-23-10-7,-2 2 1,0 3-1,37 25-10,-54-27 13,1-3-1,1-1 0,14 4-12,56 21 30,72 31-1,-123-49-18,0 3 1,-1 3-12,11 12 12,-21-14 8,32 15-20,46 15 32,108 37-32,-104-43 2,-70-28 2,39 10-4,21 1 3,134 49 22,-132-41 31,2-6-1,80 14-55,477 85 29,-351-74-11,27 3-9,-173-39 133,185 6-142,-146-24 72,80 3 41,43 2 22,-17-13-54,-273-4-72,267-21 62,-158 8-30,10 6-41,-123 6 27,0-3 0,20-5-27,-34 6 11,0 1 0,19 3-11,10-1 27,-57-1-22,-1 0 0,1-1-1,-1 0 1,0 0 0,1-1 0,-1 0 0,4-3-5,-4 2 5,0 1 1,1 0-1,-1 0 1,1 1-1,-1 0 1,6 0-6,-9 2 3,-5 0-1,1 0 1,-1 0-1,0 0 1,1 0-1,-1 0 0,0 0 1,1 0-1,-1 0 1,1 0-1,-1 0 1,0 0-1,1 0 1,-1 0-1,0 0 0,1 0 1,-1 0-1,0 0 1,1 0-1,-1 0 1,0-1-1,0 1 1,1 0-1,-1 0 0,0 0 1,1-1-1,-1 1 1,0 0-1,0 0 1,1-1-1,-1 1 1,0 0-1,0-1 0,0 1 1,0 0-1,1-1 1,-1 1-1,0 0 1,0-1-1,0 1 1,0 0-1,0-1 0,0 1 1,0 0-1,0-1-2,1-1 2,1 1-1,-1-1 1,0 1-1,1-1 1,-1 1-1,1 0 0,0 0 1,-1-1-1,1 1 1,1 0-2,1-2 0,4-3 0,0-1 0,0 0 0,0-1 0,3-5 0,4-2 0,34-26 7,-38 33-5,-1 0 0,0-1 0,-1 0 0,4-5-2,23-30 7,42-47 28,-48 58-15,-14 14-7,0 1 0,2 1-1,0 1 1,4-3-13,58-36 25,-16 12 9,6-10-34,-10 4 170,-3-3-1,-1-3 1,42-55-170,-76 83 49,2-5-8,2 1 1,2 1-1,0 2 1,12-8-42,87-65 73,101-86 55,-198 162-117,-2-2 0,0-2 0,15-20-11,-3 2 9,-11 17 0,1 2 1,17-11-10,15-14 11,-3 3-3,4 2 0,42-23-8,-99 67 0,44-34 4,-1-1-1,39-42-3,0 0 11,3 4 3,46-42 1,-30 27-10,-50 44-4,-1-2 1,-3-3-1,8-14-1,-16 16 0,2 2 1,10-6-1,105-87 10,-122 108-5,56-42-4,-45 36 3,-2-1-1,36-41-3,-32 31 0,1 1 0,41-26 0,21-18 0,-56 42 3,73-66 14,-100 86-15,-1-2 0,23-32-2,-4 1-1,10-3 1,-6 6 17,3-10-17,-16 23-2,-30 36-2,0 0 1,-1-1 0,-1 0-1,8-14 4,-6 10 7,-10 16-7,0 0 1,-1 0 0,1 0-1,-1 0 1,0-1 0,1 1-1,-1 0 1,0-1 0,-1 1-1,1-1 1,0 1 0,-1-1 0,1 1-1,-1-3 0,5-43-20,-5 48 16,0-1-1,0 1 0,-1 0 1,1 0-1,0-1 1,0 1-1,0 0 0,-1 0 1,1 0-1,0 0 1,0-1-1,-1 1 0,1 0 1,0 0-1,0 0 1,-1 0-1,1 0 0,0 0 1,-1 0-1,1 0 0,0 0 1,0 0-1,-1 0 1,1 0-1,0 0 0,-1 0 1,1 0-1,0 0 1,0 0-1,-1 0 5,-11 1-4,11 0 0,-21 2 3,13-2-1,0 1 1,0-2 0,-1 1-1,1-1 1,0 0-1,0-1 1,-4-1 1,-15-4-5,-1-2 0,1-1 0,-12-6 5,1 1 2,26 8 2,1 0 0,0-1 0,0 0 0,1-1 0,-1-1 0,2 1 0,-1-2 0,-2-3-4,-12-9-2,-15-14 8,11 9-5,-1 2 0,-5-2-1,1 4 0,-57-42 0,34 24 2,-2 2 0,-12-3-2,-66-42-18,98 53 11,28 21 7,0 2-1,0-1 1,0 1-1,-1 1 0,-5-2 1,-42-17 2,-28-13 4,52 22-6,1 1 0,-2 2 0,0 2 0,-19-4 0,16 5 0,0-2 0,-17-10 0,-20-6-1,4 2-7,12 4 1,42 14 10,0 2 0,-1 1 1,-2 0-4,-1-1 2,0 0 0,-6-4-2,10 4-5,0 0 0,0 2 0,-15-3 5,-6 1-6,0 1 6,1-1-1,-24-9 1,-128-42-32,145 47 36,22 7 1,1-2 0,1-1-1,-1 0 1,0-3-5,-12-7 10,-15-13-10,18 12-1,0 0 1,-4 1 0,-8-2 0,-7-2 0,-18-13 0,44 22-3,-1 1-1,0 1 1,-1 1-1,1 1 0,-24-3 4,-18 0-30,-51-2 30,71 9-7,-78-8 10,102 8 4,0-1 0,1 0-1,-1-2 1,-7-4-7,-15-6 0,-1 1-1,-38-7 1,52 16-3,1 2-1,-1 2 1,1 0-1,-25 3 4,-34-1 4,0-4 0,-9-5-4,-88-14 0,136 16 0,-39 0 4,46 5 0,-26-6-4,-117-35 11,103 21-6,-63-6-5,51 16 0,-7 0 0,-19-9 0,62 11-3,1 2 0,-53-1 3,-120 9 0,177 0 1,-1-2 1,1-3 0,0-2-1,-4-3-1,13 4 0,-1 1 0,-41 2 0,-95 7 1,73 0 5,68-4-5,0-3-1,-33-6 0,-31-4 0,-24 11 0,1 4 0,-22 9 0,89-6 0,-48-2 0,-47-7 0,-47 0 0,175 6 2,2 0-4,1-1 0,0-1 0,0-1 0,-24-5 2,-28-11 6,72 17-8,1 1-1,0-1 1,-1 1-1,1 0 1,0 1-1,0-1 1,-1 1-1,-3 1 3,-15 2-4,-9-3 4,0-1 0,0-1 0,0-2 0,-5 1-3,0 2 0,-14 2 3,-5 1-2,-28-1 3,-63 1 4,109-5-4,0-1 0,-31-6-1,-22-5-8,-1 4 0,-70 2 8,141 6-10,0 0 1,-9-3 9,-27-4-11,56 9 11,-393-25-16,314 24 12,36 2 1,1-3 0,-15-3 3,-39-5-16,-67 4 16,150 6 0,-66-7 1,19 2-10,58 5 8,-3-1-6,0 0 0,0 1 0,0 0-1,1 0 1,-1 1 0,0 0 0,0 0 0,1 0 0,-1 1-1,1 0 1,-6 3 7,6-3 0,1 1-1,-1-1 1,0 0-1,0-1 1,0 1-1,0-1 1,0 0-1,0-1 1,-4 1 0,-7-2 13,1 0 0,-15-4-13,26 4 1,-4 1-3,-1 0 0,1 0 0,-1 1 0,1 0 0,-1 1 0,1 0 0,0 0 0,-4 2 2,-39 8-7,-19-4 11,-1-4 0,-43-3-4,97-1 2,3 0 6,0-1 0,-15-3-8,-49-8 6,66 10-7,0 1 0,0 1 0,0 0 0,0 0 0,0 2 0,1 0 0,-11 2 1,-2 0-2,-5 0-2,15-2 1,0 0 1,0 1-1,0 1 0,-5 2 3,-18 6-2,17-5-2,-1 1 1,1 1 3,-12 4-6,21-8 4,1 0 0,-1 0 0,1 1 0,-1 1 0,2-1 0,-1 2 0,1 0 1,-3 2 1,-6 10-3,0-1 0,-2-1 1,0-1-1,-10 5 3,-89 57-32,-87 55-71,-3 2-14,155-96 92,3 1-1,-33 35 26,78-69-1,-31 33-11,35-35 9,0-1-1,-1 1 1,2 0 0,-1 0-1,1 0 1,-1 0-1,1 0 1,0 4 3,1-8-1,1 0 1,0 0-1,-1 1 0,1-1 0,0 0 1,0 1-1,0-1 0,0 0 0,0 0 0,0 1 1,0-1-1,0 0 0,1 1 0,-1-1 1,0 0-1,1 0 0,-1 0 0,1 1 0,-1-1 1,1 0-1,0 0 0,0 0 0,-1 0 1,1 0-1,0 0 0,0 0 0,0 0 1,0 0-1,0-1 0,0 1 0,0 0 0,0 0 1,0-1-1,0 1 0,1-1 0,-1 1 1,5 0 0,-1 1-1,1-1 1,0 0-1,0 0 0,0 0 1,0-1-1,4 0 1,26-1 0,-1-2 0,1-2 0,29-7 0,106-33 0,-150 39 0,341-104 5,-217 65 13,-134 42-17,-8 2-1,0-1 0,0 1 0,0 0 0,1 1 0,-1-1 0,0 1 0,0-1 0,1 1 0,-1 0 0,1 0 0,-3 2 0,-6 1-3,-394 203-148,-169 83 60,423-221 89,-329 164 8,353-171-5,-54 31-1,137-70 1,33-17 3,7-4 2,24-7 14,40-19 20,27-17-40,800-385 33,-189 57-14,-519 269 10,-145 82-20,-240 119-106,-41 20 33,-307 130-15,130-51 59,279-124 16,-114 83 4,231-144 2,14-9 2,0 0-1,0 1 0,1-1 0,0 2 0,0-1 0,0 1 0,-4 5-3,7-3 18,8-8-6,16-9 9,-16 7-17,73-39 35,-1-4 0,40-31-39,140-113 8,-105 75-6,-115 86-1,117-90-1,-130 98 4,-2-2 1,0 0 0,-1-1-1,-1-1 1,3-7-5,-19 25 2,0 0 0,0 0 0,0 0 0,-1 0-1,0 0 1,0-1 0,0 1 0,-1-1 0,1 1 0,-1-1 0,-1 0 0,1-3-2,-1 7-1,0 1 1,0-1 0,-1 0 0,1 0-1,-1 0 1,1 0 0,-1 0-1,0 0 1,0 0 0,1 1-1,-1-1 1,0 0 0,-1 0 0,1 1-1,-1-2 1,0 1-2,0 1-1,0-1 0,-1 0 0,1 1 1,0-1-1,-1 1 0,1 0 0,-1 0 1,0 0-1,1 0 0,-1 0 1,0 1-1,0-1 0,1 1 3,-16-2-17,1 1-1,0 1 1,0 1 0,-1 0-1,1 1 1,0 1 0,0 1-1,1 0 1,-5 3 17,-34 12-43,1 2-1,-7 7 44,-133 70-201,-63 51 201,233-135-12,-6 3-1,-48 30-36,-13 14 49,70-46-3,0 1-1,1 2 1,1 0-1,1 0 1,1 2-1,-7 10 4,19-23 0,-1 2 1,1-1-1,1 1 0,0-1 0,0 1 0,0 2 0,3-8 1,0 0 0,1 0 0,-1 0-1,0 0 1,1 0 0,0 0 0,0 0-1,0 0 1,0 0 0,0 0 0,1 0-1,-1 0 1,1 0 0,0 0 0,-1 0-1,2 0 1,-1 0 0,0-1 0,0 1-1,1 0 0,0-1 2,-1 0-1,0-1 0,1 1 1,-1-1-1,1 1 0,0-1 0,0 0 1,-1 0-1,1 1 0,0-1 1,0 0-1,0-1 0,0 1 1,0 0-1,0-1 0,0 1 1,2 0-3,3-1 7,1 1 0,0-1-1,0 0 1,2 0-6,-6-1 2,28-2 14,0-2-1,-1-1 1,1-2 0,28-10-16,32-15 39,53-26-39,85-51 21,-153 72-15,250-120 26,-313 151-29,21-12 8,-33 18-10,0 0 1,0 0 0,0-1-1,0 1 1,0-1-1,0 1 1,0-1 0,-1 0-1,1 0 1,0-1-2,-2 3 0,0 0 0,0 0 0,0 0 0,0 0 0,0 0 0,0 0 0,0 0 0,0 0 0,0 0 0,0-1 1,0 1-1,0 0 0,0 0 0,0 0 0,0 0 0,0 0 0,0 0 0,0 0 0,0 0 0,0 0 0,0 0 0,0 0 0,0 0 1,0 0-1,0 0 0,0 0 0,0 0 0,0 0 0,-1 0 0,1-1 0,0 1 0,0 0 0,0 0 0,0 0 0,0 0 0,0 0 1,0 0-1,0 0 0,0 0 0,0 0 0,0 0 0,0 0 0,0 0 0,0 0 0,0 0 0,0 0 0,-1 0 0,1 0 0,0 0 1,0 0-1,0 0 0,0 0 0,0 0 0,0 0 0,0 0 0,0 0 0,0 0 0,0 1 0,0-1 0,0 0 0,0 0 0,0 0 1,0 0-1,0 0 0,0 0 0,-11 3 3,-19 8-5,1 1 0,0 1 0,-4 4 2,26-13-1,-294 168-18,8 16-17,110-67 8,-279 187-32,21 22 43,376-276 29,3 3 0,-12 18-12,56-56 29,-14 20-29,31-38 3,0 1 0,0-1 0,0 0 0,1 1-1,-1-1 1,0 1 0,1 0 0,-1-1 0,1 1-1,-1 0 1,1-1 0,-1 1 0,1 0 0,0-1-1,0 1 1,0 0 0,0 1-3,1-2 2,-1 0 0,1 0 0,-1 0 0,1-1 0,0 1 0,-1 0 0,1 0 0,0-1-1,0 1 1,-1 0 0,1-1 0,0 1 0,0-1 0,0 1 0,0-1 0,0 1 0,0-1 0,0 0 0,0 1 0,0-1 0,0 0 0,0 0 0,0 0 0,0 0 0,0 0 0,0 0-1,0 0 1,0 0 0,0 0-2,12-1 11,0-1 0,0 0 0,0-1 0,2 0-11,45-14 34,0-2 0,15-9-34,114-56 28,-150 66-24,156-74 6,60-36 0,-132 66 4,472-240 8,-200 98-18,-350 180-1,-21 11-2,0 0 1,12-2-2,-23 12-4,-13 3 4,0 0-1,0 0 1,0 0 0,0 0 0,0 0 0,1 0 0,-1 0 0,0 0-1,0 0 1,0 0 0,0 0 0,0 0 0,0 0 0,0 0-1,0 0 1,1 0 0,-1 0 0,0 0 0,0 0 0,0 0-1,0 0 1,0 0 0,0 0 0,0 0 0,0 0 0,0 0 0,1 1-1,-1-1 1,0 0 0,0 0 0,0 0 0,0 0 0,0 0-1,0 0 1,0 0 0,0 0 0,0 0 0,0 1 0,0-1-1,0 0 1,0 0 0,0 0 0,0 0 0,0 0 0,0 0 0,-1 2-3,0 0 1,0 0 0,0-1-1,0 1 1,0 0 0,-1-1-1,1 0 1,-1 1 0,0 0 2,-36 34-52,-40 27 52,-43 23-14,-38 18-4,56-37 12,-433 286-20,-80 59 80,470-309 16,131-92-60,-19 15 40,-6 8-50,30-25 15,-1 1 1,2 1-1,0 0 1,0 0-1,-3 7-15,11-15 5,-1-1 0,1 1 0,-1 0 0,1-1 0,0 1 0,0 0 0,0 2-5,1-5 1,0 1 1,0 0-1,0-1 0,0 1 1,0 0-1,0 0 0,0-1 1,0 1-1,0 0 0,0 0 1,0-1-1,1 1 0,-1 0 1,0-1-1,0 1 0,1 0 1,-1-1-1,0 1 0,1 0 1,-1-1-2,2 2 2,0-1 0,1 0 0,-1 0 1,0 0-1,0 0 0,0 0 0,1-1 0,-1 1 1,0-1-1,1 1 0,-1-1 0,0 0 1,1 0-1,-1 0 0,0 0 0,3-1-2,10 0 10,-1-1 0,0 0-1,0-2 1,11-3-10,121-43 40,53-30-5,55-32-22,40-19-10,813-395-63,-578 271 45,-258 125 15,-48 26 0,-46 24-1,-132 62-9,26-7 10,-61 21-4,0 2 0,0-1 0,0 1-1,0 1 1,10-1 4,-20 2 0,1 0-1,-1 0 1,1 0-1,-1 0 1,1 0-1,-1 0 1,1 1-1,-1-1 1,1 0 0,-1 0-1,1 0 1,-1 0-1,0 1 1,1-1-1,-1 0 1,1 0-1,-1 1 1,0-1-1,1 0 1,-1 1-1,1-1 1,-1 0-1,0 1 1,0-1 0,1 1-1,-1-1 1,0 1-1,0 0 1,0 0-1,0 0 0,0-1 0,0 1 1,0 0-1,0 0 0,0 0 0,0-1 1,-1 1-1,1 0 0,0 0 0,0 0 1,-1-1-1,1 1 0,-1 0 1,-3 6-4,-1-1 0,1 1 0,-1-1 0,-1 0 0,0 0 0,-5 4 4,-32 27-23,-15 8 23,-92 59-16,-61 30 7,-32 19 0,-210 124-20,-116 72-39,16 11 91,398-251 37,130-91-45,1-1 5,0 0 1,2 2-1,0 0 1,1 2 0,-7 9-21,26-28 3,0 1 0,1-1 0,-1 0 1,1 1-1,0-1 0,-1 1 0,1-1 0,0 3-3,0-5 1,1 1-1,0-1 1,0 0 0,0 1-1,0-1 1,0 1 0,0-1-1,0 1 1,0-1-1,0 0 1,0 1 0,0-1-1,0 1 1,1-1 0,-1 0-1,0 1 1,0-1-1,0 0 1,1 1 0,-1-1-1,0 1 1,0-1 0,1 0-1,-1 1 1,0-1-1,0 0 1,1 0 0,-1 1-1,0-1 1,1 0-1,-1 0 0,5 1 3,-1 0 0,0 0 0,0-1 0,1 0 0,-1 1 0,0-2 0,1 1-1,-1 0 1,0-1 0,1 0-3,22-4 17,0-1-1,21-7-16,117-46 36,51-31-9,50-33-3,42-21 3,54-27 13,962-437 60,-1057 495-99,-63 37-1,-55 28-2,-135 44-2,1 1 0,0 0 0,1 1 0,2 0 4,-17 2-2,1-1 1,-1 1 0,0 0-1,1 0 1,-1 1 0,0-1-1,1 0 1,-1 0 0,0 1-1,1-1 1,-1 0 0,0 1-1,0 0 1,1-1 0,-1 1-1,1 0 2,-2 0 0,0-1-1,1 1 1,-1-1-1,0 1 1,0-1-1,1 1 1,-1-1-1,0 1 1,0-1-1,0 1 1,0-1-1,0 1 1,1-1-1,-1 1 1,0 0-1,-1-1 1,1 1-1,0-1 0,0 1 1,0-1-1,0 1 1,0-1-1,0 1 1,-1 0-1,1-1 1,0 1 0,-3 4-3,-1 0 0,1 0 1,-1 0-1,0 0 1,0 0-1,-4 2 3,-21 20-9,-28 17 9,-105 76 0,-58 32 4,-67 32-11,-693 424-20,680-422 78,41-19 57,56-32 81,162-108-137,4-3 26,2 1 0,1 1 0,1 2 0,-8 10-78,22-14 78,19-23-76,-1-1-1,1 0 1,0 1 0,0-1-1,0 0 1,-1 1 0,1-1 0,0 0-1,0 1 1,0-1 0,0 0-1,0 1 1,0-1 0,0 1 0,0-1-1,0 0 1,0 1 0,0-1-1,0 0 1,0 1 0,0-1 0,0 1-1,0-1 1,0 0 0,0 1-1,0-1 1,1 0 0,-1 1 0,0-1-1,0 0 1,0 1 0,1-1-1,-1 1 0,1-1 2,1 1 0,-1-1 0,0 0 0,0 1 0,0-1 0,1 0 0,-1 0 0,0 0 0,1 1 1,-1-1-1,0-1 0,0 1 0,1 0-3,31-4 28,6-5 2,-1-1 0,2-2-30,160-61 67,62-35-14,67-30-24,37-19-10,1189-490-66,-1243 524 42,-48 26-3,-69 37-8,-160 50 3,0 1-1,29-2 14,-59 11-3,0-1 0,-1 1 0,1 0 1,-1 1-1,1-1 0,0 1 0,-1 0 0,1 0 0,-1 0 0,1 1 0,-1-1 0,1 1 3,-4-1-1,0 0 0,0-1 0,-1 1 0,1 0 0,0-1 0,0 1 0,0 0 0,-1 0 0,1 0 0,0-1 0,-1 1 0,1 0 0,-1 0 0,1 0 0,-1 0 0,1 0 0,-1 0 0,0 0 0,1 0 0,-1 1 1,0 0-1,0 0-1,0 0 1,-1-1 0,1 1 0,0 0-1,-1 0 1,1 0 0,-1 0-1,0 0 1,1-1 0,-1 1 0,0 0-1,0-1 1,0 1 0,-1 0 1,-12 15-6,0-2 0,-1 0 1,-1-1-1,-8 6 6,-39 30-11,-17 8 11,-143 84-8,-49 24-2,-529 301-37,-186 111 236,824-474-85,113-70-17,-10 10-87,57-42 5,-1 1 0,1 0 0,0 0 1,0 0-1,0 0 0,0 0 0,0 1 0,1-1 0,-1 1 0,1 0 0,0 0 0,-1 3-5,3-6 2,0-1-1,-1 1 0,1-1 0,0 1 0,0-1 0,0 1 0,0-1 0,0 1 0,0-1 0,0 1 0,0 0 0,0-1 0,1 1 0,-1-1 0,0 0 0,0 1 1,0-1-1,1 1 0,-1-1 0,0 1 0,0-1 0,1 1 0,-1-1 0,0 0 0,1 1 0,-1-1-1,1 1 2,1 0 0,-1-1 0,1 1-1,-1-1 1,0 1 0,1-1 0,-1 0 0,1 0 0,-1 1-1,0-1 1,1 0 0,-1 0 0,1 0 0,-1-1-2,20-1 11,0-2 0,0 0 0,-1-1 0,1-1-11,143-52 41,81-39-22,55-32-27,451-205-116,15-7 29,-7 23 66,-471 207 6,-68 34-10,-187 67 11,1 1 0,34-3 22,-63 11-4,1 0 1,-1 1 0,1-1-1,-1 1 1,1 0 0,-1 1 0,1-1-1,-1 1 1,1 0 0,1 1 3,-7-2-1,1 0 1,-1 1-1,1-1 1,-1 0-1,1 1 1,-1-1-1,1 1 1,-1-1-1,1 1 1,-1-1-1,0 1 1,1-1-1,-1 1 1,0-1-1,1 1 1,-1-1-1,0 1 1,0 0-1,0-1 1,1 1 0,-1 0-1,0-1 1,0 1-1,0-1 1,0 1-1,0 0 1,0-1-1,0 1 1,-1 3-1,0-1 0,0 0 0,0 0-1,0 0 1,-1 0 0,1 0 0,-1 0 0,0 0-1,-1 1 2,-8 12-2,-1-1-1,-1-1 0,0 0 1,-7 5 2,-35 28 12,-33 21-12,-116 74 21,183-127-19,-209 140 15,-684 413 47,624-389-32,43-18 6,223-146-33,-146 101 30,140-93-23,2 2 0,0 0 0,-6 10-12,27-27 4,0 0-1,1 0 0,-1 1 0,2-1 0,-1 1 0,1 1 0,0 1-3,4-9 1,0 0 0,0 0 0,1 0 0,-1 0 0,1 1 0,0-1 0,-1 0 0,1 0 1,0 0-1,0 2-1,1-3 0,-1 0 1,0-1-1,0 1 1,1 0-1,-1 0 1,0 0-1,1 0 1,-1-1-1,1 1 1,-1 0 0,1 0-1,-1-1 1,1 1-1,0 0 1,-1-1-1,1 1 1,0-1-1,-1 1 1,1-1-1,0 1 1,0-1-1,0 1 0,8 1 3,-1 0 0,0-1 0,0 0 0,1-1 0,-1 1-1,0-2 1,1 1 0,-1-1 0,4-1-3,31-5 14,-2-1 1,24-9-15,165-57 21,60-36-19,58-31-17,168-74-22,155-63-27,614-204-12,-1129 433 62,-141 44 11,1 2 0,-1-1-1,1 2 1,10-1 3,-25 3 0,-1 0 0,1 0 0,-1 0 0,0 0 0,1 0 0,-1 0 0,1 0-1,-1 0 1,1 0 0,-1 1 0,1-1 0,-1 0 0,0 0 0,1 0 0,-1 0 0,1 1 0,-1-1 0,0 0 0,1 0 0,-1 1 0,1-1-1,-1 0 1,0 1 0,0-1 0,1 0 0,-1 1 0,0-1 0,1 0 0,-1 1 0,0-1 0,0 1 0,0 0 0,0 0 0,0 0 0,0 0 0,-1 0 0,1 0 0,0 0 0,-1 0 0,1 0 0,-1-1 0,1 1 0,-1 0-1,1 0 1,-1 0 0,0 0 0,1 0 0,-8 7 1,0 0 0,0 0-1,-1-1 1,0 0 0,0 0-1,-2 0 0,-138 81 19,-70 29-2,-64 33-3,-51 20-13,-743 370 15,770-384 52,68-31 52,164-87-69,20-11 41,1 3 0,-46 33-92,95-60 11,-1 1 0,1 0 0,0 0 0,1 1 0,-1-1 0,-3 6-11,8-10 1,0 0-1,-1 0 1,1 1 0,0-1-1,0 0 1,0 0 0,0 1-1,0-1 1,0 0 0,0 0-1,0 1 1,0-1 0,0 0-1,0 1 1,0-1 0,0 0-1,0 0 1,0 1 0,0-1-1,0 0 1,0 0 0,0 1-1,0-1 1,0 0 0,0 0-1,0 1 1,1-1 0,-1 0-1,0 0 1,0 1 0,0-1-1,0 0 1,1 0 0,-1 0-1,0 1 1,0-1 0,0 0-1,1 0 1,-1 0 0,0 0-1,0 0 1,1 0 0,-1 1-1,1-1 0,2 0 4,0 1-1,0 0 0,1-1 1,-1 0-1,0 0 1,0 0-1,1 0 1,0-1-4,20-2 14,0-1 0,0-1 0,5-2-14,155-50 51,63-27-24,62-33-73,38-19-38,1152-428-202,-1208 457 245,-54 20 3,-74 31 4,-137 48 20,1 2 0,21-4 14,-46 10 0,-1 0-1,1-1 0,0 1 1,0 0-1,0 0 0,-1 1 0,1-1 1,0 0-1,0 1 0,1 0 1,-3-1 0,1 0 0,-1 0 0,0 0 0,1 1 0,-1-1 0,0 0-1,0 0 1,1 0 0,-1 1 0,0-1 0,0 0 0,0 1 0,1-1 0,-1 0 0,0 0 0,0 1-1,0-1 1,0 0 0,0 1 0,0-1 0,0 0 0,1 1 0,-1-1 0,0 0 0,0 1 0,0-1-1,0 0 1,-1 1 0,1-1 0,0 0 0,0 1 0,0-1 0,0 1 0,-2 3 0,-1 0 0,0 0 1,0 1-1,0-2 0,0 1 0,-1 0 1,1-1-1,-1 1 0,0-1 0,-2 1 0,-37 31 23,-23 11-23,-104 59 36,-64 27-4,-47 23-11,-129 67-13,-144 81-2,271-146 4,46-23 20,57-22 7,125-74-2,-4 6-35,52-40 5,1 1-1,-1 1 1,2-1 0,-1 1-1,0 0 1,1 0 0,0 1-1,-1 3-4,6-10 1,-1 0-1,1 1 1,0-1-1,0 1 1,0-1-1,0 1 1,0-1-1,0 0 1,0 1 0,0-1-1,0 1 1,0-1-1,0 1 1,0-1-1,0 1 1,0-1-1,0 1 1,0-1-1,1 0 1,-1 1-1,0-1 1,0 1 0,0-1-1,1 0 1,-1 1-1,0-1 1,1 0-1,-1 1 1,0-1-1,1 0 1,-1 1-1,1-1 0,1 1 2,0 0 0,0 0 0,0 0 0,0-1-1,0 1 1,0-1 0,0 1 0,0-1 0,1 0-2,9 1 6,0-1 1,0 0 0,1-1-1,-1 0 1,11-3-7,46-11 39,20-10-39,125-44 33,65-32-30,38-16-26,1295-468-158,-1397 509 151,-65 32 10,-123 37 11,1 1 0,11 1 8,-38 4 1,1 1 0,0 0 0,-1 0-1,1 0 1,-1 0 0,1 1-1,-1-1 1,1 0 0,-1 1 0,1-1-1,0 1 1,-2-1 0,0 0 0,1 0 1,-1 0-1,0 1 0,0-1 0,1 0 0,-1 0 0,0 1 0,0-1 0,0 0 0,1 1 0,-1-1 0,0 0 0,0 1 0,0-1 0,0 0 0,0 1 0,0-1 1,1 0-1,-1 1 0,0-1 0,0 0 0,0 1 0,0-1 0,0 0 0,0 1 0,0-1 0,-1 0 0,1 1 0,-1 2 1,0 0 1,-1 0-1,1 0 0,-1 0 0,0 0 1,0 0-1,0 0 0,0-1 0,0 1 0,-1-1 1,1 0-1,-1 0 0,-2 2-1,-28 22 16,-2-2 0,-1 0-16,-131 76 44,-59 27-4,-340 165 2,20-10-8,316-158 8,51-27 16,127-69-37,6-4 20,1 2 1,-24 19-42,66-43 4,0 0-1,1 0 1,-1 0 0,0 1-1,0-1 1,1 1-1,0 0 1,-1 0-1,1 0 1,-1 1-4,3-3 0,0-1 1,0 0 0,0 1-1,0-1 1,0 0-1,0 1 1,0-1-1,0 0 1,0 1-1,0-1 1,0 0-1,0 1 1,0-1-1,0 0 1,0 0-1,1 1 1,-1-1-1,0 0 1,0 1-1,0-1 1,0 0 0,1 0-1,-1 1 1,0-1-1,0 0 1,0 0-1,1 0 1,-1 1-1,0-1 1,1 0-1,-1 0 1,0 0-1,0 0 1,1 1-1,-1-1 0,3 1 3,-1-1 0,1 1-1,0-1 1,0 1-1,-1-1 1,1 0-1,0 0 1,0 0-3,15-1 13,0-1 0,0 0 0,11-4-13,123-33 38,52-23-11,55-29-32,694-272-118,-725 274 98,20-6-7,-48 25 1,-161 56 25,29-9-18,0 2 1,8 2 23,-69 18-2,-1-1 0,1 1 0,0 0 0,0 1 0,2 0 2,-9 0 0,0 0 0,0 0 0,1 0 0,-1 0 0,0 0 0,0 0 0,0 0 0,0 0 0,0 0 0,1 0 1,-1 0-1,0 0 0,0 0 0,0 1 0,0-1 0,0 0 0,0 0 0,0 0 0,0 0 0,1 0 0,-1 0 0,0 1 0,0-1 0,0 0 0,0 0 0,0 0 0,0 0 0,0 0 0,0 0 0,0 1 0,0-1 0,0 0 0,0 0 0,0 0 0,0 0 0,0 1 0,0-1 0,0 0 0,0 0 0,0 0 0,0 0 0,0 0 0,0 0 0,0 1 0,0-1 0,0 0 0,-1 0 0,1 0 0,0 0 0,0 0 0,0 0 0,0 1 0,0-1 1,0 0-1,0 0 0,-1 0 0,1 0 0,0 0 0,0 0 0,0 0 0,-21 17 6,-28 12 23,-1-2-1,-10 3-28,4-3 19,-130 67 27,-267 145-4,190-100-32,30-17-1,-119 72 6,256-133-15,81-51 0,1 2 0,0-1 1,1 2-1,-3 3 0,15-15 0,-1 1 1,1-1-1,0 0 1,0 1-1,0-1 1,0 1-1,0-1 0,0 1 1,0-1-1,0 1 1,1 0-1,-1 0 1,1-1-1,-1 1 1,1 0-1,-1 1 0,2-2 0,-1-1 1,0 1-1,0-1 0,0 0 0,1 1 1,-1-1-1,0 1 0,0-1 1,1 0-1,-1 1 0,0-1 0,1 0 1,-1 1-1,0-1 0,1 0 1,-1 0-1,0 1 0,1-1 0,-1 0 1,1 0-1,-1 0 0,0 0 1,1 1-1,-1-1 0,1 0 0,2 0 2,-1 1-1,1-1 1,0 0 0,0 0-1,0 0 1,-1 0-1,2 0-1,27-5 16,0-2-1,2-1-15,113-36 37,58-27-5,240-80 6,465-165-29,-686 235-29,-39 17 1,-53 26-5,-102 31-4,29-5 28,-56 12-1,1 0-1,-1 0 1,0 0 0,0 0-1,1 0 1,-1 0-1,0 1 1,2 0 1,-3-1 0,-1 0 0,0 0-1,1 0 1,-1 0 0,1 0-1,-1 1 1,0-1 0,1 0 0,-1 0-1,0 1 1,1-1 0,-1 0 0,0 1-1,0-1 1,1 0 0,-1 1 0,0-1-1,0 0 1,1 1 0,-1-1-1,0 1 1,0-1 0,0 0 0,0 1-1,0-1 1,1 1 0,-1-1 0,-1 2-1,1 0 1,-1 0 0,0 0-1,0 0 1,0 0-1,0 0 1,0 0-1,0-1 1,0 1 0,0 0-1,-1-1 1,1 1-1,-1-1 1,1 1-1,-1-1 1,-1 2 0,-30 22 0,-17 8 0,-71 44 7,-349 177 21,205-117-23,27-4 11,0 13-16,209-127 1,13-10 1,0 1 0,1 1 0,0 1 0,0 0 0,2 1 0,-1 0 0,1 2-2,12-14 0,0 1 1,0-1-1,0 0 1,0 1-1,0-1 1,0 1-1,1-1 1,-1 1-1,0-1 1,1 1-1,-1-1 1,1 2-1,0-2 0,0-1 1,0 0-1,0 1 0,0-1 0,0 1 1,0-1-1,0 1 0,1-1 1,-1 0-1,0 1 0,0-1 0,0 1 1,1-1-1,-1 0 0,0 1 0,0-1 1,1 0-1,-1 1 0,0-1 1,1 0-1,-1 0 0,0 1 0,1-1 1,-1 0-1,1 0 0,-1 0 0,0 1 1,1-1-1,4 1 3,0 0-1,0-1 1,0 1 0,0-1-1,0 0 1,0 0 0,3-1-3,28-3 14,-1-2 1,1-1-1,-1-2 0,22-9-14,-35 11 4,149-49 19,374-147-16,-34 12-37,-245 100-10,-194 66 20,-49 20 13,-23 5 7,0 0 0,0 0-1,0 0 1,0 0 0,0 0 0,0 0 0,0 0 0,-1 0 0,1 1 0,0-1 0,0 0 0,0 0 0,0 0 0,0 0 0,0 0 0,0 0 0,0 0 0,0 0 0,0 0 0,0 0 0,0 0 0,-1 0 0,1 1 0,0-1 0,0 0-1,0 0 1,0 0 0,0 0 0,0 0 0,0 0 0,0 0 0,0 0 0,0 1 0,0-1 0,0 0 0,0 0 0,0 0 0,0 0 0,0 0 0,0 0 0,0 0 0,0 0 0,0 1 0,0-1 0,1 0 0,-1 0 0,0 0 0,0 0-1,0 0 1,0 0 0,0 0 0,0 0 0,0 0 0,0 0 0,0 0 0,0 1 0,0-1 0,0 0 0,1 0 0,-1 0 0,0 0 0,0 0 0,0 0 0,0 0 0,0 0 0,0 0 0,0 0 0,1 0 0,-30 20 2,24-17-2,-60 34 21,-2-2 0,-28 9-21,24-12 5,-72 33 8,-157 76 11,187-85-14,-155 76 22,246-123-28,16-7 1,11-4 10,105-46 25,96-46-16,368-185-8,-443 215-16,2-9 0,-59 28 0,-1-3 1,24-23-1,-86 62 2,0 0 1,-1 0-1,-1-1 1,1 0-1,5-10-2,-12 16 3,0-1 0,0 1-1,-1-1 1,0 0 0,0 0-1,0 0 1,-1 0-1,0 0 1,0 0 0,0 0-1,0 0 1,-1-1 0,0 1-1,0 0 1,0 0 0,-1-1-3,-1-8 7,-2-1 0,0 1 0,0 0 0,-4-5-7,2 3 5,0-1 0,-1-11-5,6 22 1,0-1-1,0 1 0,1 0 0,-1-1 0,2 1 0,-1 0 0,1-1 1,0 1-1,1-3 0,2-7-3,2 1 1,0-1 0,1 1-1,0 1 1,2-1 0,4-5 2,21-28-16,9-7 16,-15 19-2,32-39-2,4 2 0,3 4 1,2 2-1,30-19 4,65-43-4,66-54-3,158-132-1,27-51 2,-341 296 8,100-96 13,-170 161-11,1 0-1,0 0 1,-1 0 0,0-1-1,2-4-3,-5 9 0,-1 1 1,0-1-1,0 0 0,1 1 0,-1-1 0,0 1 0,0-1 0,0 1 1,0-1-1,1 0 0,-1 1 0,0-1 0,0 1 0,0-1 0,-1 0 1,1 1-1,0-1 0,0 1 0,0-1 0,0 0 0,0 1 1,-1-1-1,1 1 0,-1-1 0,1 0-1,-1 0 1,0 1-1,0-1 0,-1 1 1,1-1-1,0 1 1,0-1-1,0 1 0,0-1 1,0 1-1,0 0 0,-1 0 1,1 0-1,0 0 1,0 0-1,0 0 0,0 0 1,-1 0 0,-13 2-16,1 1 1,0 0-1,0 1 1,0 0 0,0 1-1,-7 4 16,5-2-7,-26 10-12,1 3 0,1 1 1,0 2-1,2 2 0,1 1 1,-20 19 18,-5 7-19,-263 217-9,20-6-29,-39 30-173,253-223 117,-52 55 113,133-116-1,11-11 2,25-20 6,113-63 7,-97 59-13,286-188 0,97-85-16,-15 5 22,-134 106 4,-74 52 34,13-23-45,-197 144 4,0 0 0,-1 0 0,-1-2 0,0 0 1,-2-1-1,10-14-4,-23 30 1,1 0-1,-1 0 1,0-1 0,0 1 0,0-1 0,0 1-1,0-1 1,-1 1 0,1-1 0,-1 1-1,0-1 1,0 0 0,0 1 0,0-1-1,0 1 1,0-1 0,-1 0 0,0-2-1,-1-8 1,3 13-2,-1-1-1,0 1 1,0-1 0,0 1 0,0-1 0,0 1 0,1-1 0,-1 1 0,0-1 0,0 1 0,1-1 0,-1 1 0,0 0 0,1-1 0,-1 1 0,0 0 0,1-1 0,-1 1-1,0 0 1,1-1 0,-1 1 0,1 0 0,-1 0 0,1-1 0,-1 1 0,1 0 0,-1 0 0,1 0 0,-1 0 0,1 0 0,-1-1 1,24-3-22,-18 3 29,28-5-1,0-2 0,0-1 0,-1-2 0,5-4-6,-11 3 13,-1-1 1,18-13-14,-32 18 5,0 0 0,-1-1 0,1-1-1,-2 0 1,0 0 0,3-5-5,-12 15 0,0-1 0,-1 0 1,1 0-1,0 1 0,-1-1 1,1 0-1,-1 0 1,1 1-1,-1-1 0,1 0 1,-1 0-1,0 0 0,1 0 1,-1 0-1,0 0 1,0 0-1,1 0 0,-1 0 1,0 0-1,0 0 0,0 0 1,0 0-1,0 1 1,-1-1-1,1 0 0,0 0 1,0 0-1,-1 0 0,1 0 1,0 0-1,-1 0 1,1 0-1,-1 1 0,1-1 1,-1 0-1,0 0 0,1 0 1,-1 1-1,0-1 0,-3-2 0,0 1 0,0-1 0,-1 1 0,1 0 0,-1 0 0,0 0 0,0 1 0,-2-1 0,-39-9-8,0 2 0,-10 1 8,-101-7-17,116 12 12,-1054-55-84,834 48 99,19 2 7,-125-5 19,33 0-4,-141-7 28,367 9 50,-55-14-110,151 23 9,3 1-1,0 0 1,0-1-1,1 0 1,-1-1-1,1 0 1,-1 0-1,1-1 1,-2-1-9,1-4 11,9 9-11,0 0 0,-1-1 1,1 1-1,0 0 0,0-1 0,0 1 0,0 0 0,0 0 0,0-1 0,0 1 0,0 0 0,0-1 0,0 1 0,0 0 0,0-1 0,0 1 0,1 0 1,-1 0-1,0-1 0,0 1 0,0 0 0,0 0 0,0-1 0,1 1 0,1-2-2,0 0 1,0 1 0,0-1-1,0 1 1,0 0-1,0-1 1,1 1-1,-1 0 2,14-6-11,1 1-1,-1 1 0,1 1 0,0 0 1,14-1 11,-25 4-3,97-14-58,38 1 61,106 3-30,-219 10 26,648-11-39,-429 20-19,184 31 62,-152 3-10,212 24 45,-473-64-28,-12-1-1,-1-1-1,1 1 1,-1-1-1,1 0 1,-1 0-1,1-1 1,3 0-6,-8 0 0,-1 1 1,1 0 0,-1 0 0,0 0-1,1 0 1,-1 0 0,0 0 0,1-1-1,-1 1 1,0 0 0,1 0-1,-1 0 1,0-1 0,0 1 0,1 0-1,-1-1 1,0 1 0,0 0 0,1 0-1,-1-1 1,0 1 0,0 0 0,0-1-1,0 1 1,1-1 0,-1 1-1,0 0 1,0-1 0,0 1 0,0 0-1,0-1 1,0 1 0,0-1 0,0 1-1,0 0 1,0-1 0,0 1-1,-9-15 17,3 8-17,0 0 0,0 1 0,-1 0 0,0 0 0,0 1 0,-1-1 0,1 2 0,-1-1 0,-2 0 0,-34-16-23,-1 2 1,-42-12 22,-104-22-41,105 30 28,-597-149-21,-11 40 11,5 40 15,-37 42 1,-233 47 6,617 5 1,300-2-1,-167-2 13,146-1-4,0-3 1,-13-5-9,93 10-36,115 1 17,1217-49-637,-985 20 589,-308 21 64,-55 8 3,0 0 0,0 0 0,0 0 0,0 0 0,-1 0 0,1-1 0,0 1 0,0 0 0,0-1 0,-1 1 0,1 0 0,0-1 0,0 1 0,-1-1 0,1 1 0,-1-1 0,1 1 0,0-1 0,-1 0 0,1 1 0,-1-1 0,0 0 0,-1 1 0,1-1 1,0 0-1,-1 1 0,1-1 0,-1 1 0,1-1 0,-1 1 0,0-1 0,1 1 0,-1 0 0,1-1 0,-1 1 0,0 0 0,1-1 0,-1 1 0,0 0 0,1 0 0,-1-1 0,0 1 1,0 0-1,1 0 0,-1 0 0,0 0 0,0 0 0,-47-6 2,-1 1 0,-23 3-2,72 2 0,-155-3-14,-41 1-2,-605 19-16,-891 29 91,958-57 258,-223-51-317,767 44 43,-428-49 147,480 41-134,92 15-52,1 3 0,-1 2 0,-1 1 0,-13 2-4,49 4-12,1-1 1,-1 1 0,1 1-1,-1 0 1,1 0 0,0 1 0,0 1-1,0 0 1,0 0 0,1 1 0,-4 2 11,12-7-8,-1 1 0,1 0 0,0 0 0,0 0 0,0 0 0,0 0 1,0 0-1,0 0 0,0 0 0,0 1 0,0-1 0,0 0 0,1 0 1,-1 1-1,0-1 0,1 1 0,-1 0 8,1-1-5,0 0-1,0 0 1,0 0 0,0 0 0,0 1-1,0-1 1,1 0 0,-1 0-1,0 0 1,1 0 0,-1 0-1,0 0 1,1 0 0,-1 0-1,1 0 1,0 0 0,-1 0-1,1 0 6,2 3-2,1-1-1,-1 0 1,0 0-1,1 0 1,0-1-1,0 1 0,0-1 1,0 0-1,0 0 1,0 0-1,0-1 3,13 5 10,1-2 0,-1 0 0,1-1 0,-1-1 0,14 1-10,95-3 34,-94-1-27,260-14 3,-127 5-10,-130 8 0,423-28-8,-416 26 8,250-17-1,-275 23-2,-14-1 1,-9 1-1,-29 4-3,-15 0 6,24-3-1,-166 18-1,-614 64-42,-1-26 10,632-53 37,-34-8-3,138-4 15,40-1 3,22 0-6,9 7-12,0 0 1,0 0-1,0-1 1,0 1-1,-1 0 0,1 0 1,0-1-1,0 1 1,0 0-1,0 0 0,0 0 1,0-1-1,0 1 1,0 0-1,0 0 0,0-1 1,0 1-1,0 0 1,1 0-1,-1-1 0,0 1 1,0 0-1,0 0 0,0 0 1,0-1-1,0 1 1,0 0-1,1 0 0,-1 0 1,0-1-1,0 1 1,0 0-1,1 0 0,-1 0 1,0 0-1,3-3 1,0 2-1,1-1 1,-1 0 0,1 0 0,-1 1 0,1 0-1,-1 0 1,1 0 0,0 0 0,0 0-1,53-6-5,-40 5 2,620-31-92,-573 31 90,181-3-11,423 12-6,1 15 17,488 27-2,-1 18 17,-816-42-2,480 44 32,-705-58-19,57 17-21,-107-12 4,-52-9 4,-13-7-8,0 0 0,1 0 0,-1 0 1,0 1-1,0-1 0,0 0 1,0 0-1,0 0 0,1 1 1,-1-1-1,0 0 0,0 0 1,0 1-1,0-1 0,0 0 0,0 0 1,0 0-1,0 1 0,0-1 1,0 0-1,0 0 0,0 1 1,0-1-1,0 0 0,0 0 0,0 1 1,0-1-1,0 0 0,0 0 1,0 1-1,-1-1 0,0 1 2,0 0-1,-1 0 1,1 1 0,-1-1-1,1-1 1,-1 1 0,0 0-1,1 0 1,-1 0 0,0-1-1,1 1 1,-1-1 0,-2 1-2,-31 6 30,-14 0-30,-91 8 31,-67 2-7,-55 4-11,-361 26-29,-527 44-61,4 33 38,929-95 43,75-9 12,-74 7 165,194-24-93,20-3-52,5-1-3,40-4 71,465-57 43,-217 31-130,42-1 6,843-27 31,388 82-52,-1191-3-10,-55 4 0,-39 1 1,-44 0 6,-50-2 2,-98-10 6,38 13-7,-121-25 0,0 0 0,0 1 0,0-1 0,-1 1 0,1-1 0,0 1 0,0 1 0,-1 1 0,-11-1 0,-35 1 4,-29 0-4,10-2 5,-124 6 8,-60 1-7,-60 5-21,-2038 170-150,1960-136 142,-11 12-2,-316 95 25,572-116-4,114-32-3,0 1 0,-6 5 7,30-13 0,0 1 1,0-1-1,0 0 0,0 1 0,1-1 0,-1 1 0,0-1 0,0 1 1,1 0-1,-1-1 0,0 1 0,1 0 0,-1-1 0,1 1 1,-1 0-1,1 0 0,0-1 0,0 0 0,0 1 1,0-1-1,0 0 0,0 0 0,0 1 1,0-1-1,0 0 0,1 0 1,-1 1-1,0-1 0,0 0 0,0 0 1,0 1-1,0-1 0,1 0 0,-1 0 1,0 1-1,0-1 0,0 0 0,1 0 1,-1 0-1,0 0 0,0 1 1,1-1-1,-1 0 0,0 0 0,0 0 1,1 0-1,-1 0 0,6 2 4,0 0-1,0-1 1,1 0-1,-1 0 1,0-1 0,0 0-1,5 0-3,117-4 40,59-10 8,72-14-18,54-9-6,56-8-3,36-4-10,1062-105-3,5 56-8,-1173 89 0,-65 10 0,-162 2 0,27 7 0,-83-8-1,-1 1 1,1 1-1,-1 0 0,1 1 1,1 2 0,-14-6-1,1 0 0,-1 1 0,0-1 1,0 1-1,0 0 0,0 0 0,0 0 0,-1 0 0,1 0 1,0 1-1,-1-1 0,0 1 0,2 2 1,-3-4 0,-1 0-1,1 0 1,-1 0 0,0 0-1,0 0 1,1 0 0,-1 0-1,0 1 1,0-1 0,0 0-1,0 0 1,0 0 0,0 0-1,-1 0 1,1 0 0,0 0-1,-1 1 1,0 1 0,0-1 0,0 1-1,-1-1 1,0 1 0,1-1-1,-1 1 1,0-1-1,0 0 1,-1 1 0,-7 5 0,0 0 0,0 0 1,-1-1-1,0 0 0,-12 5 0,-43 19 18,-15 2-18,-122 40 30,-72 13-18,-669 173-17,207-61-11,464-115 15,59-10 3,72-14 9,112-46-7,1 2 0,1 1-4,11-2 13,17-14-12,0 0 0,0 1-1,-1-1 1,1 0 0,0 1-1,0-1 1,0 0 0,0 1-1,-1-1 1,1 0 0,0 1-1,0-1 1,0 0 0,0 1 0,0-1-1,0 0 1,0 1 0,0-1-1,0 0 1,0 1 0,0-1-1,0 0 1,0 1 0,0-1-1,0 0 1,1 1 0,-1-1-1,0 0 1,0 1-1,2 0 3,-1 0 0,1-1 0,0 1 0,-1 0 0,1 0 0,0-1 0,0 0 0,0 1 0,-1-1 0,1 0 0,0 0 0,0 1 0,0-2 0,0 1 0,0 0 0,-1 0 0,2-1-3,42-5 65,11-6-65,108-25 71,79-24-27,54-17-20,1003-241-13,15 44-3,-1029 226 0,-65 20-2,-54 16-7,-150 13-3,1 0-1,-1 1 1,0 1 0,13 3 4,-27-4-3,1 0 1,-1 0 0,0 0-1,1 0 1,-1 1-1,0-1 1,0 1 0,1 1 2,-3-3-1,0 1 0,-1-1 0,1 1 1,-1-1-1,1 1 0,-1-1 1,1 1-1,-1 0 0,1-1 0,-1 1 1,1 0-1,-1-1 0,0 1 0,0 0 1,1 0-1,-1-1 0,0 1 1,0 0-1,0 0 0,0 0 0,0-1 1,0 1-1,0 0 1,-1 3-2,0-1 0,-1 1 0,0-1 0,0 0 1,0 1-1,0-1 0,0 0 0,-1 0 0,1 0 0,-1-1 0,0 1 1,0-1-1,-3 3 2,-14 11-7,-2 0 0,0-1 1,-11 4 6,-135 66-3,-57 12 4,-51 10-19,-58 16-8,-608 234-20,674-249 39,38-18 6,65-18 1,151-66 0,1 1 0,0 0 1,0 1-1,-9 8 0,13-10 3,6-4 0,1 1 0,-1-1 1,0 1-1,1-1 0,-1 1 1,1 0-1,0 0 0,-1 1-3,3-3 1,0-1-1,-1 0 1,1 1-1,0-1 1,0 1-1,0-1 1,-1 1-1,1-1 1,0 1-1,0-1 1,0 1-1,0-1 1,0 1-1,0-1 1,0 1-1,0-1 1,0 1-1,0-1 1,0 1-1,0-1 1,0 1-1,1-1 1,-1 1-1,0-1 1,0 1-1,0-1 1,1 1-1,-1-1 1,0 1-1,1-1 1,-1 0-1,0 1 1,1-1-1,-1 0 1,1 1-1,-1-1 1,0 0-1,1 1 1,-1-1-1,1 0 1,-1 0-1,1 0 1,-1 1-1,1-1 1,-1 0 0,1 0-1,-1 0 1,1 0-1,-1 0 1,1 0-1,-1 0 1,1 0-1,-1 0 0,23 0 13,0-1 0,-1-1 0,1-1 0,9-2-13,21-3 31,59-11-5,189-41-11,507-148-14,-253 46-19,-216 62 7,-110 36 10,-62 24 1,-129 32-6,39-3 6,-73 10-2,0 1 0,0 0 0,0 0 1,0 0-1,0 0 0,0 1 0,0-1 0,-1 1 0,1 0 0,0 0 0,0 0 0,-1 1 0,2 0 2,-4-2-1,-1 0 1,1 1-1,-1-1 1,1 1-1,-1-1 1,0 0-1,1 1 1,-1-1-1,1 1 1,-1-1-1,0 1 1,0-1-1,1 1 1,-1-1-1,0 1 1,0-1-1,1 1 1,-1-1-1,0 1 0,0 0 1,0-1-1,0 1 1,0-1-1,0 1 1,0 0 0,-1 1-1,1-1 0,-1 0 1,1 0-1,-1 1 1,1-1-1,-1 0 0,0 0 1,0 0-1,1 0 1,-1 0-1,0 0 0,0 0 1,-1 1 0,-16 12-2,-1 0 1,0-1 0,-8 3 1,-116 62 4,-72 21 16,-51 10-2,-211 77-25,-769 318-67,1080-428 73,134-61 1,6-3 3,0 1 0,0 1 0,2 1 0,-23 18-3,45-32 1,1 0 1,-1 1 0,1-1 0,-1 0 0,1 1-1,0-1 1,0 1 0,0-1 0,0 1 0,0 0-1,-1 0-1,2-1 1,0-1 0,0 0-1,0 1 1,0-1 0,0 0-1,0 1 1,0-1 0,0 0-1,0 1 1,0-1 0,0 0-1,0 1 1,0-1 0,1 0-1,-1 1 1,0-1 0,0 0-1,0 1 1,0-1 0,1 0-1,-1 0 1,0 1-1,0-1 1,0 0 0,1 0-1,-1 1 1,0-1 0,1 0-1,-1 0 1,0 0 0,0 1-1,1-1 1,-1 0 0,0 0-1,1 0 0,5 1 8,-1 0 0,1 0 0,0 0 0,0-1 0,-1 0 0,7-1-8,43-3 39,-1-4 0,0-1-1,12-6-38,-38 9 11,165-40 44,921-281-5,-1062 311-54,162-46-24,-202 59 23,1 1 0,0 0 0,0 0 0,4 1 5,-17 1 0,1 0 0,0 0-1,-1 0 1,1 0 0,0 0 0,-1 0-1,1 0 1,-1 1 0,1-1-1,0 0 1,-1 0 0,1 1-1,-1-1 1,1 0 0,-1 0-1,1 1 1,-1-1 0,1 1 0,-1-1-1,1 1 1,-1-1 0,0 1 0,0-1 0,0 1 0,1-1-1,-1 1 1,0-1 0,0 1 0,0-1 0,0 1 0,0-1 0,0 1-1,-1-1 1,1 1 0,0-1 0,0 0 0,0 1 0,0-1 0,0 1-1,-1-1 1,1 1 0,0-1 0,-3 5 0,0-1 0,0 0 1,-1-1-1,1 1 0,-1 0 0,0-1 0,0 0 0,-4 3 0,-31 20 18,-13 6-18,-9 1 33,-14 4-33,-431 175 33,147-66-23,-24 27-1,261-114 40,-34 27-49,142-75 15,14-11-15,-1 0 0,1 0 1,0 0-1,0 0 0,0 0 0,0 0 1,0 0-1,0 1 0,0-1 0,0 0 0,0 0 1,0 0-1,0 0 0,0 0 0,0 0 1,0 1-1,0-1 0,0 0 0,0 0 1,0 0-1,0 0 0,0 0 0,0 0 1,0 0-1,0 1 0,0-1 0,1 0 1,-1 0-1,0 0 0,0 0 0,0 0 1,0 0-1,0 0 0,0 0 0,0 0 1,0 1-1,0-1 0,1 0 0,-1 0 1,0 0-1,0 0 0,0 0 0,0 0 1,0 0-1,0 0 0,0 0 0,1 0 1,-1 0-1,0 0 0,0 0 0,0 0 0,0 0 1,0 0-1,0 0 0,1 0 0,-1 0 1,33-3 22,42-12 18,-2-3 0,32-14-41,-38 11 13,51-15 1,507-166-4,-603 194-12,83-29-16,-96 35 17,-25 7 1,-13 5 0,-463 180 5,137-49-2,-414 145 19,355-118-1,138-53 0,-55 12 28,-23-8-49,252-89 40,98-28-7,10-3-18,19-3 9,62-16 87,28-12-111,-43 12 19,76-22-5,248-67-11,-234 71-18,74-4 15,-189 35-13,0 3 0,0 2-1,17 2 14,-57 0-7,1 1 0,-1 0 0,1 0-1,-1 1 1,0-1 0,1 2 0,2 0 7,-9-2-3,1 0 1,-1-1-1,0 1 1,1 0-1,-1 0 1,0 0-1,0 0 1,0-1-1,0 2 1,0-1-1,0 0 1,0 0-1,0 0 1,0 0-1,-1 1 0,1-1 1,0 0-1,-1 1 1,1-1-1,-1 0 1,1 1-1,-1-1 1,0 1-1,0-1 1,1 1-1,-1-1 1,0 1-1,0-1 1,-1 0-1,1 1 0,0-1 1,0 1-1,-1-1 1,1 1-1,-1-1 1,1 1 2,-2 3-4,0-1 1,0 1-1,-1-1 0,1 1 1,-1-1-1,0 0 1,0 0-1,0 0 0,-1 0 1,0 0 3,-8 7-9,-1-1 1,-7 5 8,10-8-1,-42 27 9,-2-2-1,-49 21-7,88-45 1,-230 119 31,-82 64-32,241-137-22,4-4-127,1 4-1,-16 18 150,74-50-176,22-22 170,1 0-1,0 1 0,-1-1 1,1 0-1,0 0 1,-1 1-1,1-1 1,0 1-1,0-1 1,0 0-1,-1 1 1,1-1-1,0 0 1,0 1-1,0-1 0,0 1 1,0-1-1,0 1 1,0-1-1,0 0 1,0 1-1,0-1 1,0 1-1,0-1 1,0 1-1,0-1 0,0 1 8,1-1-9,-1 0 0,1 1 0,0-1 0,0 0 0,-1 0 0,1 0 0,0 1 0,0-1 0,-1 0 0,1 0 1,0 0-1,0 0 0,-1 0 0,1 0 0,0 0 0,0-1 0,-1 1 0,1 0 0,1-1 8,53-13-78,0-3 0,15-8 78,-22 7-13,294-111-26,-138 51 38,-169 65 3,-1-1 5,0 2 0,1 2 0,19-3-7,-50 12 0,-1 0 0,1 1 0,-1 0 0,1 0 1,0 0-1,2 0 0,-6 0 0,0 0 0,1 0 0,-1 0 1,0 0-1,1 0 0,-1 0 0,0 1 0,1-1 1,-1 0-1,0 0 0,1 0 0,-1 0 0,0 0 0,0 1 1,1-1-1,-1 0 0,0 0 0,0 1 0,1-1 1,-1 0-1,0 0 0,0 1 0,0-1 0,1 0 0,-1 1 1,0-1-1,0 0 0,0 0 0,0 1 0,0-1 1,0 0-1,0 1 0,0-1 0,0 0 0,0 1 0,0-1 1,0 0-1,0 1 0,0-1 0,0 0 0,0 1 0,0-1 1,0 1-1,-1 0 1,1 1 0,-1-1 0,0 1 1,0-1-1,0 0 0,0 1 0,0-1 0,0 0 1,-1 1-2,-9 8 10,-1 0 0,1-1 1,-2-1-1,1 0 0,-1-1 0,-1 0-10,-87 38 41,61-28-30,-45 16 32,-82 21-43,-91 9 64,204-52-35,-1-2 1,-8-1-30,34-6 15,0-2 0,0 0 0,0-2 0,0-1 0,-4-2-15,-203-48 57,177 36-44,1-3-1,-54-26-12,26 5 15,-2 5 1,-1 3-1,-5 3-15,-454-98 50,142 36-12,151 33-22,-106-26-6,127 30-10,-28 6 0,-366-71 9,345 48 9,99 23-13,40 10 3,2-6 1,-16-13-9,124 45 8,-8-3 4,1-2 1,1-2-1,-18-12-12,53 28 1,0 1-1,0-1 0,0-1 1,0 1-1,0-1 0,1 0 0,0 0 1,0 0-1,-3-6 0,6 10-2,1 0 0,-1-1 1,1 1-1,-1-1 0,1 1 0,-1 0 0,1-1 1,0 1-1,0-1 0,-1 1 0,1-1 0,0 1 1,0-1-1,1 1 0,-1-1 0,0 1 0,0-1 1,1 1-1,-1-1 2,1 1-4,0-1 1,0 1-1,1-1 0,-1 1 1,0-1-1,0 1 1,1 0-1,-1 0 0,1-1 1,-1 1-1,1 0 1,0 0-1,-1 1 0,1-1 1,0 0-1,0 0 1,-1 1-1,1-1 0,0 1 4,12-3-9,0 0-1,1 1 0,-1 0 0,0 1 0,15 2 10,73 6-16,4 9-8,26 10 24,4 1-1,665 84-46,-366-74 31,-253-30 8,75-11 8,-3-15 7,0-11 1,208-54-8,-85-9 40,193-82-40,168-87 64,-37-16 5,-115-4-41,-458 213-20,5-11-8,-109 64 6,22-20-6,-38 30 1,-1-1 1,0 0-1,0-1 0,-1 0 0,0 0 0,1-2-1,-5 8 0,-1-1 0,1 1 0,-1 0-1,0 0 1,0 0 0,0-1 0,-1 1-1,1 0 1,0-1 0,-1 1 0,1-1 0,-1 1-1,0-1 1,0 1 0,0-1 0,0 1-1,0 0 1,-1-1 0,1 1 0,-1-1-1,0 1 1,1 0 0,-1-1 0,0 1-1,0 0 1,-1 0 0,1-1 0,0 1-1,-1 0 1,-3-2-3,1-1 0,0 2 0,-1-1 0,0 0 0,0 1 0,0 0 0,-1 0 0,1 1 0,0-1 0,-1 1 0,-2 0 3,-27-7-17,0 1 0,-1 2 0,0 1 0,0 2 0,-3 2 17,-299-6-88,-2 18 32,-285 25 24,452-23 34,-251 16 21,0-15 15,380-14-14,0-2 1,-35-6-25,74 7 5,-1 1 1,2-2-1,-1 1 0,0-1 0,0 0 1,0 0-1,1 0 0,-1 0 0,0-1-5,4 2 2,1 1-1,-1-1 0,0 0 0,1 1 0,-1-1 1,1 1-1,-1-1 0,1 0 0,-1 0 0,1 1 0,-1-1 1,1 0-1,0 0 0,-1 1 0,1-1 0,0 0 1,0 0-1,0 0 0,-1 0 0,1 0-1,1-1 1,-1 1 0,0 0 0,1-1 0,-1 1 0,1 0-1,-1-1 1,1 1 0,-1 0 0,1 0 0,0-1 0,0 1 0,0 0 0,0 0 0,0 0-1,0 0 1,0 0-1,10-8 1,0 1-1,1 0 1,-1 1-1,1 1 1,1 0-1,-1 0 1,9-1-1,-10 2-1,260-96-24,202-43 25,-397 122 0,149-38-11,-213 57-2,-12 3 13,0 0-1,0 0 1,0 0-1,0 0 1,0 0 0,0 0-1,0 0 1,0 0-1,0 0 1,0 0 0,0 0-1,0 0 1,0 0-1,0 0 1,0 0 0,0-1-1,0 1 1,0 0-1,0 0 1,0 0 0,0 0-1,0 0 1,0 0-1,0 0 1,0 0 0,0 0-1,0 0 1,0 0-1,0 0 1,0 0 0,0 0-1,0 0 1,0 0-1,0 0 1,-21 2-26,-168 25-64,-103 33 90,237-47-8,-577 147-52,341-81 60,257-70 5,18-4 6,0-1 0,0-1 0,-1 0-1,-9 0-10,13-5 26,13 2-25,0-1 0,-1 1 0,1 0-1,0 0 1,0 0 0,0 0 0,-1-1 0,1 1-1,0 0 1,0 0 0,0 0 0,0-1 0,0 1-1,0 0 1,0 0 0,-1 0 0,1-1-1,0 1 1,0 0 0,0 0 0,0-1 0,0 1-1,0 0 1,0 0 0,0-1 0,0 1-1,0 0 1,0 0 0,0-1-1,1 0 3,0-1 0,0 0 0,0 1 0,0-1 0,0 1 0,1-1 0,-1 1 0,0 0 0,1-1-1,-1 1 1,1 0 0,0-1-3,30-19 13,2 1 0,0 2 0,12-3-13,140-61-23,73-17 23,206-51-29,250-58 5,-581 170 23,559-127 33,-442 110-18,-82 20 14,-26 6 11,127-44-39,-235 61 3,59-20 0,36-20-3,-102 39 3,1-2-1,-2-1 1,0-1-1,-1-1 1,-1-1-1,11-12-2,-8 5 2,-2 0 0,-1-2 0,-2-2 0,0 0 0,4-11-2,-11 16-2,0 0 0,2 1 0,1 0 1,1 2-1,1 0 0,1 1 0,0 1 0,2 2 1,10-7 1,-1 4-9,10-8-10,2 3 1,1 1 0,27-10 18,-63 31-6,0 1 0,0 0 0,3 0 6,-10 2-1,0 1 0,-1 0-1,1-1 1,0 1 0,0 0 0,0 1 0,0-1 0,0 0 0,0 1 0,0 0 0,0 0 0,0 0 0,-1 0 1,0 0 0,0-1 0,-1 1 0,1 0 1,-1-1-1,1 1 0,0-1 0,-1 1 1,1-1-1,0 0 0,-1 0 0,1 0 1,0 0-1,0 0 0,-1 0 0,1 0 1,0-1-1,-1 1 0,1-1 0,0 1 1,-1-1-1,1 1 0,0-1 0,-1 0 1,1 0-1,-1 0 0,0 0 0,1 0 0,4-2 1,1 0-1,-1 1 0,1 0 0,0-1 0,-2 3 3,-1-2-1,0 1 1,0 0-1,0-1 1,0 0-1,0 0 1,0 0-1,-1 0 1,1 0-1,0-1 1,-1 0-1,0 0 1,2-2-3,19-28 26,5-12-26,-20 31 4,6-14-3,0 0 0,10-31-1,-8 19 0,-6 7-7,-9 26 3,0 0-1,1 0 1,0 0 0,0 0-1,0 0 5,-1 5-1,-1 0 0,1 0-1,0-1 1,0 1-1,0 0 1,0 0 0,0 1-1,0-1 1,1 0-1,-1 1 1,0-1 0,1 1-1,-1 0 1,1 0-1,2-1 2,9-3-48,-11 3 19,1 1 0,-1-1 0,1 1 0,0 0-1,-1 0 1,1 1 0,3-1 29,-6 1-18,-1-1 17,0 1 0,0-1 0,1 0 0,-1 1 1,0-1-1,1 1 0,-1-1 0,0 1 0,1-1 1,-1 1-1,0-1 0,1 1 0,-1-1 0,1 1 1,-1-1-1,1 1 0,-1 0 0,1-1 0,-1 1 1,1 0-1,-1 0 0,1-1 0,0 1 0,-1 0 1,1 0 0,6-4-20,-5 2 14,0 0 1,1 1 0,-1-1 0,1 1-1,-1 0 1,1 0 0,0 0-1,-1 0 1,1 1 0,0-1 0,2 0 5,32-2-54,68 2 52,-104 1-3,0 0 0,0 0-1,0 0 1,0 0 0,0 0 0,1 0-1,-1 0 1,0-1 0,0 1-1,0 0 1,0-1 0,0 1 0,0-1 4,4 0-1,10 5-21,13 3 23,0-1 0,7-1 0,-30-5 0,1 0 0,-1 0 0,1 0 0,-1-1 0,1 0 0,-1 0 0,-1 0 0,1 1 0,-1-1 0,0 1 0,0 0 0,0 0 0,3 0 0,28 7 0,-26-5 0,0 0 0,1 0 0,-1-1 0,5 0 0,23-2-1,-3 1-3,0 1 1,9 2 3,11 12 0,-45-14-4,0 1 0,-1-1 1,6 3 3,-12-3-1,0-1 0,1 1 0,-1 0 0,0 0 1,0 0-1,0 1 0,0-1 0,0 0 1,0 1-1,0-1 0,0 1 0,-1 0 0,1 0 1,0 0-1,0 0 1,3 6-3,-4-7 1,0 0 1,0 0-1,0 1 1,0-1-1,0 0 1,-1 1-1,1-1 1,0 0 0,-1 1-1,1-1 1,-1 1-1,1-1 1,-1 1-1,0 0 1,0-1-1,0 1 2,1-2 0,-1 1 0,0-1 0,1 1 0,-1-1 0,1 1-1,-1-1 1,1 0 0,-1 1 0,1-1 0,-1 0 0,1 1 0,-1-1-1,1 0 1,-1 0 0,1 1 0,0-1 0,4 3 4,1 0-3,-1 0 0,1-1 1,-1 0-1,1 0 0,0 0 1,1 0-2,24 8-40,-30-9 25,-1 1 15,0 0 0,1 0 0,-1-1 0,0 1 1,1 0-1,-1 0 0,1 0 0,0 0 0,-1-1 0,1 1 0,0 0 0,0-1 1,0 1-1,0 0 0,1 0 0,25 22 11,-13-13-9,44 45-10,-52-52 9,-1 0 0,1 0 0,0 0 1,0 0-1,0-1 0,0 0 0,1-1 1,-1 1-1,1-1 0,0 0 0,-1-1 1,3 1-2,26 7-1,-31-7 0,-1 0-1,1 0 1,-1 0 0,1 0-1,-1 0 1,0 1-1,1 0 1,-1-1-1,-1 1 1,1 0 0,0 1-1,-1-1 1,1 0-1,-1 1 1,0-1-1,1 4 2,1 0-2,0 0-1,1-1 1,5 7 2,-3-6-1,-1 0 0,0 0 1,0 1-1,0 2 1,-4-7-2,0 0-1,-1 0 1,0 0 0,1 0-1,-1 1 1,-1-1-1,1 0 1,0 1 0,-1-1-1,0 1 1,1-1 0,-1 0-1,-1 3 3,1 1-6,-1-3-5,1 0 0,0 0 1,-1 1-1,0-1 0,0 0 1,0 0-1,-1 0 0,0 0 1,-1 4 10,-1-1-14,0 0 0,0 0 0,1 0 0,0 0 0,0 1 1,1-1-1,0 1 0,1 1 14,-2 0-23,1 1 0,-1-1 0,-1 0 1,1 1-1,-2-2 0,1 1 0,-1 0 0,0-1 0,-6 6 23,-11 14-134,-1-2 0,-3 1 134,20-20-4,-45 44-51,-67 73-55,81-84 56,-3-2 0,0-2 0,-2-2-1,-2-2 1,-19 10 54,-42 23-95,-285 185-167,41-18 177,40-8-37,305-220 121,-119 92-32,-68 71 33,135-111-2,-32 31 10,-95 73-8,93-93-3,-101 81-2,152-114 5,1 2 0,1 1 0,-17 26 0,-39 50 2,-65 57-2,94-104 12,-14 23-12,52-55-1,1 1-1,1 1 1,-15 34 1,-61 108 14,90-159-12,1 0 1,1 0-1,0 1 0,1 1 0,2-1 1,0 1-1,1 0 0,1 0 0,-1 19-2,3 2-3,2 1 0,1-1 0,3 0 0,5 21 3,-7-41 0,-1 1 1,-1 16-1,-1-20 2,1 0-1,0-1 1,1 1 0,3 8-2,-3-21 0,37 129 7,-36-122-7,0 1 1,0-1-1,-1 3 0,7 34 2,-6-44-1,-1 1 1,1-1 0,0 0-1,1-1 1,-1 1 0,1 0-1,0-1 1,1 0-2,2 3 4,-1 1 0,-1-1 0,2 3-4,4 6 6,0 0 0,1-1 0,1 0 0,1-1 0,14 12-6,-17-16-1,-4-5 0,0 0 1,1 0-1,0-1 0,0 0 0,0 0 0,1-1 0,-1 0 0,10 2 1,13 4 13,29 5-13,-56-14 1,29 7 13,0 2 0,-1 2 1,5 3-15,-24-10 16,-8-2-4,0-1 1,0 1-1,1-1 0,-1-1 1,1 1-1,-1-1 0,3 0-12,-6-1 6,-2 0-9,0 0 8,0 0 5,0 0 4,0 0 1,0 0-4,8 7-8,-6-6-6,0 0-1,0 1 0,0-1 1,0 1-1,0-1 1,0 1-1,-1 0 0,1 0 4,9 15-9,-8-12 9,0 0 1,0 0 0,0 0 0,-1 0-1,1 1 1,-1-1 0,-1 0 0,1 1-1,-1 0 1,0-1 0,0 1 0,0 0-1,-1 0 0,-5 45 18,0-33-2,5-15-14,-1 1 1,0-1 0,1 0-1,-1 1 1,0-1 0,-1 0-1,1 0 1,-1 0 0,1 0 0,-1 0-1,0 0 1,0 0 0,0-1-1,0 1 1,-1-1 0,-1 3-3,-7 5 1,-1 0 1,-1-1 0,-1 1-2,12-8 0,0-1-9,1 0 15,0-1 1,0 1 0,0 0 0,-1 0-1,1-1 1,0 1 0,0 0 0,-1-1-1,1 1 1,-1-1 0,1 0 0,0 1-1,-1-1 1,0 0-7,1 1-4,-1 0 0,0 1 0,1-1 0,-1 0 0,1 1 0,0-1-1,-1 1 1,1 0 0,0-1 0,0 1 0,0 2 4,-3 1-2,-6 6 22,-2 4-56,11-14 40,1 0 0,-1-1 0,0 1 0,0-1-1,0 1 1,1-1 0,-1 1 0,0-1 0,0 1-1,0-1 1,0 0 0,0 1 0,0-1 0,0 0 0,0 0-1,0 0-3,-9 3 10,-1 2-9,7-3-6,0 0 0,0 0 0,0 0 0,0 1 0,0-1 0,1 1 0,-1 0 0,1 0 0,0 0 0,0 1 0,0-1 0,0 1 0,1 0 0,-2 2 5,-4 6-1,3-2 5,-2 0 0,1 0 0,-1-1-1,-8 8-3,15-17 1,-1 1 0,1-1 0,0 0 0,0 0 0,-1 0 0,1 0 0,0 0 0,-1 1 0,1-1-1,0 0 1,-1 0 0,1 0 0,0 0 0,-1 0 0,1 0 0,0 0 0,-1 0 0,1 0 0,-1 0 0,1 0 0,0-1-1,-1 1 0,1 0 1,0 0-1,0 0 0,-1 0 1,1 0-1,0 0 0,0 0 1,-1 0-1,1 0 0,0 0 1,0 0-1,-1 0 0,1 0 1,0 0-1,0 0 0,-1 0 1,1 0-1,0 0 0,0 0 1,0 0-1,-1 0 0,1 0 0,0 0 1,0 0-1,-1 1 0,1-1 1,0 0-1,0 0 0,0 0 1,-1 0-1,1 1 0,0-1 1,0 0-1,0 0 0,0 0 1,0 1-1,-1-1 0,1 0 0,-4 10 4,0-1 0,-1 0-1,0 0 1,0-1-1,-1 0 1,0 1 0,-6 4-4,10-12 12,0 1 1,0-1-1,0 0 1,0 0 0,0 1-1,0-1 1,-1-1 0,1 1-1,0 0 1,-1-1-1,-1 1-12,-31 3 16,26-3 27,2 0-51,0-1 0,1 1 1,-1 1-1,1-1 0,-1 1 0,1 0 0,0 1 0,-6 2 8,-16 16 2,25-20-2,0 1 0,0-1 1,0 1-1,0-1 1,0 1-1,0 0 1,1 1-1,-1-1 0,1 0 1,-1 1-1,1-1 0,0 0 0,0 0 0,0 0 1,-1 0-1,1-1 0,0 1 0,-1-1 0,1 1 1,-1-1-1,1 0 0,-1 0 0,0 0 0,0 0 0,-12 4-1,11-3 0,-1-1 0,0 1 1,1-1-1,-1 0 0,0-1 0,0 1 0,1-1 0,-3 0 1,5 2 0,0-1 0,0 0 0,0 1 0,0 0 0,0-1 0,0 1 0,1 0 0,-1 0 0,-1 2 0,0 0 0,-3 1-1,0-1 0,-1 0 1,1 0-1,-1 0 0,0 0 0,0-1 0,-5 1 1,-13 7 36,6-3-36,0-2 1,0 0 0,0-1-1,-1 0 0,-19 1 0,31-5 2,1 0-1,-1 0 0,1-1 0,-1 0 1,-1-1-2,-9 1 1,1 0-2,-1 0 0,0 2-1,1 0 1,-1 1 0,1 1-1,-17 6 2,5-1 8,-15 2-8,31-8 2,-1-1 0,1 0-1,0-1 1,-1-1-1,-4 0-1,-3-2 10,1 2 0,-1 0-1,1 1 1,-12 2-10,19-1 2,1-1 1,-1-1-1,0 0 0,-8-2-2,-37-2 6,20 1 4,-8-2-10,13 1 1,19 3 1,-1-1 0,1 0 0,-13-5-2,15-2 49,11 8-49,0 1 0,1-1-1,-1 0 1,0 1-1,1-1 1,-1 0 0,0 1-1,0-1 1,0 1-1,0-1 1,0 1 0,0-1-1,0 1 1,1 0-1,-1 0 1,0-1 0,0 1-1,0 0 1,0 0-1,-1 0 1,-30 0 0,11-1-3,0 2 0,-9 1 3,-61 5 2,-6-4-2,-35 2 4,46-3 8,-7-4-12,-6 0 4,52 0-4,-13-3 0,-28-2 0,62 5 5,0-2 0,0 0 0,-12-5-5,18 4 1,1 2-1,15 3 0,1-1 0,-1 1 0,0-1 0,1 0 0,-1 0 0,0 0 0,-2-2 0,2 2 0,-1-1 0,1 1 0,-1 0-1,0 1 1,1-1 0,-1 1-1,0 0 1,1 0 0,-1 1 0,0-1-1,1 1 1,-1 0 0,0 0 0,-24 3-11,-105-4-8,129 0 18,0 0-1,1 0 1,-1 0 0,0 0-1,0 1 1,1 0 0,-1 0-1,1 0 1,-1 1 0,1-1-1,-3 2 2,5-3 3,-1 1-1,1-1 1,-1 0 0,0 0-1,1 0 1,-1-1-1,1 1 1,-1 0-1,1-1 1,-1 0-3,-8-1 8,-64-5-2,-6 3-6,-146 1-8,184 4 9,-8-1 2,1-1 0,-22-5-3,54 2 1,1 0-1,-11-4 0,-25-6 0,-3 5 0,0 4 0,-28 1 0,15 1 0,-21-6 0,52 5 0,-13 2 0,30 2 1,0-1-1,0-1 0,0-1 0,0-1 0,1 0 1,-18-7-1,28 6 3,1 1 1,0-2 0,0 1-1,0-1 1,1 0 0,-2-2-4,2 1 0,-3 0 4,0 0 0,0 1 0,-1 1 0,0 0 0,0 0 0,-11-2-4,-13-6 7,26 11-7,1-1 1,-1 1-1,1 1 0,-1 0 0,0 0 1,-1 0-1,-37-4-1,16-1 2,-63-16 3,81 18-3,0-1 0,0 0-1,0-1 1,0 0-1,-2-3 0,10 4 6,-1 0 0,1-1 0,0 0 0,0 0-1,1 0 1,0-1 0,0 0 0,0 0 0,1 0 0,-2-4-6,3 4 2,-1 1 1,0-1-1,0 1 1,0 0 0,-1 0-1,0 0 1,0 1-1,-1 0 1,1 0 0,-1 0-1,0 1 1,-5-3-3,-106-43 14,106 44-14,-8-4 0,-1 0 0,1 2 0,-1 0 0,-1 2 0,-12-3 0,-30-3 0,-56-10 0,88 17 3,1-1 0,0-1-1,-10-5-2,-3 0 2,1 3-1,-1 1 0,-31-1-1,-33-5 4,40 4-2,31 5 3,0-2-1,0 0 0,1-3-4,-9-3 1,24 8 0,1-1-1,0-1 1,-15-8-1,15 6 2,-2 1 0,1 1 0,-1 1 0,0 0 0,-1 2 0,1 0 0,-17 0-2,-1-1 4,-33-10-4,21 4 4,10 3-3,1-1 0,-19-9-1,46 14 3,0-1-1,0-1 0,1-1 1,0 1-1,0-2 0,1 0 0,-1 0 1,2-1-1,-3-3-2,-9-7 9,-1 0 1,0 2-1,-2 0 0,-8-3-9,2 1 15,0-2 0,-9-9-15,37 27 1,-9-8 1,-1 0 0,0 1 1,-1 1-1,0 0 0,0 1 0,-14-6-2,1 4 0,0 1 0,-23-4 0,37 11 4,1-2-1,0 1 1,-10-6-4,17 7 4,0-1 0,0 1 0,0-1 0,0 0 1,1-1-1,-1 1 0,1-1 0,0 0 0,-3-3-4,1 1 6,0 0-1,0 1 0,-1 0 0,0 0 0,0 0 0,-6-2-5,-8-6 11,-16-10 42,-27-10-53,13 6 40,22 12-26,1 1 0,-2 2-1,-17-5-13,22 7 12,0-1 0,0-1 0,1-1 0,-12-10-12,13 7 27,-12-11-27,-11-7 35,26 19-23,0-1 0,-3-4-12,20 17 1,-9-7 4,-2 0-1,1 1 1,-1 0-1,-1 2 0,1-1 1,-2 1-5,-98-51 79,101 52-70,0 1 1,-14-3-10,-5-2 6,18 5 2,1-1-1,-1 0 1,1-1 0,0 0 0,1-1 0,-1-2-8,-50-30 28,44 28-21,0 0 0,1-1 0,1 0 0,-7-8-7,20 18 0,0 0 0,0 0 0,0 0-1,-1 1 1,1-1 0,-1 1 0,0 0 0,0 0 0,1 1 1,0 0 0,1-1 0,-1 0-1,0 0 1,1 0 0,-1 0 0,1-1-1,-1 1 1,1-1 0,0 0 0,-2-2-1,-3-5 3,-1 0 1,0 1-1,-1-1-3,0 1 7,1 0 0,-6-9-7,-17-15-2,29 30 1,1 0 0,-1 1 0,0 0 1,0-1-1,0 1 0,0 0 0,-1 1 0,1-1 0,0 1 0,-1-1 0,-2 0 1,1 1-1,0-1 0,0 0 0,1-1 0,0 1 1,-3-2 0,-2-3 0,6 4 0,0 0 0,0 1 0,-1 0 0,1 0 0,0 0 0,-1 0 0,1 0 0,-1 0 0,0 1 0,1 0 0,-1 0 0,0 0 0,-2 0 0,1 0 1,0 0 1,1-1-1,-1 1 1,0-1-1,1 0 1,-1 0-1,1 0 1,0-1-1,-2-1-1,-7-3 3,-11-12 3,5 4-4,5 3 4,12 10-6,1 1-1,-1-1 1,0 1-1,1-1 0,-1 1 1,0 0-1,0 0 1,0 0-1,0 0 1,0 0-1,0 0 0,0 1 1,0-1-1,-1 0 1,-7 0-4,8 1 5,0 0-1,-1 0 0,1 0 1,0-1-1,-1 1 0,1-1 1,0 1-1,0-1 0,0 0 1,0 0-1,-1 0 0,1 0 1,0 0-1,1-1 0,-1 1 1,-1-1-1,-26-29 18,19 21-7,0-1 0,-6-9-11,2 3 2,11 14-1,0-1-1,0 1 1,0-1 0,0 0 0,1 0 0,0 0 0,-1-3-1,1 5 0,1 0 1,0 0 0,-1 0-1,1 0 1,-1 1 0,0-1-1,0 0 1,1 1 0,-1 0-1,0-1 1,0 1 0,-1-1-1,-16-12 0,12 6 0,-1 1 0,1 0 1,-5-3-1,9 7 1,-1 0 1,1 0-1,0-1 1,1 1-1,-1-1 1,1 0-1,-2-2-1,-10-15 5,9 15-5,1 0 0,0 0 0,0-1 0,-3-6 0,-5-10 0,7 13 0,-2-2 8,2 5-6,0 1 1,1-1 0,-1 0-1,1 0 1,1 0 0,-3-6-3,-11-10 0,12 18 0,0 0 0,0 0 0,-1 1 0,0 0 0,0 0 0,0 0 0,0 1 0,-1-1 0,-6-3 1,-24-18 6,29 20-5,1-1 0,-1 1 0,-8-3-2,-4-7 2,18 13-2,-1 0 0,1 0 0,-1 0 0,0 0 0,0 0 0,0 1 0,0-1 0,0 1 0,0 0 0,-2-1 0,3 1 0,-1 1-1,1-1 1,-1-1 0,1 1 0,0 0 0,-1-1 0,1 1 0,0-1 0,0 1 0,-2-3 0,-22-23 5,3 3 0,17 18-4,0 0 0,1-1 1,0 1-1,0-1 0,1 0 0,-2-5-1,2 5 0,0 0 0,-1 0 0,1 1 0,-1-1 0,-1 1 0,-3-4 0,-58-51 0,56 49 0,9 10-1,0 0 0,0 0 0,0-1 0,-1 1 0,1 1 1,-1-1-1,1 0 0,-3 0 1,1-1-1,-1 0 1,1 0-1,-1 0 1,1 0-1,0-1 1,0 0-1,0 0 1,1 0-1,-1 0 1,-26-42-7,12 17 0,2 12-1,12 14 10,1 0 0,0-1 0,0 1 0,0-1 0,-1 0-2,-1-3 0,0 0 0,-1 1 0,0 0 0,-1 0 0,1 1 0,-1-1 0,-1 1 0,0 0 0,1-1 0,0 0 0,0 0 0,0-1 0,-4-7 0,4 3 0,2 0 0,0 0-1,0-1 1,1 0 0,-1-3 0,0-2-1,0 4-2,-1 1-1,0 0 0,0 0 1,-4-5 3,-5-2-7,12 16 4,0 0 1,0-1-1,1 1 0,0-1 1,-1 0-1,1-1 3,-1 1-5,0-1 0,0 1-1,0 0 1,0 0 0,-1 0 0,0 0 0,0 1 0,0-1 0,0 1-1,-3-2 6,-19-16-76,16 6 87,10 14-17,0 0-1,-1 0 1,1 0-1,-1 0 1,1 1-1,-1-1 1,1 0-1,-1 0 1,0 0-1,1 0 1,-1 1 0,0-1-1,0 0 1,0 1-1,0-1 1,1 1-1,-1-1 1,0 1-1,0-1 1,0 1-1,0-1 1,0 1 0,0 0-1,0 0 1,0-1-1,0 1 1,0 0-1,0 0 1,-1 0 6,1 0 0,1 0 0,-1 0 0,1 0 0,-1 0 0,1 1 0,-1-1 0,1 0-1,-1 0 1,1 0 0,-1 0 0,1 1 0,0-1 0,-1 0 0,1 0 0,-1 1 0,1-1 0,-1 0 0,1 1 0,0-1 0,-1 0 0,1 1 0,0-1 0,-1 1 0,1-1 0,0 1 0,0-1 0,-1 0 0,1 1 0,0-1 0,0 1-1,0-1 1,0 1 0,0-1 0,0 1 0,-1-1 0,1 1 0,0-1 0,0 1 0,1 0 0,-1-1 0,0 1 0,0-1 0,0 1 0,0-1 0,0 1 0,0-1 0,1 0 0,-1 1 0,0-1 0,0 1 0,1-1 0,-1 1-1,0-1 1,1 0 0,-1 1 0,1-1 0,-1 0 0,0 1 0,1-1 0,13 16-6,15 13-2,37 32-2,-54-50 7,0-1 0,1 0-1,-1-1 1,2 0 0,0-1 0,0-1 0,3 1 3,30 12-33,3 0 33,-5-3-38,13 9 38,-27-12 3,1-1-1,0-2 1,33 8-3,102 15 8,8 2-42,-82-11 20,65 16 12,-7-1-14,-2 6 0,0 8 16,27 1 7,-101-33 2,70 30-9,-80-21-5,12 10 5,21 11-3,-81-44 4,1-1 0,1-1 0,-1-1 0,1 0 0,12 1-1,28 2 9,9-3-9,-37-2 2,16 0 3,100 12 18,-115-10-11,0 1 0,0 2-1,17 7-11,385 157 58,-382-146-57,-1 2 1,16 12-2,-14-7 6,57 26-6,40 2 16,-60-25 16,29 18-32,-59-20 24,-54-30-18,0 0-1,-1 0 1,1 1-1,-1 0 1,0 1-1,0-1 1,4 6-6,-9-10 2,1-1 0,0 1 0,-1 0 0,1 0 1,0 0-1,-1 0 0,0 0 0,1 0 1,-1 0-1,1 0 0,-1 0 0,0 1 1,0-1-1,0 0 0,0 0 0,0 0 0,0 0 1,0 0-1,0 0 0,0 0 0,0 1 1,0-1-1,-1 0 0,1 0-2,-1 1 6,0-1-1,0 0 1,0 0-1,0 0 1,0 0 0,0 0-1,0 0 1,-1-1-1,1 1 1,0 0 0,-1 0-1,1-1 1,0 1-1,-1-1 1,1 1 0,-1-1-6,-8 2 32,-1 0 0,1-1 0,0 0 1,-11-1-33,15 0-2,-14 1 13,-12-1-4,0 2-1,-14 2-6,36-2-5,1 0-1,-1 0 1,1 1-1,-1 0 1,1 1-1,0 0 1,0 0 0,0 1-1,1 0 1,-1 1 5,3-2-9,1 0 0,-1 1 1,1 0-1,0 0 0,0 0 1,-4 5 8,8-8-3,0 0 0,0 0 0,0 0 1,0 0-1,1 0 0,-1 0 1,0 0-1,1 0 0,0 1 0,-1-1 1,1 0-1,0 0 0,0 0 0,0 0 1,0 1-1,1-1 0,-1 0 1,1 0-1,-1 0 0,1 0 0,0 0 1,-1 0-1,1 0 0,1 2 3,2 3-4,0-1 0,1 1 0,0 0 0,0-1 0,0 0 0,1 0 0,0-1 0,4 3 4,13 10-31,21 11 31,15 11-27,3 13 7,-4 2 1,-1 3 19,-25-25-1,45 39 0,31 20 1,52 47-14,-141-118 12,0 1 1,-2 1 0,0 1-1,-2 0 1,-1 1-1,1 4 2,27 44 14,-28-51-12,-4-7 2,-1 0 0,4 11-4,-11-16 38,-2-10-38,0 0 0,0 0 1,0 0-1,0 0 0,0 0 0,0 0 0,0 0 0,0 0 0,0 0 0,0 0 1,0-1-1,0 1 0,0 0 0,0 0 0,0 0 0,0 0 0,0 0 0,0 0 1,0 0-1,0 0 0,0 0 0,0 0 0,0 0 0,0 0 0,0 0 0,0 0 0,0 0 1,0 0-1,-1 0 0,1 0 0,0 0 0,0 0 0,0 0 0,0 0 0,0 0 1,0 0-1,0 0 0,0 0 0,0 0 0,0 0 0,0 0 0,0 0 0,0 0 1,0 0-1,0 0 0,0 0 0,0 0 0,0 0 0,0 0 0,0 0 0,0 0 1,0 0-1,0 0 0,-1 0 0,1 0 0,0 0 0,0 0 0,0 0 0,0 0 0,0 0 1,0 0-1,0 0 0,0 0 0,8 7 2,-3-1-5,-1 0 0,0 0 1,-1 0-1,1 1 1,0 4 2,8 12-9,-4-8 5,0 0 0,3 11 4,5 13-2,-12-33 3,-1-1 0,1 1 0,0-1 0,0 1 0,0-1 1,1-1-1,0 1 0,3 2-1,2 2 6,-9-8-5,0 1 0,0-1 0,1 0 0,-1 0 0,0 0 0,0 0 0,1 0 0,-1 0 0,1 0 0,-1-1 0,1 1 0,-1 0 0,1-1 0,0 1 0,-1-1 1,1 0-2,1 1 0,0 0 0,0 0 0,0 0 0,-1 0 0,1 0 0,0 1 0,-1-1 0,1 1 0,-1-1 0,1 1 0,-1 0 0,0 0 0,0 0 0,0 1 0,0-1 0,0 0 0,8 9 1,-8-10 0,0 0 1,0 0-1,-1 0 1,1 0-1,0-1 1,0 1-1,0-1 1,0 1-1,0-1 1,1 0-2,10 3-2,35 22-28,-13 4 30,-31-26 0,-1 0 0,0 1-1,0-1 1,0 1 0,0 0 0,-1-1 0,2 4 0,11 15 2,-12-19 2,0 0-1,0-1 1,1 1 0,-1-1 0,1 0 0,0 0 0,-1 0-1,1 0 1,1-1-4,20 12-3,8 8 6,14 7-3,24 14-5,-61-36 2,1-1 1,-1 1-1,10 2 3,-5-2-3,-1 0 0,11 8 3,48 25 0,-64-35-2,-1-1 1,1 0 0,0-1 0,0 0-1,0 0 1,0-1 1,2 1-2,0 0-1,0 1 1,8 3 2,-4-1 4,0-1 1,0-1-1,1 0 1,-1-1 0,14 1-5,-20-2-3,0 1 1,0 0 0,0 0-1,-1 1 1,1 0 0,-1 1 0,0 0-1,0 0 1,0 1 0,2 2 2,3 1-3,1-1 0,-1 0 0,10 3 3,29 4-1,-31-9 8,18 7-7,33 8-13,-60-17 18,-1-1 0,1 0 0,-1-1-1,1 0 1,-1-1 0,1 0 0,-1-1 0,1-1 0,9-1-5,26-3 11,0 0-9,-32 4-1,-1 0 0,1 1 0,0 0 0,-1 1 1,3 1-2,-1 1-3,30 2-13,-42-3 13,0 0 0,0-1 1,0 1-1,0 1 0,0-1 1,-1 1-1,1-1 0,0 1 1,-1 0-1,3 2 3,-1-1 1,0 0 0,0-1 0,0 1 0,6 1-1,50 14 4,-36-9-2,0-2 0,1-1 0,4 0-2,-13-2-4,-1 0 0,-1 1 1,1 1-1,7 4 4,-4-2-1,14 3 13,31 7-12,-17-5 4,36 14-4,-71-24 8,-1-1 0,1-1 0,-1 0 0,1 0 0,0-1 0,-1 0 0,10-2-8,20-3 40,-15 2-45,1 0 0,1 2 5,15 6 3,-26-3-4,55 9 1,-22-8-1,-31-2-6,0 0 0,8 3 7,-2-1-2,0 0 0,10-1 2,12 1 3,-10 1-16,-20-2 25,1 0 0,-1-1 0,0-1 0,1 0 1,3-2-13,-3 0-5,0 2 1,0 0 0,0 0 0,16 4 4,-14-2 1,-11-2-1,-7 0-2,0 0-1,0 0 1,0 0 0,0 0 0,0 0-1,0 0 1,0 1 0,-1-1 0,1 1-1,0-1 1,0 1 0,0 0 0,-1 0 0,1-1-1,0 1 1,-1 1 0,1-1 0,0 0 2,0 1-2,1 0 0,0 0 0,-1 0-1,1 0 1,0-1 0,0 1 0,0-1 0,3 1 2,10 6 2,-9-5 1,-1 0 1,0-1-1,1 1 1,-1-1-1,1-1 1,0 1-1,0-1 1,-1 0 0,1-1-1,0 0 1,2 0-4,51 4-6,-7-1 28,30-2-22,4-3 7,-13 0 10,5-3-17,-3-3 1,-32-2 7,-4 8-4,-1-2-1,1-1 1,-1-2 0,19-7-4,-54 13 0,2-2-2,0 1 0,1 1 0,-1-1 1,0 1-1,1 0 0,-1 1 0,1-1 0,-1 1 1,6 1 1,7 1 3,-1-2 0,1 0 1,-1-1-1,17-3-3,25-1 3,-31 2 13,22-4-16,-21 2 22,15 1-22,119-4 34,-130 5 5,21-4-39,-27 3 3,2 0 1,11 2-4,-31 3-5,0 0 0,0 0 0,10 4 5,-10-3 3,0 0 1,0-1-1,10 1-3,58-1 48,-78-1-41,0 0 1,0 0 0,0 0 0,15-4 8,14 3-9,28-7-7,-46 6 1,10-1 7,0-1 0,17-7-8,-35 10 3,5-2-1,-1 1 0,1 0 0,0 0-1,0 1 1,0 0 0,6 0-2,29 5-15,-34-3 15,1 0 0,-1 0 0,0-1 1,0 0-1,0 0 0,0-1 0,0 0 0,-1 1 0,0-1 1,0 2-1,1-1 0,19 1 13,-20-1-9,-7 0 0,0 0-1,0 0 1,0 0-1,0 0 1,0 0-1,0 0 0,0 0 1,0 0-1,0 0 1,0 0-1,0 0 1,0-1-1,0 1 1,0-1-1,0 1 1,0 0-1,0-1 1,0 0-4,-1 1 21,0 0-5,0 0-6,0 0-2,0-4 12,0 3-18,1 1 0,-1 0 0,0 0 0,0-1 0,0 1 0,0 0 0,0 0 0,0-1 0,0 1 0,1 0 0,-1-1 0,0 1 0,0 0-1,0-1 1,0 1 0,0 0 0,0 0 0,0-1 0,0 1 0,-1 0 0,1-1 0,0 1 0,0 0 0,0-1 0,0 1 0,0 0 0,0 0 0,-1-1 0,1 1 0,0 0 0,0 0 0,0-1 0,-1 1 0,1 0 0,0 0 0,0 0 0,-1 0 0,1-1 0,0 1 0,0 0 0,-1 0 0,1 0 0,0 0 0,0 0 0,-1 0 0,1 0 0,0-1 0,-1 1 0,1 0 0,0 0 0,-1 0 0,1 0 0,0 0 0,0 1 0,-1-1-2,-127 11 7,-101 11 26,201-20-30,-29 1 20,0-1-1,-23-4-22,1-5 17,-378-22 45,237 34-25,-8 0-17,174-4-12,1 2-1,0 2 1,-31 8-8,-103 14 9,52-14 30,115-10-30,0-2 0,0-1 1,-1 0-1,1-1 0,-7-3-9,23 4 7,1-1-1,-1 0 1,1 0-1,0 0 1,-1-1-1,1 1 1,0-1-1,-2-1-6,2 2 3,1-1 0,-1 1 0,0-1 0,0 1 0,0 0-1,0 0 1,0 0 0,-2 0-3,-45-9 7,34 6-3,-1 1 0,-15-1-4,19 4-2,1 0 1,-1 2 0,-11 1 1,13-1-1,-1 0 0,0-1 1,0 0-1,-9-2 1,6 0 8,4-1-10,0 1 1,0 0-1,0 1 0,0 1 0,0 0 0,-3 0 2,-9 3-3,-1-2-1,-6 0 4,-20 1 2,32-1 2,0-2-1,-10-1-3,15 0 2,-1 1 0,1 0 0,0 1 0,-13 2-2,20-1 0,-1-1 0,1 0 0,-1 0 0,1-1 0,-1 0 0,-2 0 0,3-2-6,6 2 5,0-1 0,-1 1 1,1 0-1,-1 0 0,1 0 0,-1 0 0,1-1 1,-1 1-1,1 0 0,-1 0 0,1 0 0,-1 0 1,1 0-1,-1 0 0,1 0 0,-1 0 0,1 0 1,-1 1-1,1-1 0,-1 0 0,1 0 1,-1 0-1,1 1 0,-1-1 0,1 0 0,-1 0 1,1 1-1,0-1 0,-1 0 0,1 1 0,-1-1 1,1 0-1,0 1 1,-1 0 2,0 0 0,0 0-1,0 1 1,0-1 0,0 0 0,0 0 0,0-1 0,0 1 0,0 0-1,0 0 1,0 0 0,-1-1 0,1 1 0,0-1 0,0 1 0,-1-1 0,1 1-1,-1-1 1,1 0 0,0 0 0,-1 0 0,1 1 0,-1-1 0,1-1-1,-1 1-1,1 1-3,0-1-1,0 1 0,0 0 0,0-1 0,0 1 0,0 0 0,0 0 0,1 0 0,-1-1 0,0 1 0,0 0 0,1 0 0,-1 0 0,1 0 0,-1 0 0,1 0 0,-1 0 1,1 1-1,0-1 0,-1 0 0,1 0 0,0 1 4,0-1 2,0-1 0,0 1 1,0 0-1,0-1 0,0 1 1,0-1-1,0 1 0,-1 0 1,1-1-1,0 1 0,0-1 1,0 1-1,-1-1 0,1 1 1,0 0-1,-1-1 0,1 1 1,0-1-1,-1 0 0,1 1 1,-1-1-1,1 1-2,-15 3 78,6-2-65,-6-1-11,0 0 0,-1 0 0,1-2 0,0 0 0,-7-2-2,-52-9 0,44 7 0,26 4 0,0 0 0,0 0 0,1 0 0,-1 1 0,0-1 0,0 1 0,0 0 0,0 0 0,1 1 0,-1-1 0,0 1 0,-3 0 0,0 2 2,1-1 1,-1-1 0,0 1-1,1-1 1,-1 0 0,0-1-1,0 0 1,0 0 0,-4 0-3,4-2 11,1-1 0,-1 1 0,1-1 0,-6-4-11,4 3 5,-68-34 24,59 25-23,15 11-6,0 0 1,0 0-1,0 0 1,0 1-1,0-1 1,0 1-1,-1-1 1,0 1-1,-8-3 0,-2 0 0,1 1 0,0 1 0,-6-1 0,-23-5 1,19 5 10,18 3-10,0 0-1,1-1 1,-1 1 0,0-1-1,1 0 1,-3-1-1,-1 0-3,0-1-1,-1 2 1,1-1 0,0 1-1,-8-1 4,-7 0 2,8-1 3,-2 1-2,1 0 0,0-2 0,0 1 0,0-2 0,1 0 0,0-1 0,-1 0 0,-2-4-3,10 7 1,0-1-1,0 1 1,0 1-1,-4-2 0,7 3 0,-1 0 0,1-1 0,-1 1 0,1-1 0,-1 0 0,1-1 0,0 1 0,0-1 0,0 0 0,1 0 0,-1 0 0,-2-3 0,2 3-1,1-1 0,-1 1 0,0 0 0,0 0 0,0 1 0,0-1 0,-1 1 0,1 0 0,0 0 0,-1 0 0,0 1 0,-3-1 1,-18-8-6,1 0-1,-12-7 16,26 10-1,9 5-9,-1 0 0,1 0 0,0 0 0,-1 1 0,1-1 0,-1 1 0,0 0 0,1 0 0,-1 0 0,0 0 0,0 0 0,0 1 1,0-1-1,0 1 0,1 0 0,-1 0 0,-2 0 1,-42 5-8,34-3 8,0-1 0,0 0 0,-1 0 0,1-1 0,-12-2 0,-25 0 0,4 5 4,22-1 12,-20-1-16,36-2 1,1 1 1,-1-1-1,1-1 1,0 1-1,-1-1 1,1 0-1,-7-4-1,-4-1 4,9 3-1,0 0 0,0 0 1,-2-2-4,8 4 0,1 1 0,1 0 1,-1-1-1,0 0 0,0 1 0,0-1 1,1 0-1,-1 0 0,1 1 1,0-1-1,-1-1 0,1 1 0,0 0 1,0 0-1,0-1 0,0 1 0,1 1 0,-1 0 0,0-1 0,1 1 0,-1 0 0,0 0 0,0 0 0,0 0 0,0 0 0,0 0 0,0 0 0,0 0 0,0 0 0,0 0 0,0 1 0,0-1 0,-2 0 0,-8-8-2,9 8-2,0 0 0,1 1 0,-1-1 0,0 0 0,1 0 0,-1 1 0,0-1 0,0 1 0,0 0 0,0-1 4,-15-3 16,-15-13-14,24 12-5,0 1 1,0 0 0,0 0-1,-3 0 3,6 2 0,1 0-1,-1 0 0,1-1 0,0 1 0,-1-1 0,-2-3 1,-16-9-1,-55-32-1,60 35-7,-6-4-28,20 14 28,0 1 1,-1 0 0,1-1-1,-1 2 1,0-1-1,-2 0 9,-23-3-21,9-2 29,-21-8-8,11 7 3,23 6-2,1-1 1,-1 0 0,1 0-1,-4-2-1,-7-3 7,12 5-9,-1-1 0,1 1 1,0-1-1,-1-1 2,3 1-1,0 1-1,0 0 0,0 0 1,0 1-1,-1-1 1,-3 0 1,6 2 0,-49-17-13,-13-3-5,-32-5 33,7 0 7,88 25-22,0-1 0,-1 1 0,1 0-1,0-1 1,0 1 0,0 0 0,0-1-1,0 0 1,0 1 0,0-1-1,0 1 1,1-1 0,-1 0 0,0 0-1,0 0 1,0 1 0,1-1-1,-1 0 1,0 0 0,1 0 0,-1 0-1,1 0 1,-1 0 0,1-1 0,-23 2-47,7 1 35,-1 1-1,1 0 1,-9 3 12,14-2-14,1-2 10,5 0-100,9 8 70,-3-8 32,-1 0 1,1 0-1,0 0 0,0 0 1,-1 0-1,1-1 0,0 1 1,0 0-1,0 0 1,0-1-1,0 1 0,0 0 1,0-1-1,1 1 2,15 10-9,16 16 2,-30-25 7,1 1 0,0-1 0,0 0 0,0-1 0,0 1 0,0-1 0,1 1 0,-1-1 0,0-1 0,1 1 0,-1 0 0,0-1-1,1 0 1,-1 0 0,1-1 0,-1 1 0,1-1 0,8 0 6,7 1-25,0 0 0,0 1-1,0 1 1,7 2 19,-17-2-12,-1 1 0,1 0-1,-1 0 1,7 4 12,-12-5 0,14 4-1,-16-6-3,1 1 0,0-1 0,-1 1 0,1 0 0,-1 0 0,0 0 0,1 0 0,-1 0-1,0 1 1,1-1 0,1 2 4,-3-1 1,1 0-1,0-1 0,-1 0 0,1 1 0,0-1 0,0 0 1,0 0-1,0 0 0,0 0 0,0 0 0,0 0 1,1-1-1,-1 1 0,2 0 0,34 0 11,-32-1-10,0 0 0,0 0 1,0 0-1,0 1 0,0 0 1,1 1-2,48 16-2,-43-14-3,0 1 0,-1 0-1,0 1 1,4 2 5,14 11-1,-21-14 5,0 1 0,1-1 0,-1-1 0,1 0 0,0 0 0,6 2-4,16 0 24,-26-6-26,1 1 1,-1 0-1,1 0 0,-1 0 1,0 1-1,0-1 0,0 1 1,0 1-1,0-1 1,0 1-1,0 0 0,-1 0 1,1 0-1,1 3 2,18 23 8,-24-28-1,-1-1 1,6 0-10,-1 1-1,1 0 1,-1 0 0,1 0 0,-1 1 0,0-1 0,1 1 0,-1 0-1,0 1 1,1 0 2,38 26-13,-34-22 16,-2-2-3,-5-4 0,-1-1 1,0 1-1,0 0 1,0 0-1,0 0 1,0-1-1,0 1 1,0 0-1,0 0 1,0 0-1,0 0 1,-1 1-1,1-1 1,0 0-1,-1 0 1,1 1-1,0-1 0,-1 0 1,1 0 0,0 0 0,0 0 0,0 0-1,0 0 1,0 0 0,0-1 0,0 1 0,0 0-1,0-1 1,0 1 0,0 0 0,0-1 0,0 1-1,1-1 1,-1 0-1,27 7 9,0 1 7,-3 3-24,1-2 0,18 5 8,-37-12 2,5 2-1,1-2 0,0 0 0,-1 0-1,-3-2 1,0 2-1,0-1 1,-1 1 0,1 0 0,-1 1 0,4 2-1,-4-3 1,0 0 0,0 0 1,0 0-1,0-1 1,0 0-1,1-1 0,-1 0 1,0 0-1,2-1-1,9 1 4,-6 0-3,1 1 0,-1 0 1,1 1-1,-1 1 0,6 1-1,30 7-12,-29-7 11,0 1 1,-1 0-1,19 8 1,-21-7-1,0 0 1,16 2 0,-13-3 7,32 4 8,-16-4 12,-9 0-8,0-2 1,5-1-20,22 3 18,-2 0 62,40-1-80,-78-3 2,0 1 0,0 0 1,-1 1-1,1 0 0,0 2 0,12 4-2,5 2 0,-16-7-4,-9-3 2,-1 1 1,0-1-1,0 1 0,1 1 0,-1-1 1,0 1 1,4 2 2,1 1-1,0-1 1,0-1 0,0 0 0,1 0 0,-1-1 0,1-1-1,1 1-1,18 3 8,0 2 0,-1 1 0,4 3-8,8 2 43,2-1-43,11 2 22,-26-7 36,-1 0 0,1-2 1,0-2-1,13 1-58,50 4 265,-41-6-99,-43-2-158,0 0-1,1 1 1,-1 0 0,0 1 0,0 0 0,-1 0 0,1 0 0,3 3-8,-1-1 3,-1-1 0,1 0 0,0 0 1,3 0-4,3-1 37,-1-1 0,1 0 0,0-1 0,-1-1-37,4 1 71,0 0 0,3 2-71,-12-2 20,0 0 0,0 0 0,0-1 0,0 0 0,0 0 0,0-1 0,4-1-20,6 0 29,-1 2-1,1 0 1,13 2-29,-16 0 33,0-1 0,0-1-1,0-1 1,0 0 0,5-2-33,29-15 348,-46 17-331,-1 0 0,0 0 0,1-1 1,-1 1-1,0-1 0,0 0 0,0 0 0,3-3-17,-6 5 1,1-1 1,0 0-1,0 1 0,-1-1 1,1 1-1,0-1 0,0 1 0,0-1 1,-1 1-1,1-1 0,0 1 1,0 0-1,0-1 0,0 1 0,0 0 1,0 0-1,0 0 0,0 0 1,0 0-1,0 0-1,27 0 3,-12 0 2,95-6 9,-4-7 29,-98 12-24,1 0 1,-1-1-1,0 0 0,0-1 1,0 0-1,0-1 0,1 0-19,0 0 14,-1 0 1,1 1-1,0 0 0,0 0 0,0 1 0,0 1-14,39-1 11,-37 3-2,0-1-1,0-1 1,0 0-1,0 0 1,0-1 0,-1-1-1,1 0 1,-1 0-9,-1-1 7,-1 1 0,1 1 0,8-1-7,24-7 28,-22 3-24,0 1 0,1 1 0,0 1 0,0 1 0,1 0 0,9 2-4,-12-1 50,1-1-1,-1-1 1,0 0-1,8-4-49,-7 2 57,-1 1-1,1 1 1,0 1-1,2 0-56,25-2 43,-32 3-20,1 1-1,13 0-22,-7 2 14,-4 0 1,0-1 0,0 0 0,0-1 0,0-1 0,0 0 0,5-3-15,-14 3 23,1 0-1,1 0 1,2 1-23,-6 0 22,1 0 0,-1 0 1,1-1-1,-1 0 0,0 0 1,0 0-23,6-7 309,-13 9-406,0 0 1,1-1 0,-1 1 0,1 0-1,-1 0 1,0-1 0,1 1 0,-1 0-1,0 0 1,0-1 0,1 1 0,-1-1 0,0 1-1,0 0 1,1-1 0,-1 1 0,0 0-1,0-1 1,0 1 0,0-1 0,0 1-1,0 0 1,1-1 0,-1 1 0,0-1-1,0 1 1,0-1 0,0 1 96,-2-1-688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AABA-E724-4949-9F2C-4A173D2AAA8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AD41-0C40-40D2-B5B6-60EE56972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AABA-E724-4949-9F2C-4A173D2AAA8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AD41-0C40-40D2-B5B6-60EE56972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1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AABA-E724-4949-9F2C-4A173D2AAA8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AD41-0C40-40D2-B5B6-60EE56972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66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AABA-E724-4949-9F2C-4A173D2AAA8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AD41-0C40-40D2-B5B6-60EE56972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AABA-E724-4949-9F2C-4A173D2AAA8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AD41-0C40-40D2-B5B6-60EE56972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2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AABA-E724-4949-9F2C-4A173D2AAA8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AD41-0C40-40D2-B5B6-60EE56972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4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AABA-E724-4949-9F2C-4A173D2AAA8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AD41-0C40-40D2-B5B6-60EE56972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3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AABA-E724-4949-9F2C-4A173D2AAA8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AD41-0C40-40D2-B5B6-60EE56972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1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AABA-E724-4949-9F2C-4A173D2AAA8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AD41-0C40-40D2-B5B6-60EE56972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4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AABA-E724-4949-9F2C-4A173D2AAA8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AD41-0C40-40D2-B5B6-60EE56972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AABA-E724-4949-9F2C-4A173D2AAA8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DAD41-0C40-40D2-B5B6-60EE56972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7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EAABA-E724-4949-9F2C-4A173D2AAA8B}" type="datetimeFigureOut">
              <a:rPr lang="en-US" smtClean="0"/>
              <a:t>8/16/19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DAD41-0C40-40D2-B5B6-60EE56972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6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310.png"/><Relationship Id="rId7" Type="http://schemas.openxmlformats.org/officeDocument/2006/relationships/image" Target="../media/image5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410.png"/><Relationship Id="rId4" Type="http://schemas.openxmlformats.org/officeDocument/2006/relationships/customXml" Target="../ink/ink5.xml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7.png"/><Relationship Id="rId7" Type="http://schemas.openxmlformats.org/officeDocument/2006/relationships/customXml" Target="../ink/ink11.xml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customXml" Target="../ink/ink12.xml"/><Relationship Id="rId7" Type="http://schemas.openxmlformats.org/officeDocument/2006/relationships/customXml" Target="../ink/ink1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10" Type="http://schemas.openxmlformats.org/officeDocument/2006/relationships/customXml" Target="../ink/ink15.xml"/><Relationship Id="rId4" Type="http://schemas.openxmlformats.org/officeDocument/2006/relationships/image" Target="../media/image17.png"/><Relationship Id="rId9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11.png"/><Relationship Id="rId4" Type="http://schemas.openxmlformats.org/officeDocument/2006/relationships/image" Target="../media/image44.png"/><Relationship Id="rId9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17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7.11419" TargetMode="External"/><Relationship Id="rId2" Type="http://schemas.openxmlformats.org/officeDocument/2006/relationships/hyperlink" Target="https://www.sumofsquares.org/public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amuelbhopkins.com/thesis.pdf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CCFC-81CC-4A73-AE9F-94B2FEC9A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>
            <a:normAutofit/>
          </a:bodyPr>
          <a:lstStyle/>
          <a:p>
            <a:r>
              <a:rPr lang="en-US" sz="3100" dirty="0"/>
              <a:t>A Sum of Squares View on Algorithms, Complexity, and Cryptoanalysis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C940F-E357-417B-902C-CABAA16BF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95944"/>
            <a:ext cx="6858000" cy="1389749"/>
          </a:xfrm>
        </p:spPr>
        <p:txBody>
          <a:bodyPr>
            <a:normAutofit/>
          </a:bodyPr>
          <a:lstStyle/>
          <a:p>
            <a:r>
              <a:rPr lang="en-US" sz="1700"/>
              <a:t>Sam Hopkins</a:t>
            </a:r>
          </a:p>
          <a:p>
            <a:r>
              <a:rPr lang="en-US" sz="1700" i="1"/>
              <a:t>Miller Fellow, UC Berkeley</a:t>
            </a:r>
          </a:p>
        </p:txBody>
      </p:sp>
    </p:spTree>
    <p:extLst>
      <p:ext uri="{BB962C8B-B14F-4D97-AF65-F5344CB8AC3E}">
        <p14:creationId xmlns:p14="http://schemas.microsoft.com/office/powerpoint/2010/main" val="749705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AAC9-8992-4C9E-951C-12A9547C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Sum of Squares?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8877603-06A6-4575-876F-9BE3010F4182}"/>
              </a:ext>
            </a:extLst>
          </p:cNvPr>
          <p:cNvSpPr txBox="1">
            <a:spLocks/>
          </p:cNvSpPr>
          <p:nvPr/>
        </p:nvSpPr>
        <p:spPr>
          <a:xfrm>
            <a:off x="567953" y="1625655"/>
            <a:ext cx="7475788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Today’s view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/>
              <a:t>language</a:t>
            </a:r>
            <a:r>
              <a:rPr lang="en-US" dirty="0"/>
              <a:t>, </a:t>
            </a:r>
            <a:r>
              <a:rPr lang="en-US" i="1" dirty="0"/>
              <a:t>toolkit, and set of abstractions </a:t>
            </a:r>
            <a:r>
              <a:rPr lang="en-US" dirty="0"/>
              <a:t>for algorithm design with convex programming, </a:t>
            </a:r>
            <a:r>
              <a:rPr lang="en-US" i="1" dirty="0"/>
              <a:t>enabling rigorous analysis of a particular set of powerful convex programs.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BE24EB-83EA-4D5D-A3F7-655B7A57F211}"/>
              </a:ext>
            </a:extLst>
          </p:cNvPr>
          <p:cNvSpPr/>
          <p:nvPr/>
        </p:nvSpPr>
        <p:spPr>
          <a:xfrm>
            <a:off x="645381" y="5588000"/>
            <a:ext cx="2466119" cy="838925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 Programs</a:t>
            </a:r>
          </a:p>
          <a:p>
            <a:pPr algn="ctr"/>
            <a:r>
              <a:rPr lang="en-US" i="1" dirty="0"/>
              <a:t>max flow, compressed sensing,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882AC0-B7DB-4855-82DD-A6A2429AC4E3}"/>
              </a:ext>
            </a:extLst>
          </p:cNvPr>
          <p:cNvSpPr/>
          <p:nvPr/>
        </p:nvSpPr>
        <p:spPr>
          <a:xfrm>
            <a:off x="3111501" y="5588001"/>
            <a:ext cx="2466120" cy="838924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Semidefinite Programs</a:t>
            </a:r>
          </a:p>
          <a:p>
            <a:pPr algn="ctr"/>
            <a:r>
              <a:rPr lang="en-US" i="1" dirty="0"/>
              <a:t>max cut, Netflix problem, …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4F4474-2AAD-4AC7-BAD2-C992284A9FC7}"/>
              </a:ext>
            </a:extLst>
          </p:cNvPr>
          <p:cNvSpPr/>
          <p:nvPr/>
        </p:nvSpPr>
        <p:spPr>
          <a:xfrm>
            <a:off x="5577621" y="5588001"/>
            <a:ext cx="2466120" cy="838924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Hierarchies</a:t>
            </a:r>
          </a:p>
          <a:p>
            <a:pPr algn="ctr"/>
            <a:r>
              <a:rPr lang="en-US" i="1" dirty="0" err="1"/>
              <a:t>Sherali</a:t>
            </a:r>
            <a:r>
              <a:rPr lang="en-US" i="1" dirty="0"/>
              <a:t>-Adams, </a:t>
            </a:r>
            <a:r>
              <a:rPr lang="en-US" b="1" i="1" dirty="0" err="1"/>
              <a:t>SoS</a:t>
            </a:r>
            <a:endParaRPr lang="en-US" b="1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EA42-04C2-4F4B-B0B1-D7C84CC44E0F}"/>
              </a:ext>
            </a:extLst>
          </p:cNvPr>
          <p:cNvSpPr/>
          <p:nvPr/>
        </p:nvSpPr>
        <p:spPr>
          <a:xfrm>
            <a:off x="645380" y="4749073"/>
            <a:ext cx="7398361" cy="83892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Language</a:t>
            </a:r>
          </a:p>
          <a:p>
            <a:pPr algn="ctr"/>
            <a:r>
              <a:rPr lang="en-US" i="1" dirty="0"/>
              <a:t>“</a:t>
            </a:r>
            <a:r>
              <a:rPr lang="en-US" i="1" dirty="0" err="1"/>
              <a:t>pseudodistribution</a:t>
            </a:r>
            <a:r>
              <a:rPr lang="en-US" i="1" dirty="0"/>
              <a:t>”, “</a:t>
            </a:r>
            <a:r>
              <a:rPr lang="en-US" i="1" dirty="0" err="1"/>
              <a:t>SoS</a:t>
            </a:r>
            <a:r>
              <a:rPr lang="en-US" i="1" dirty="0"/>
              <a:t> proof”, …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265CA1-6299-4A3A-A53B-1F05D25AE266}"/>
              </a:ext>
            </a:extLst>
          </p:cNvPr>
          <p:cNvSpPr/>
          <p:nvPr/>
        </p:nvSpPr>
        <p:spPr>
          <a:xfrm>
            <a:off x="645379" y="3904135"/>
            <a:ext cx="7385179" cy="838925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Toolkit</a:t>
            </a:r>
          </a:p>
          <a:p>
            <a:pPr algn="ctr"/>
            <a:r>
              <a:rPr lang="en-US" sz="1600" i="1" dirty="0"/>
              <a:t>quadratic sampling, conditioning, global correlation, </a:t>
            </a:r>
            <a:r>
              <a:rPr lang="en-US" sz="1600" i="1" dirty="0" err="1"/>
              <a:t>pseudocalibration</a:t>
            </a:r>
            <a:r>
              <a:rPr lang="en-US" sz="1600" i="1" dirty="0"/>
              <a:t>, …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65660C-5BA7-49FC-A5A3-8357E13C8E60}"/>
              </a:ext>
            </a:extLst>
          </p:cNvPr>
          <p:cNvSpPr/>
          <p:nvPr/>
        </p:nvSpPr>
        <p:spPr>
          <a:xfrm>
            <a:off x="645379" y="3075347"/>
            <a:ext cx="7385180" cy="838925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Philosophy/Methodology</a:t>
            </a:r>
          </a:p>
          <a:p>
            <a:pPr algn="ctr"/>
            <a:r>
              <a:rPr lang="en-US" i="1" dirty="0"/>
              <a:t> round and relax, identifiability to algorithms, “Marley’s theorem”, …</a:t>
            </a:r>
          </a:p>
        </p:txBody>
      </p:sp>
    </p:spTree>
    <p:extLst>
      <p:ext uri="{BB962C8B-B14F-4D97-AF65-F5344CB8AC3E}">
        <p14:creationId xmlns:p14="http://schemas.microsoft.com/office/powerpoint/2010/main" val="411748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AAC9-8992-4C9E-951C-12A9547C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Sum of Squares?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8877603-06A6-4575-876F-9BE3010F4182}"/>
              </a:ext>
            </a:extLst>
          </p:cNvPr>
          <p:cNvSpPr txBox="1">
            <a:spLocks/>
          </p:cNvSpPr>
          <p:nvPr/>
        </p:nvSpPr>
        <p:spPr>
          <a:xfrm>
            <a:off x="567953" y="1625655"/>
            <a:ext cx="7475788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Today’s view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/>
              <a:t>language</a:t>
            </a:r>
            <a:r>
              <a:rPr lang="en-US" dirty="0"/>
              <a:t>, </a:t>
            </a:r>
            <a:r>
              <a:rPr lang="en-US" i="1" dirty="0"/>
              <a:t>toolkit, and set of abstractions </a:t>
            </a:r>
            <a:r>
              <a:rPr lang="en-US" dirty="0"/>
              <a:t>for algorithm design with convex programming, </a:t>
            </a:r>
            <a:r>
              <a:rPr lang="en-US" i="1" dirty="0"/>
              <a:t>enabling rigorous analysis of a particular set of powerful convex programs.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BE24EB-83EA-4D5D-A3F7-655B7A57F211}"/>
              </a:ext>
            </a:extLst>
          </p:cNvPr>
          <p:cNvSpPr/>
          <p:nvPr/>
        </p:nvSpPr>
        <p:spPr>
          <a:xfrm>
            <a:off x="645381" y="5588000"/>
            <a:ext cx="2466119" cy="838925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 Programs</a:t>
            </a:r>
          </a:p>
          <a:p>
            <a:pPr algn="ctr"/>
            <a:r>
              <a:rPr lang="en-US" i="1" dirty="0"/>
              <a:t>max flow, compressed sensing,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882AC0-B7DB-4855-82DD-A6A2429AC4E3}"/>
              </a:ext>
            </a:extLst>
          </p:cNvPr>
          <p:cNvSpPr/>
          <p:nvPr/>
        </p:nvSpPr>
        <p:spPr>
          <a:xfrm>
            <a:off x="3111501" y="5588001"/>
            <a:ext cx="2466120" cy="838924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Semidefinite Programs</a:t>
            </a:r>
          </a:p>
          <a:p>
            <a:pPr algn="ctr"/>
            <a:r>
              <a:rPr lang="en-US" i="1" dirty="0"/>
              <a:t>max cut, Netflix problem, …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4F4474-2AAD-4AC7-BAD2-C992284A9FC7}"/>
              </a:ext>
            </a:extLst>
          </p:cNvPr>
          <p:cNvSpPr/>
          <p:nvPr/>
        </p:nvSpPr>
        <p:spPr>
          <a:xfrm>
            <a:off x="5577621" y="5588001"/>
            <a:ext cx="2466120" cy="838924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Hierarchies</a:t>
            </a:r>
          </a:p>
          <a:p>
            <a:pPr algn="ctr"/>
            <a:r>
              <a:rPr lang="en-US" i="1" dirty="0" err="1"/>
              <a:t>Sherali</a:t>
            </a:r>
            <a:r>
              <a:rPr lang="en-US" i="1" dirty="0"/>
              <a:t>-Adams, </a:t>
            </a:r>
            <a:r>
              <a:rPr lang="en-US" b="1" i="1" dirty="0" err="1"/>
              <a:t>SoS</a:t>
            </a:r>
            <a:endParaRPr lang="en-US" b="1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EA42-04C2-4F4B-B0B1-D7C84CC44E0F}"/>
              </a:ext>
            </a:extLst>
          </p:cNvPr>
          <p:cNvSpPr/>
          <p:nvPr/>
        </p:nvSpPr>
        <p:spPr>
          <a:xfrm>
            <a:off x="645380" y="4749073"/>
            <a:ext cx="7398361" cy="838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Language</a:t>
            </a:r>
          </a:p>
          <a:p>
            <a:pPr algn="ctr"/>
            <a:r>
              <a:rPr lang="en-US" i="1" dirty="0"/>
              <a:t>“</a:t>
            </a:r>
            <a:r>
              <a:rPr lang="en-US" i="1" dirty="0" err="1"/>
              <a:t>pseudodistribution</a:t>
            </a:r>
            <a:r>
              <a:rPr lang="en-US" i="1" dirty="0"/>
              <a:t>”, “</a:t>
            </a:r>
            <a:r>
              <a:rPr lang="en-US" i="1" dirty="0" err="1"/>
              <a:t>SoS</a:t>
            </a:r>
            <a:r>
              <a:rPr lang="en-US" i="1" dirty="0"/>
              <a:t> proof”, …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265CA1-6299-4A3A-A53B-1F05D25AE266}"/>
              </a:ext>
            </a:extLst>
          </p:cNvPr>
          <p:cNvSpPr/>
          <p:nvPr/>
        </p:nvSpPr>
        <p:spPr>
          <a:xfrm>
            <a:off x="645379" y="3904135"/>
            <a:ext cx="7385179" cy="838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Toolkit</a:t>
            </a:r>
          </a:p>
          <a:p>
            <a:pPr algn="ctr"/>
            <a:r>
              <a:rPr lang="en-US" sz="1600" i="1" dirty="0"/>
              <a:t>quadratic sampling, conditioning, global correlation, </a:t>
            </a:r>
            <a:r>
              <a:rPr lang="en-US" sz="1600" i="1" dirty="0" err="1"/>
              <a:t>pseudocalibration</a:t>
            </a:r>
            <a:r>
              <a:rPr lang="en-US" sz="1600" i="1" dirty="0"/>
              <a:t>, …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65660C-5BA7-49FC-A5A3-8357E13C8E60}"/>
              </a:ext>
            </a:extLst>
          </p:cNvPr>
          <p:cNvSpPr/>
          <p:nvPr/>
        </p:nvSpPr>
        <p:spPr>
          <a:xfrm>
            <a:off x="645379" y="3075347"/>
            <a:ext cx="7385180" cy="838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Philosophy/Methodology</a:t>
            </a:r>
          </a:p>
          <a:p>
            <a:pPr algn="ctr"/>
            <a:r>
              <a:rPr lang="en-US" i="1" dirty="0"/>
              <a:t> round and relax, identifiability to algorithms, “Marley’s theorem”, …</a:t>
            </a:r>
          </a:p>
        </p:txBody>
      </p:sp>
    </p:spTree>
    <p:extLst>
      <p:ext uri="{BB962C8B-B14F-4D97-AF65-F5344CB8AC3E}">
        <p14:creationId xmlns:p14="http://schemas.microsoft.com/office/powerpoint/2010/main" val="3794793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7C82-070E-44D3-8066-C33444717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Programming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550A60-15C3-4DA4-99CF-69F474A1E10B}"/>
                  </a:ext>
                </a:extLst>
              </p14:cNvPr>
              <p14:cNvContentPartPr/>
              <p14:nvPr/>
            </p14:nvContentPartPr>
            <p14:xfrm>
              <a:off x="1092967" y="1441266"/>
              <a:ext cx="3131640" cy="2537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550A60-15C3-4DA4-99CF-69F474A1E1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4967" y="1423266"/>
                <a:ext cx="3167280" cy="257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3D319A0-DF93-4A9C-A445-7839A395E2E3}"/>
                  </a:ext>
                </a:extLst>
              </p14:cNvPr>
              <p14:cNvContentPartPr/>
              <p14:nvPr/>
            </p14:nvContentPartPr>
            <p14:xfrm>
              <a:off x="5517367" y="1719906"/>
              <a:ext cx="2510640" cy="2249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D319A0-DF93-4A9C-A445-7839A395E2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99727" y="1701906"/>
                <a:ext cx="2546280" cy="22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D07FF2-034E-43BA-ADC8-6558DA13C7C0}"/>
                  </a:ext>
                </a:extLst>
              </p14:cNvPr>
              <p14:cNvContentPartPr/>
              <p14:nvPr/>
            </p14:nvContentPartPr>
            <p14:xfrm>
              <a:off x="2400487" y="2018706"/>
              <a:ext cx="468720" cy="699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D07FF2-034E-43BA-ADC8-6558DA13C7C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82847" y="2001066"/>
                <a:ext cx="504360" cy="73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8B5C043-1777-43F8-AC87-F9A768A2A19A}"/>
                  </a:ext>
                </a:extLst>
              </p14:cNvPr>
              <p14:cNvContentPartPr/>
              <p14:nvPr/>
            </p14:nvContentPartPr>
            <p14:xfrm>
              <a:off x="6078607" y="1908546"/>
              <a:ext cx="997920" cy="955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8B5C043-1777-43F8-AC87-F9A768A2A19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60967" y="1890906"/>
                <a:ext cx="1033560" cy="99144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980908-4B0D-4CA1-B5D6-8B4D89EAD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179" y="4306923"/>
            <a:ext cx="1893421" cy="493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Convex set</a:t>
            </a:r>
            <a:endParaRPr lang="en-US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F87A6BD-1FBD-4D1C-8A63-371ECBA02069}"/>
              </a:ext>
            </a:extLst>
          </p:cNvPr>
          <p:cNvSpPr txBox="1">
            <a:spLocks/>
          </p:cNvSpPr>
          <p:nvPr/>
        </p:nvSpPr>
        <p:spPr>
          <a:xfrm>
            <a:off x="5605932" y="4317474"/>
            <a:ext cx="2661398" cy="965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Non-convex set</a:t>
            </a:r>
            <a:endParaRPr lang="en-US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9C9BE79-73D6-4441-BDFA-4150606B0FCB}"/>
              </a:ext>
            </a:extLst>
          </p:cNvPr>
          <p:cNvSpPr txBox="1">
            <a:spLocks/>
          </p:cNvSpPr>
          <p:nvPr/>
        </p:nvSpPr>
        <p:spPr>
          <a:xfrm>
            <a:off x="741426" y="4881562"/>
            <a:ext cx="7286581" cy="16113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Can </a:t>
            </a:r>
            <a:r>
              <a:rPr lang="en-US" b="1" dirty="0"/>
              <a:t>find a point in </a:t>
            </a:r>
            <a:r>
              <a:rPr lang="en-US" dirty="0"/>
              <a:t>and </a:t>
            </a:r>
            <a:r>
              <a:rPr lang="en-US" b="1" dirty="0"/>
              <a:t>minimize a convex function over </a:t>
            </a:r>
            <a:r>
              <a:rPr lang="en-US" dirty="0"/>
              <a:t>any </a:t>
            </a:r>
            <a:r>
              <a:rPr lang="en-US" i="1" dirty="0"/>
              <a:t>sufficiently simple convex set </a:t>
            </a:r>
            <a:r>
              <a:rPr lang="en-US" dirty="0"/>
              <a:t>in polynomial time.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Extremely useful </a:t>
            </a:r>
            <a:r>
              <a:rPr lang="en-US" dirty="0"/>
              <a:t>in algorithm design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516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1C2B-534B-4927-85D1-B1A1E2DAC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convex sets?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F74E1-96D8-4B13-B6D7-9447BE8F8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199466" cy="49648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Polytopes a.k.a. LPs</a:t>
            </a:r>
          </a:p>
        </p:txBody>
      </p:sp>
      <p:pic>
        <p:nvPicPr>
          <p:cNvPr id="2050" name="Picture 2" descr="Image result for polytope">
            <a:extLst>
              <a:ext uri="{FF2B5EF4-FFF2-40B4-BE49-F238E27FC236}">
                <a16:creationId xmlns:a16="http://schemas.microsoft.com/office/drawing/2014/main" id="{7187ADCD-8F72-4D3C-9695-E3EE4AE25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121" y="2485388"/>
            <a:ext cx="1907205" cy="253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1B47DE0-2496-412E-B820-57EEBF68DBA5}"/>
              </a:ext>
            </a:extLst>
          </p:cNvPr>
          <p:cNvSpPr/>
          <p:nvPr/>
        </p:nvSpPr>
        <p:spPr>
          <a:xfrm>
            <a:off x="5935535" y="3244334"/>
            <a:ext cx="1085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Max flow</a:t>
            </a:r>
          </a:p>
        </p:txBody>
      </p:sp>
      <p:pic>
        <p:nvPicPr>
          <p:cNvPr id="2052" name="Picture 4" descr="Image result for max flow">
            <a:extLst>
              <a:ext uri="{FF2B5EF4-FFF2-40B4-BE49-F238E27FC236}">
                <a16:creationId xmlns:a16="http://schemas.microsoft.com/office/drawing/2014/main" id="{E08960A2-BC3B-437A-8A8C-D7E666796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682" y="1464855"/>
            <a:ext cx="31432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compressed sensing">
            <a:extLst>
              <a:ext uri="{FF2B5EF4-FFF2-40B4-BE49-F238E27FC236}">
                <a16:creationId xmlns:a16="http://schemas.microsoft.com/office/drawing/2014/main" id="{1CC76516-4FF0-4C5F-BB21-48FE037B3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603" y="4118280"/>
            <a:ext cx="2710329" cy="208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1E6C388-B230-47EC-A37F-06FED3F5CF0F}"/>
                  </a:ext>
                </a:extLst>
              </p:cNvPr>
              <p:cNvSpPr/>
              <p:nvPr/>
            </p:nvSpPr>
            <p:spPr>
              <a:xfrm>
                <a:off x="1203121" y="5161757"/>
                <a:ext cx="17086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1E6C388-B230-47EC-A37F-06FED3F5CF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121" y="5161757"/>
                <a:ext cx="170860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2687FB2-84E5-49C5-B5F6-70E0EA01F226}"/>
                  </a:ext>
                </a:extLst>
              </p:cNvPr>
              <p:cNvSpPr/>
              <p:nvPr/>
            </p:nvSpPr>
            <p:spPr>
              <a:xfrm>
                <a:off x="1043752" y="5694372"/>
                <a:ext cx="20273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2687FB2-84E5-49C5-B5F6-70E0EA01F2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52" y="5694372"/>
                <a:ext cx="202735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CC9B5F-3749-4340-A585-CCF8734808B9}"/>
              </a:ext>
            </a:extLst>
          </p:cNvPr>
          <p:cNvCxnSpPr/>
          <p:nvPr/>
        </p:nvCxnSpPr>
        <p:spPr>
          <a:xfrm>
            <a:off x="4285819" y="1825625"/>
            <a:ext cx="0" cy="42957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72A70A5-5565-4956-9ADB-08131E8C0A43}"/>
              </a:ext>
            </a:extLst>
          </p:cNvPr>
          <p:cNvSpPr txBox="1"/>
          <p:nvPr/>
        </p:nvSpPr>
        <p:spPr>
          <a:xfrm>
            <a:off x="5611746" y="6205233"/>
            <a:ext cx="216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“Single pixel camera”</a:t>
            </a:r>
          </a:p>
        </p:txBody>
      </p:sp>
    </p:spTree>
    <p:extLst>
      <p:ext uri="{BB962C8B-B14F-4D97-AF65-F5344CB8AC3E}">
        <p14:creationId xmlns:p14="http://schemas.microsoft.com/office/powerpoint/2010/main" val="240540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22212-37EF-4A12-A703-0EFBE16D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Polytopes: Semidefinite Programs (SDP)</a:t>
            </a:r>
          </a:p>
        </p:txBody>
      </p:sp>
      <p:pic>
        <p:nvPicPr>
          <p:cNvPr id="3074" name="Picture 2" descr="Image result for spectrahedron">
            <a:extLst>
              <a:ext uri="{FF2B5EF4-FFF2-40B4-BE49-F238E27FC236}">
                <a16:creationId xmlns:a16="http://schemas.microsoft.com/office/drawing/2014/main" id="{928D49F3-5197-4841-A439-5B861516F6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48" y="2099854"/>
            <a:ext cx="227647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B5CC3E-02F4-4E1C-AD98-EB07F3FC698F}"/>
                  </a:ext>
                </a:extLst>
              </p:cNvPr>
              <p:cNvSpPr/>
              <p:nvPr/>
            </p:nvSpPr>
            <p:spPr>
              <a:xfrm>
                <a:off x="474225" y="4374416"/>
                <a:ext cx="28143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≽0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B5CC3E-02F4-4E1C-AD98-EB07F3FC69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25" y="4374416"/>
                <a:ext cx="281436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19C9B959-3ABA-41CF-ACF4-D06C4BCD21D0}"/>
              </a:ext>
            </a:extLst>
          </p:cNvPr>
          <p:cNvSpPr/>
          <p:nvPr/>
        </p:nvSpPr>
        <p:spPr>
          <a:xfrm>
            <a:off x="253395" y="4629707"/>
            <a:ext cx="37276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(all eigenvalues real, </a:t>
            </a:r>
            <a:r>
              <a:rPr lang="en-US" sz="1600" dirty="0" err="1"/>
              <a:t>nonegative</a:t>
            </a:r>
            <a:r>
              <a:rPr lang="en-US" sz="1600" dirty="0"/>
              <a:t>, sum to 1)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092CAF-705F-4981-A0E9-81EDC889FA37}"/>
              </a:ext>
            </a:extLst>
          </p:cNvPr>
          <p:cNvSpPr txBox="1">
            <a:spLocks/>
          </p:cNvSpPr>
          <p:nvPr/>
        </p:nvSpPr>
        <p:spPr>
          <a:xfrm>
            <a:off x="4574186" y="2984647"/>
            <a:ext cx="3910473" cy="117031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Max Cut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Given graph G, find subset of nodes cutting most edges.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92B3A59-BD12-44F0-AE83-3AE9D59DE877}"/>
                  </a:ext>
                </a:extLst>
              </p:cNvPr>
              <p:cNvSpPr/>
              <p:nvPr/>
            </p:nvSpPr>
            <p:spPr>
              <a:xfrm>
                <a:off x="4561534" y="4229690"/>
                <a:ext cx="3923125" cy="22631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/>
                  <a:t>Random cut: </a:t>
                </a:r>
                <a:r>
                  <a:rPr lang="en-US" sz="2200" dirty="0"/>
                  <a:t>cuts ½ of edges</a:t>
                </a:r>
              </a:p>
              <a:p>
                <a:r>
                  <a:rPr lang="en-US" sz="2200" dirty="0"/>
                  <a:t>(“1/2-approximation”)</a:t>
                </a:r>
              </a:p>
              <a:p>
                <a:endParaRPr lang="en-US" sz="2200" b="1" dirty="0"/>
              </a:p>
              <a:p>
                <a:r>
                  <a:rPr lang="en-US" sz="2200" b="1" dirty="0"/>
                  <a:t>LP: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200" dirty="0"/>
              </a:p>
              <a:p>
                <a:endParaRPr lang="en-US" sz="2200" b="1" dirty="0"/>
              </a:p>
              <a:p>
                <a:r>
                  <a:rPr lang="en-US" sz="2200" b="1" dirty="0"/>
                  <a:t>SDP </a:t>
                </a:r>
                <a:r>
                  <a:rPr lang="en-US" sz="2200" dirty="0"/>
                  <a:t>[GW ‘95]: 0.878  (!!!)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92B3A59-BD12-44F0-AE83-3AE9D59DE8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534" y="4229690"/>
                <a:ext cx="3923125" cy="2263184"/>
              </a:xfrm>
              <a:prstGeom prst="rect">
                <a:avLst/>
              </a:prstGeom>
              <a:blipFill>
                <a:blip r:embed="rId4"/>
                <a:stretch>
                  <a:fillRect l="-2019" t="-1887" b="-4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max cut">
            <a:extLst>
              <a:ext uri="{FF2B5EF4-FFF2-40B4-BE49-F238E27FC236}">
                <a16:creationId xmlns:a16="http://schemas.microsoft.com/office/drawing/2014/main" id="{A8159D70-FEAF-498F-AB21-C74D0F181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376" y="1389427"/>
            <a:ext cx="2144143" cy="171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F15AD4-CD7D-44B4-A4FB-AF0D18A939E2}"/>
                  </a:ext>
                </a:extLst>
              </p:cNvPr>
              <p:cNvSpPr txBox="1"/>
              <p:nvPr/>
            </p:nvSpPr>
            <p:spPr>
              <a:xfrm>
                <a:off x="378807" y="5086493"/>
                <a:ext cx="2636328" cy="880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F15AD4-CD7D-44B4-A4FB-AF0D18A93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07" y="5086493"/>
                <a:ext cx="2636328" cy="8804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469CA1-907F-4C44-B042-1254EAAF44F4}"/>
              </a:ext>
            </a:extLst>
          </p:cNvPr>
          <p:cNvCxnSpPr/>
          <p:nvPr/>
        </p:nvCxnSpPr>
        <p:spPr>
          <a:xfrm>
            <a:off x="3971494" y="1961741"/>
            <a:ext cx="0" cy="42957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15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AAC9-8992-4C9E-951C-12A9547C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Sum of Squares?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8877603-06A6-4575-876F-9BE3010F4182}"/>
              </a:ext>
            </a:extLst>
          </p:cNvPr>
          <p:cNvSpPr txBox="1">
            <a:spLocks/>
          </p:cNvSpPr>
          <p:nvPr/>
        </p:nvSpPr>
        <p:spPr>
          <a:xfrm>
            <a:off x="567953" y="1625655"/>
            <a:ext cx="7475788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Today’s view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/>
              <a:t>language</a:t>
            </a:r>
            <a:r>
              <a:rPr lang="en-US" dirty="0"/>
              <a:t>, </a:t>
            </a:r>
            <a:r>
              <a:rPr lang="en-US" i="1" dirty="0"/>
              <a:t>toolkit, and set of abstractions </a:t>
            </a:r>
            <a:r>
              <a:rPr lang="en-US" dirty="0"/>
              <a:t>for algorithm design with convex programming, </a:t>
            </a:r>
            <a:r>
              <a:rPr lang="en-US" i="1" dirty="0"/>
              <a:t>enabling rigorous analysis of a particular set of powerful convex programs.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BE24EB-83EA-4D5D-A3F7-655B7A57F211}"/>
              </a:ext>
            </a:extLst>
          </p:cNvPr>
          <p:cNvSpPr/>
          <p:nvPr/>
        </p:nvSpPr>
        <p:spPr>
          <a:xfrm>
            <a:off x="645381" y="5588000"/>
            <a:ext cx="2466119" cy="838925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 Programs</a:t>
            </a:r>
          </a:p>
          <a:p>
            <a:pPr algn="ctr"/>
            <a:r>
              <a:rPr lang="en-US" i="1" dirty="0"/>
              <a:t>max flow, compressed sensing,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882AC0-B7DB-4855-82DD-A6A2429AC4E3}"/>
              </a:ext>
            </a:extLst>
          </p:cNvPr>
          <p:cNvSpPr/>
          <p:nvPr/>
        </p:nvSpPr>
        <p:spPr>
          <a:xfrm>
            <a:off x="3111501" y="5588001"/>
            <a:ext cx="2466120" cy="838924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Semidefinite Programs</a:t>
            </a:r>
          </a:p>
          <a:p>
            <a:pPr algn="ctr"/>
            <a:r>
              <a:rPr lang="en-US" i="1" dirty="0"/>
              <a:t>max cut, Netflix problem, …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4F4474-2AAD-4AC7-BAD2-C992284A9FC7}"/>
              </a:ext>
            </a:extLst>
          </p:cNvPr>
          <p:cNvSpPr/>
          <p:nvPr/>
        </p:nvSpPr>
        <p:spPr>
          <a:xfrm>
            <a:off x="5577621" y="5588001"/>
            <a:ext cx="2466120" cy="838924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Hierarchies</a:t>
            </a:r>
          </a:p>
          <a:p>
            <a:pPr algn="ctr"/>
            <a:r>
              <a:rPr lang="en-US" i="1" dirty="0" err="1"/>
              <a:t>Sherali</a:t>
            </a:r>
            <a:r>
              <a:rPr lang="en-US" i="1" dirty="0"/>
              <a:t>-Adams, </a:t>
            </a:r>
            <a:r>
              <a:rPr lang="en-US" b="1" i="1" dirty="0" err="1"/>
              <a:t>SoS</a:t>
            </a:r>
            <a:endParaRPr lang="en-US" b="1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EA42-04C2-4F4B-B0B1-D7C84CC44E0F}"/>
              </a:ext>
            </a:extLst>
          </p:cNvPr>
          <p:cNvSpPr/>
          <p:nvPr/>
        </p:nvSpPr>
        <p:spPr>
          <a:xfrm>
            <a:off x="645380" y="4749073"/>
            <a:ext cx="7398361" cy="838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Language</a:t>
            </a:r>
          </a:p>
          <a:p>
            <a:pPr algn="ctr"/>
            <a:r>
              <a:rPr lang="en-US" i="1" dirty="0"/>
              <a:t>“</a:t>
            </a:r>
            <a:r>
              <a:rPr lang="en-US" i="1" dirty="0" err="1"/>
              <a:t>pseudodistribution</a:t>
            </a:r>
            <a:r>
              <a:rPr lang="en-US" i="1" dirty="0"/>
              <a:t>”, “</a:t>
            </a:r>
            <a:r>
              <a:rPr lang="en-US" i="1" dirty="0" err="1"/>
              <a:t>SoS</a:t>
            </a:r>
            <a:r>
              <a:rPr lang="en-US" i="1" dirty="0"/>
              <a:t> proof”, …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265CA1-6299-4A3A-A53B-1F05D25AE266}"/>
              </a:ext>
            </a:extLst>
          </p:cNvPr>
          <p:cNvSpPr/>
          <p:nvPr/>
        </p:nvSpPr>
        <p:spPr>
          <a:xfrm>
            <a:off x="645379" y="3904135"/>
            <a:ext cx="7385179" cy="8389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Toolkit</a:t>
            </a:r>
          </a:p>
          <a:p>
            <a:pPr algn="ctr"/>
            <a:r>
              <a:rPr lang="en-US" sz="1600" i="1" dirty="0"/>
              <a:t>quadratic sampling, conditioning, global correlation, </a:t>
            </a:r>
            <a:r>
              <a:rPr lang="en-US" sz="1600" i="1" dirty="0" err="1"/>
              <a:t>pseudocalibration</a:t>
            </a:r>
            <a:r>
              <a:rPr lang="en-US" sz="1600" i="1" dirty="0"/>
              <a:t>, …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65660C-5BA7-49FC-A5A3-8357E13C8E60}"/>
              </a:ext>
            </a:extLst>
          </p:cNvPr>
          <p:cNvSpPr/>
          <p:nvPr/>
        </p:nvSpPr>
        <p:spPr>
          <a:xfrm>
            <a:off x="645379" y="3075347"/>
            <a:ext cx="7385180" cy="838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Philosophy/Methodology</a:t>
            </a:r>
          </a:p>
          <a:p>
            <a:pPr algn="ctr"/>
            <a:r>
              <a:rPr lang="en-US" i="1" dirty="0"/>
              <a:t> round and relax, identifiability to algorithms, “Marley’s theorem”, …</a:t>
            </a:r>
          </a:p>
        </p:txBody>
      </p:sp>
    </p:spTree>
    <p:extLst>
      <p:ext uri="{BB962C8B-B14F-4D97-AF65-F5344CB8AC3E}">
        <p14:creationId xmlns:p14="http://schemas.microsoft.com/office/powerpoint/2010/main" val="1865615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BB25-A262-4ED2-87BB-E21886EF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design LP/SDP-based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41FB3-6B0C-4FE3-B239-25298E6C0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Look at your problem</a:t>
            </a:r>
          </a:p>
          <a:p>
            <a:pPr marL="514350" indent="-514350">
              <a:buAutoNum type="arabicPeriod"/>
            </a:pPr>
            <a:r>
              <a:rPr lang="en-US" dirty="0"/>
              <a:t>Be extremely clever, invent LP/SDP relaxation</a:t>
            </a:r>
          </a:p>
          <a:p>
            <a:pPr marL="514350" indent="-514350">
              <a:buAutoNum type="arabicPeriod"/>
            </a:pPr>
            <a:r>
              <a:rPr lang="en-US" dirty="0"/>
              <a:t>Be extremely clever, analyze your relaxation</a:t>
            </a:r>
          </a:p>
          <a:p>
            <a:pPr marL="514350" indent="-514350">
              <a:buAutoNum type="arabicPeriod"/>
            </a:pPr>
            <a:r>
              <a:rPr lang="en-US" dirty="0"/>
              <a:t>Publish paper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7BCCFDEE-8057-4FFC-83B0-4B5EF5392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204" y="3883021"/>
            <a:ext cx="1974396" cy="287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avid williamson cornell">
            <a:extLst>
              <a:ext uri="{FF2B5EF4-FFF2-40B4-BE49-F238E27FC236}">
                <a16:creationId xmlns:a16="http://schemas.microsoft.com/office/drawing/2014/main" id="{7272568C-0D95-439C-A13B-293D15506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9436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sunglasses clipart">
            <a:extLst>
              <a:ext uri="{FF2B5EF4-FFF2-40B4-BE49-F238E27FC236}">
                <a16:creationId xmlns:a16="http://schemas.microsoft.com/office/drawing/2014/main" id="{0FD52363-686B-46F4-BAEE-2F286706A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598" y="4630057"/>
            <a:ext cx="973518" cy="36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Image result for sunglasses clipart">
            <a:extLst>
              <a:ext uri="{FF2B5EF4-FFF2-40B4-BE49-F238E27FC236}">
                <a16:creationId xmlns:a16="http://schemas.microsoft.com/office/drawing/2014/main" id="{696F87F4-51A1-4414-82DC-2E5668AAA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8264">
            <a:off x="5376144" y="4578677"/>
            <a:ext cx="1249212" cy="46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85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DD903-A120-48AD-B146-4A76AAAB6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Approximating complex sets by simple ones</a:t>
            </a:r>
          </a:p>
        </p:txBody>
      </p:sp>
      <p:pic>
        <p:nvPicPr>
          <p:cNvPr id="4" name="Picture 2" descr="Image result for max cut">
            <a:extLst>
              <a:ext uri="{FF2B5EF4-FFF2-40B4-BE49-F238E27FC236}">
                <a16:creationId xmlns:a16="http://schemas.microsoft.com/office/drawing/2014/main" id="{5AFC8ACF-F0B7-4049-9E46-34F3F9A3E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26" y="1129077"/>
            <a:ext cx="2144143" cy="171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1FB038-8688-4BA2-9079-BF5C4A729942}"/>
              </a:ext>
            </a:extLst>
          </p:cNvPr>
          <p:cNvSpPr txBox="1">
            <a:spLocks/>
          </p:cNvSpPr>
          <p:nvPr/>
        </p:nvSpPr>
        <p:spPr>
          <a:xfrm>
            <a:off x="628650" y="1799257"/>
            <a:ext cx="3886200" cy="4643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To approximate max-cut: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6A9301A-4EA8-441D-A0FB-49AE7EF165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2454640"/>
                <a:ext cx="8274050" cy="10632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Cuts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Need to approximate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6A9301A-4EA8-441D-A0FB-49AE7EF16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454640"/>
                <a:ext cx="8274050" cy="1063260"/>
              </a:xfrm>
              <a:prstGeom prst="rect">
                <a:avLst/>
              </a:prstGeom>
              <a:blipFill>
                <a:blip r:embed="rId3"/>
                <a:stretch>
                  <a:fillRect l="-1474" t="-9770" b="-9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7614BD7-55C2-41EC-8DAB-0E489B6300C2}"/>
                  </a:ext>
                </a:extLst>
              </p14:cNvPr>
              <p14:cNvContentPartPr/>
              <p14:nvPr/>
            </p14:nvContentPartPr>
            <p14:xfrm>
              <a:off x="630980" y="3451797"/>
              <a:ext cx="8003520" cy="31212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7614BD7-55C2-41EC-8DAB-0E489B6300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3340" y="3433797"/>
                <a:ext cx="8039160" cy="315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6689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EEA3A83-1D0D-405E-8C47-D58A2C815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Approximating complex sets by simple ones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C9795FD-060B-4D7F-B657-CF691D3FC74E}"/>
              </a:ext>
            </a:extLst>
          </p:cNvPr>
          <p:cNvGrpSpPr/>
          <p:nvPr/>
        </p:nvGrpSpPr>
        <p:grpSpPr>
          <a:xfrm>
            <a:off x="442558" y="1421269"/>
            <a:ext cx="8003520" cy="4674754"/>
            <a:chOff x="442558" y="1421269"/>
            <a:chExt cx="8003520" cy="467475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F3B0CA1-C15F-4B0C-8DA3-0546D05AB08F}"/>
                    </a:ext>
                  </a:extLst>
                </p14:cNvPr>
                <p14:cNvContentPartPr/>
                <p14:nvPr/>
              </p14:nvContentPartPr>
              <p14:xfrm>
                <a:off x="1792833" y="2590189"/>
                <a:ext cx="5530320" cy="2335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F3B0CA1-C15F-4B0C-8DA3-0546D05AB08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03193" y="2410549"/>
                  <a:ext cx="5709960" cy="269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7C79604-5618-45B2-9B24-1FE8545D0A97}"/>
                    </a:ext>
                  </a:extLst>
                </p14:cNvPr>
                <p14:cNvContentPartPr/>
                <p14:nvPr/>
              </p14:nvContentPartPr>
              <p14:xfrm>
                <a:off x="442558" y="2110677"/>
                <a:ext cx="8003520" cy="3121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7C79604-5618-45B2-9B24-1FE8545D0A9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4918" y="2092677"/>
                  <a:ext cx="8039160" cy="31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260ABD4-C838-4D76-BD1E-1FEFA3EDC5BE}"/>
                    </a:ext>
                  </a:extLst>
                </p14:cNvPr>
                <p14:cNvContentPartPr/>
                <p14:nvPr/>
              </p14:nvContentPartPr>
              <p14:xfrm>
                <a:off x="876993" y="1421269"/>
                <a:ext cx="7327080" cy="4674754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260ABD4-C838-4D76-BD1E-1FEFA3EDC5B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8993" y="1403627"/>
                  <a:ext cx="7362720" cy="4710398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DB9D334-0535-4150-A2EB-D6B6F51862B5}"/>
              </a:ext>
            </a:extLst>
          </p:cNvPr>
          <p:cNvSpPr txBox="1"/>
          <p:nvPr/>
        </p:nvSpPr>
        <p:spPr>
          <a:xfrm>
            <a:off x="2757715" y="6262041"/>
            <a:ext cx="6611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How would you know which constraints to add?</a:t>
            </a:r>
          </a:p>
        </p:txBody>
      </p:sp>
    </p:spTree>
    <p:extLst>
      <p:ext uri="{BB962C8B-B14F-4D97-AF65-F5344CB8AC3E}">
        <p14:creationId xmlns:p14="http://schemas.microsoft.com/office/powerpoint/2010/main" val="3629416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44B0-749A-40F7-B481-0055D1EDF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66772"/>
            <a:ext cx="7886700" cy="2267460"/>
          </a:xfrm>
        </p:spPr>
        <p:txBody>
          <a:bodyPr/>
          <a:lstStyle/>
          <a:p>
            <a:r>
              <a:rPr lang="en-US" dirty="0"/>
              <a:t>How can you </a:t>
            </a:r>
            <a:r>
              <a:rPr lang="en-US" i="1" dirty="0"/>
              <a:t>explore </a:t>
            </a:r>
            <a:r>
              <a:rPr lang="en-US" dirty="0"/>
              <a:t>and </a:t>
            </a:r>
            <a:r>
              <a:rPr lang="en-US" i="1" dirty="0"/>
              <a:t>reason about </a:t>
            </a:r>
            <a:r>
              <a:rPr lang="en-US" b="1" dirty="0"/>
              <a:t>huge design space of convex programs?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763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AAC9-8992-4C9E-951C-12A9547C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Sum of Squares?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47F85-DC72-4E86-ABE8-B1E62E42E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47966"/>
            <a:ext cx="4648744" cy="2096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Glamorous view</a:t>
            </a:r>
          </a:p>
          <a:p>
            <a:pPr marL="0" indent="0">
              <a:buNone/>
            </a:pPr>
            <a:r>
              <a:rPr lang="en-US" i="1" dirty="0"/>
              <a:t>Optimal meta-algorithm </a:t>
            </a:r>
            <a:r>
              <a:rPr lang="en-US" dirty="0"/>
              <a:t>offering new lens on algorithms and complexity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5B40EE0-A1C5-4F32-ADB6-EB090C18708E}"/>
              </a:ext>
            </a:extLst>
          </p:cNvPr>
          <p:cNvSpPr txBox="1">
            <a:spLocks/>
          </p:cNvSpPr>
          <p:nvPr/>
        </p:nvSpPr>
        <p:spPr>
          <a:xfrm>
            <a:off x="628651" y="1819281"/>
            <a:ext cx="4648743" cy="1930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Prosaic view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 family of convex relaxations for polynomial optimization problems</a:t>
            </a:r>
          </a:p>
        </p:txBody>
      </p:sp>
      <p:pic>
        <p:nvPicPr>
          <p:cNvPr id="1026" name="Picture 2" descr="Image result for polynomial optimization">
            <a:extLst>
              <a:ext uri="{FF2B5EF4-FFF2-40B4-BE49-F238E27FC236}">
                <a16:creationId xmlns:a16="http://schemas.microsoft.com/office/drawing/2014/main" id="{2D5CC54E-9C96-4EE1-9055-228D528FD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680" y="1295097"/>
            <a:ext cx="2531840" cy="268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lrs">
            <a:extLst>
              <a:ext uri="{FF2B5EF4-FFF2-40B4-BE49-F238E27FC236}">
                <a16:creationId xmlns:a16="http://schemas.microsoft.com/office/drawing/2014/main" id="{00781E94-224F-4119-9CC9-A2DD38D27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510" y="3947838"/>
            <a:ext cx="2531840" cy="291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4201D96-6EE9-4261-B4B1-D8EFC8ED3F6C}"/>
                  </a:ext>
                </a:extLst>
              </p14:cNvPr>
              <p14:cNvContentPartPr/>
              <p14:nvPr/>
            </p14:nvContentPartPr>
            <p14:xfrm>
              <a:off x="6445958" y="4220404"/>
              <a:ext cx="1890720" cy="295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4201D96-6EE9-4261-B4B1-D8EFC8ED3F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28321" y="4202742"/>
                <a:ext cx="1926353" cy="3308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74C063A-889E-42E2-8A42-CD16C35CAE24}"/>
                  </a:ext>
                </a:extLst>
              </p14:cNvPr>
              <p14:cNvContentPartPr/>
              <p14:nvPr/>
            </p14:nvContentPartPr>
            <p14:xfrm>
              <a:off x="4293230" y="4028743"/>
              <a:ext cx="1060200" cy="5184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74C063A-889E-42E2-8A42-CD16C35CAE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75590" y="4011103"/>
                <a:ext cx="109584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ECAF679-2055-497D-BFC3-22E1B4668D98}"/>
                  </a:ext>
                </a:extLst>
              </p14:cNvPr>
              <p14:cNvContentPartPr/>
              <p14:nvPr/>
            </p14:nvContentPartPr>
            <p14:xfrm>
              <a:off x="5481880" y="4238245"/>
              <a:ext cx="798480" cy="2761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ECAF679-2055-497D-BFC3-22E1B4668D9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63888" y="4220245"/>
                <a:ext cx="834104" cy="31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604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14E474-4DD5-4415-9E2B-39A7E493E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57" y="2331063"/>
            <a:ext cx="3987043" cy="302708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4BF3EC2-3BD7-4AC7-8130-ABA0ADE40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3943350" cy="1325563"/>
          </a:xfrm>
        </p:spPr>
        <p:txBody>
          <a:bodyPr/>
          <a:lstStyle/>
          <a:p>
            <a:r>
              <a:rPr lang="en-US" dirty="0"/>
              <a:t>How to choose your SDP?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B1B1A6E-FBAC-416B-AF74-E83FC2AD8D21}"/>
              </a:ext>
            </a:extLst>
          </p:cNvPr>
          <p:cNvSpPr txBox="1">
            <a:spLocks/>
          </p:cNvSpPr>
          <p:nvPr/>
        </p:nvSpPr>
        <p:spPr>
          <a:xfrm>
            <a:off x="1341468" y="5428189"/>
            <a:ext cx="2674375" cy="4610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[Bandeira-</a:t>
            </a:r>
            <a:r>
              <a:rPr lang="en-US" sz="2200" dirty="0" err="1"/>
              <a:t>Kunisky</a:t>
            </a:r>
            <a:r>
              <a:rPr lang="en-US" sz="2200" dirty="0"/>
              <a:t> ‘18]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2E4DD7-D953-4393-AFD7-9B7CB63E0BCD}"/>
              </a:ext>
            </a:extLst>
          </p:cNvPr>
          <p:cNvSpPr txBox="1"/>
          <p:nvPr/>
        </p:nvSpPr>
        <p:spPr>
          <a:xfrm>
            <a:off x="4572000" y="2993956"/>
            <a:ext cx="445175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b="1" dirty="0" err="1"/>
              <a:t>SoS</a:t>
            </a:r>
            <a:r>
              <a:rPr lang="en-US" sz="2900" b="1" dirty="0"/>
              <a:t> (prosaic)</a:t>
            </a:r>
            <a:r>
              <a:rPr lang="en-US" sz="2900" dirty="0"/>
              <a:t>: principled way to produce </a:t>
            </a:r>
            <a:r>
              <a:rPr lang="en-US" sz="2900" i="1" dirty="0"/>
              <a:t>hierarchy of SDP approximations </a:t>
            </a:r>
            <a:r>
              <a:rPr lang="en-US" sz="2900" dirty="0"/>
              <a:t>to </a:t>
            </a:r>
            <a:r>
              <a:rPr lang="en-US" sz="2900" i="1" dirty="0"/>
              <a:t>nasty (nonconvex) sets.</a:t>
            </a:r>
          </a:p>
          <a:p>
            <a:endParaRPr lang="en-US" sz="2400" i="1" dirty="0"/>
          </a:p>
          <a:p>
            <a:r>
              <a:rPr lang="en-US" sz="2400" dirty="0">
                <a:solidFill>
                  <a:schemeClr val="accent1"/>
                </a:solidFill>
              </a:rPr>
              <a:t>Choose your own complexity!</a:t>
            </a:r>
          </a:p>
          <a:p>
            <a:r>
              <a:rPr lang="en-US" sz="2400" dirty="0">
                <a:solidFill>
                  <a:schemeClr val="accent2"/>
                </a:solidFill>
              </a:rPr>
              <a:t>And attendant running time</a:t>
            </a:r>
          </a:p>
          <a:p>
            <a:r>
              <a:rPr lang="en-US" sz="2400" dirty="0"/>
              <a:t>(And suffer the </a:t>
            </a:r>
            <a:r>
              <a:rPr lang="en-US" sz="2400" dirty="0">
                <a:solidFill>
                  <a:srgbClr val="C00000"/>
                </a:solidFill>
              </a:rPr>
              <a:t>consequences</a:t>
            </a:r>
            <a:r>
              <a:rPr lang="en-US" sz="2400" dirty="0"/>
              <a:t>/</a:t>
            </a:r>
            <a:r>
              <a:rPr lang="en-US" sz="2400" dirty="0">
                <a:solidFill>
                  <a:schemeClr val="accent6"/>
                </a:solidFill>
              </a:rPr>
              <a:t>reap the rewards</a:t>
            </a:r>
            <a:r>
              <a:rPr lang="en-US" sz="2400" dirty="0"/>
              <a:t>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280E85C-C5D2-48AE-887B-9B33948471B5}"/>
              </a:ext>
            </a:extLst>
          </p:cNvPr>
          <p:cNvGrpSpPr/>
          <p:nvPr/>
        </p:nvGrpSpPr>
        <p:grpSpPr>
          <a:xfrm>
            <a:off x="4572000" y="351138"/>
            <a:ext cx="3970373" cy="2319044"/>
            <a:chOff x="442558" y="1421269"/>
            <a:chExt cx="8003520" cy="467475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6FC337F-24D6-474B-9257-434814A2A2AE}"/>
                    </a:ext>
                  </a:extLst>
                </p14:cNvPr>
                <p14:cNvContentPartPr/>
                <p14:nvPr/>
              </p14:nvContentPartPr>
              <p14:xfrm>
                <a:off x="2052267" y="2763343"/>
                <a:ext cx="4860891" cy="2052952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6FC337F-24D6-474B-9257-434814A2A2A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70863" y="2400502"/>
                  <a:ext cx="5222973" cy="27779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179E1EA-C436-4AB1-8725-E403A2C5C5F8}"/>
                    </a:ext>
                  </a:extLst>
                </p14:cNvPr>
                <p14:cNvContentPartPr/>
                <p14:nvPr/>
              </p14:nvContentPartPr>
              <p14:xfrm>
                <a:off x="442558" y="2110677"/>
                <a:ext cx="8003520" cy="3121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179E1EA-C436-4AB1-8725-E403A2C5C5F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6274" y="2074392"/>
                  <a:ext cx="8075362" cy="31930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B6A7313-0122-45F9-A2B4-02B88326D850}"/>
                    </a:ext>
                  </a:extLst>
                </p14:cNvPr>
                <p14:cNvContentPartPr/>
                <p14:nvPr/>
              </p14:nvContentPartPr>
              <p14:xfrm>
                <a:off x="876993" y="1421269"/>
                <a:ext cx="7327080" cy="4674754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B6A7313-0122-45F9-A2B4-02B88326D85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40710" y="1384986"/>
                  <a:ext cx="7398921" cy="474659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8F6ABCC-B886-45E2-9799-8116613C8BFF}"/>
                  </a:ext>
                </a:extLst>
              </p14:cNvPr>
              <p14:cNvContentPartPr/>
              <p14:nvPr/>
            </p14:nvContentPartPr>
            <p14:xfrm>
              <a:off x="463637" y="5797725"/>
              <a:ext cx="2928526" cy="990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8F6ABCC-B886-45E2-9799-8116613C8BF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5637" y="5779725"/>
                <a:ext cx="2964165" cy="102564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572C7BE-9B57-44B9-82BD-83B575E42C05}"/>
              </a:ext>
            </a:extLst>
          </p:cNvPr>
          <p:cNvSpPr txBox="1"/>
          <p:nvPr/>
        </p:nvSpPr>
        <p:spPr>
          <a:xfrm>
            <a:off x="4474260" y="18573"/>
            <a:ext cx="466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[Shor ‘87, </a:t>
            </a:r>
            <a:r>
              <a:rPr lang="en-US" dirty="0" err="1"/>
              <a:t>Nesterov</a:t>
            </a:r>
            <a:r>
              <a:rPr lang="en-US" dirty="0"/>
              <a:t> ’00, </a:t>
            </a:r>
            <a:r>
              <a:rPr lang="en-US" dirty="0" err="1"/>
              <a:t>Parillo</a:t>
            </a:r>
            <a:r>
              <a:rPr lang="en-US" dirty="0"/>
              <a:t> ‘00, </a:t>
            </a:r>
            <a:r>
              <a:rPr lang="en-US" dirty="0" err="1"/>
              <a:t>Lasserre</a:t>
            </a:r>
            <a:r>
              <a:rPr lang="en-US" dirty="0"/>
              <a:t> ’01]</a:t>
            </a:r>
          </a:p>
        </p:txBody>
      </p:sp>
    </p:spTree>
    <p:extLst>
      <p:ext uri="{BB962C8B-B14F-4D97-AF65-F5344CB8AC3E}">
        <p14:creationId xmlns:p14="http://schemas.microsoft.com/office/powerpoint/2010/main" val="386189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6BDF-A659-4030-BC6A-60382284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Polynomials and </a:t>
            </a:r>
            <a:r>
              <a:rPr lang="en-US" dirty="0" err="1"/>
              <a:t>SoS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2CE31-00B6-45A7-AADA-BBCBF9CA1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227570" cy="477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set </a:t>
            </a:r>
            <a:r>
              <a:rPr lang="en-US" i="1" dirty="0"/>
              <a:t>defined by polynomial (in)equalities</a:t>
            </a:r>
            <a:endParaRPr lang="en-US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506BA1-BE7B-4FE5-95A8-0CD683E617C3}"/>
                  </a:ext>
                </a:extLst>
              </p:cNvPr>
              <p:cNvSpPr txBox="1"/>
              <p:nvPr/>
            </p:nvSpPr>
            <p:spPr>
              <a:xfrm>
                <a:off x="994698" y="2302686"/>
                <a:ext cx="2697726" cy="5141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sz="2600" b="0" dirty="0">
                    <a:solidFill>
                      <a:schemeClr val="accent1"/>
                    </a:solidFill>
                  </a:rPr>
                  <a:t>e.g.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2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=1}</m:t>
                    </m:r>
                  </m:oMath>
                </a14:m>
                <a:endParaRPr lang="en-US" sz="26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506BA1-BE7B-4FE5-95A8-0CD683E61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98" y="2302686"/>
                <a:ext cx="2697726" cy="514115"/>
              </a:xfrm>
              <a:prstGeom prst="rect">
                <a:avLst/>
              </a:prstGeom>
              <a:blipFill>
                <a:blip r:embed="rId2"/>
                <a:stretch>
                  <a:fillRect l="-4063" t="-7143" b="-29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24C7E7BD-E595-4F24-BD22-904DD6D73D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47" y="3082864"/>
                <a:ext cx="8128233" cy="5216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accent2"/>
                    </a:solidFill>
                  </a:rPr>
                  <a:t>Degree-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  <a:r>
                  <a:rPr lang="en-US" dirty="0" err="1">
                    <a:solidFill>
                      <a:schemeClr val="accent2"/>
                    </a:solidFill>
                  </a:rPr>
                  <a:t>SoS</a:t>
                </a:r>
                <a:r>
                  <a:rPr lang="en-US" dirty="0">
                    <a:solidFill>
                      <a:schemeClr val="accent2"/>
                    </a:solidFill>
                  </a:rPr>
                  <a:t>: SDP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variables and constraints</a:t>
                </a:r>
                <a:endParaRPr lang="en-US" baseline="-250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24C7E7BD-E595-4F24-BD22-904DD6D73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7" y="3082864"/>
                <a:ext cx="8128233" cy="521608"/>
              </a:xfrm>
              <a:prstGeom prst="rect">
                <a:avLst/>
              </a:prstGeom>
              <a:blipFill>
                <a:blip r:embed="rId3"/>
                <a:stretch>
                  <a:fillRect l="-1500" t="-18824" r="-1200" b="-2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BE908D-E055-4E21-A8C6-E84A5C3966AC}"/>
              </a:ext>
            </a:extLst>
          </p:cNvPr>
          <p:cNvSpPr txBox="1">
            <a:spLocks/>
          </p:cNvSpPr>
          <p:nvPr/>
        </p:nvSpPr>
        <p:spPr>
          <a:xfrm>
            <a:off x="628647" y="4555315"/>
            <a:ext cx="6730096" cy="724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6"/>
                </a:solidFill>
              </a:rPr>
              <a:t>And language, toolkit to reason about them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47B536-9D78-4A63-9FC5-777BE25A7A58}"/>
              </a:ext>
            </a:extLst>
          </p:cNvPr>
          <p:cNvSpPr/>
          <p:nvPr/>
        </p:nvSpPr>
        <p:spPr>
          <a:xfrm>
            <a:off x="994698" y="3604472"/>
            <a:ext cx="75206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chemeClr val="accent2"/>
                </a:solidFill>
              </a:rPr>
              <a:t>increasing strength, increasing complexity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722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AAC9-8992-4C9E-951C-12A9547C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Sum of Squares?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8877603-06A6-4575-876F-9BE3010F4182}"/>
              </a:ext>
            </a:extLst>
          </p:cNvPr>
          <p:cNvSpPr txBox="1">
            <a:spLocks/>
          </p:cNvSpPr>
          <p:nvPr/>
        </p:nvSpPr>
        <p:spPr>
          <a:xfrm>
            <a:off x="567953" y="1625655"/>
            <a:ext cx="7475788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Today’s view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/>
              <a:t>language</a:t>
            </a:r>
            <a:r>
              <a:rPr lang="en-US" dirty="0"/>
              <a:t>, </a:t>
            </a:r>
            <a:r>
              <a:rPr lang="en-US" i="1" dirty="0"/>
              <a:t>toolkit, and set of abstractions </a:t>
            </a:r>
            <a:r>
              <a:rPr lang="en-US" dirty="0"/>
              <a:t>for algorithm design with convex programming, </a:t>
            </a:r>
            <a:r>
              <a:rPr lang="en-US" i="1" dirty="0"/>
              <a:t>enabling rigorous analysis of a particular set of powerful convex programs.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BE24EB-83EA-4D5D-A3F7-655B7A57F211}"/>
              </a:ext>
            </a:extLst>
          </p:cNvPr>
          <p:cNvSpPr/>
          <p:nvPr/>
        </p:nvSpPr>
        <p:spPr>
          <a:xfrm>
            <a:off x="645381" y="5588000"/>
            <a:ext cx="2466119" cy="838925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 Programs</a:t>
            </a:r>
          </a:p>
          <a:p>
            <a:pPr algn="ctr"/>
            <a:r>
              <a:rPr lang="en-US" i="1" dirty="0"/>
              <a:t>max flow, compressed sensing, 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882AC0-B7DB-4855-82DD-A6A2429AC4E3}"/>
              </a:ext>
            </a:extLst>
          </p:cNvPr>
          <p:cNvSpPr/>
          <p:nvPr/>
        </p:nvSpPr>
        <p:spPr>
          <a:xfrm>
            <a:off x="3111501" y="5588001"/>
            <a:ext cx="2466120" cy="838924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Semidefinite Programs</a:t>
            </a:r>
          </a:p>
          <a:p>
            <a:pPr algn="ctr"/>
            <a:r>
              <a:rPr lang="en-US" i="1" dirty="0"/>
              <a:t>max cut, Netflix problem, …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4F4474-2AAD-4AC7-BAD2-C992284A9FC7}"/>
              </a:ext>
            </a:extLst>
          </p:cNvPr>
          <p:cNvSpPr/>
          <p:nvPr/>
        </p:nvSpPr>
        <p:spPr>
          <a:xfrm>
            <a:off x="5577621" y="5588001"/>
            <a:ext cx="2466120" cy="838924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Hierarchies</a:t>
            </a:r>
          </a:p>
          <a:p>
            <a:pPr algn="ctr"/>
            <a:r>
              <a:rPr lang="en-US" i="1" dirty="0" err="1"/>
              <a:t>Sherali</a:t>
            </a:r>
            <a:r>
              <a:rPr lang="en-US" i="1" dirty="0"/>
              <a:t>-Adams, </a:t>
            </a:r>
            <a:r>
              <a:rPr lang="en-US" b="1" i="1" dirty="0" err="1"/>
              <a:t>SoS</a:t>
            </a:r>
            <a:endParaRPr lang="en-US" b="1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EA42-04C2-4F4B-B0B1-D7C84CC44E0F}"/>
              </a:ext>
            </a:extLst>
          </p:cNvPr>
          <p:cNvSpPr/>
          <p:nvPr/>
        </p:nvSpPr>
        <p:spPr>
          <a:xfrm>
            <a:off x="645380" y="4749073"/>
            <a:ext cx="7398361" cy="83892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Language</a:t>
            </a:r>
          </a:p>
          <a:p>
            <a:pPr algn="ctr"/>
            <a:r>
              <a:rPr lang="en-US" i="1" dirty="0"/>
              <a:t>“</a:t>
            </a:r>
            <a:r>
              <a:rPr lang="en-US" i="1" dirty="0" err="1"/>
              <a:t>pseudodistribution</a:t>
            </a:r>
            <a:r>
              <a:rPr lang="en-US" i="1" dirty="0"/>
              <a:t>”, “</a:t>
            </a:r>
            <a:r>
              <a:rPr lang="en-US" i="1" dirty="0" err="1"/>
              <a:t>SoS</a:t>
            </a:r>
            <a:r>
              <a:rPr lang="en-US" i="1" dirty="0"/>
              <a:t> proof”, …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265CA1-6299-4A3A-A53B-1F05D25AE266}"/>
              </a:ext>
            </a:extLst>
          </p:cNvPr>
          <p:cNvSpPr/>
          <p:nvPr/>
        </p:nvSpPr>
        <p:spPr>
          <a:xfrm>
            <a:off x="645379" y="3904135"/>
            <a:ext cx="7385179" cy="838925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Toolkit</a:t>
            </a:r>
          </a:p>
          <a:p>
            <a:pPr algn="ctr"/>
            <a:r>
              <a:rPr lang="en-US" sz="1600" i="1" dirty="0"/>
              <a:t>quadratic sampling, conditioning, global correlation, </a:t>
            </a:r>
            <a:r>
              <a:rPr lang="en-US" sz="1600" i="1" dirty="0" err="1"/>
              <a:t>pseudocalibration</a:t>
            </a:r>
            <a:r>
              <a:rPr lang="en-US" sz="1600" i="1" dirty="0"/>
              <a:t>, …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65660C-5BA7-49FC-A5A3-8357E13C8E60}"/>
              </a:ext>
            </a:extLst>
          </p:cNvPr>
          <p:cNvSpPr/>
          <p:nvPr/>
        </p:nvSpPr>
        <p:spPr>
          <a:xfrm>
            <a:off x="645379" y="3075347"/>
            <a:ext cx="7385180" cy="838925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Philosophy/Methodology</a:t>
            </a:r>
          </a:p>
          <a:p>
            <a:pPr algn="ctr"/>
            <a:r>
              <a:rPr lang="en-US" i="1" dirty="0"/>
              <a:t> round and relax, identifiability to algorithms, “Marley’s theorem”, …</a:t>
            </a:r>
          </a:p>
        </p:txBody>
      </p:sp>
    </p:spTree>
    <p:extLst>
      <p:ext uri="{BB962C8B-B14F-4D97-AF65-F5344CB8AC3E}">
        <p14:creationId xmlns:p14="http://schemas.microsoft.com/office/powerpoint/2010/main" val="1463639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994F-734D-4F78-A5A4-4A3BDDD3A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57893-73E1-4AA4-A200-83DC2A0DB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strike="sngStrike" dirty="0"/>
              <a:t>What is sum of squares?</a:t>
            </a:r>
            <a:endParaRPr lang="en-US" strike="sngStrike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Raghavendra’s Theorem </a:t>
            </a:r>
            <a:r>
              <a:rPr lang="en-US" dirty="0">
                <a:solidFill>
                  <a:schemeClr val="accent1"/>
                </a:solidFill>
              </a:rPr>
              <a:t>(and a little beyond): evidence for </a:t>
            </a:r>
            <a:r>
              <a:rPr lang="en-US" b="1" i="1" dirty="0">
                <a:solidFill>
                  <a:schemeClr val="accent1"/>
                </a:solidFill>
              </a:rPr>
              <a:t>optimality</a:t>
            </a:r>
            <a:r>
              <a:rPr lang="en-US" i="1" dirty="0">
                <a:solidFill>
                  <a:schemeClr val="accent1"/>
                </a:solidFill>
              </a:rPr>
              <a:t> among polynomial time algorithms </a:t>
            </a:r>
            <a:r>
              <a:rPr lang="en-US" dirty="0">
                <a:solidFill>
                  <a:schemeClr val="accent1"/>
                </a:solidFill>
              </a:rPr>
              <a:t>(in restricted settings)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Technical Vignette: solving </a:t>
            </a:r>
            <a:r>
              <a:rPr lang="en-US" b="1" dirty="0">
                <a:solidFill>
                  <a:schemeClr val="accent2"/>
                </a:solidFill>
              </a:rPr>
              <a:t>degree-2 equations</a:t>
            </a:r>
          </a:p>
        </p:txBody>
      </p:sp>
    </p:spTree>
    <p:extLst>
      <p:ext uri="{BB962C8B-B14F-4D97-AF65-F5344CB8AC3E}">
        <p14:creationId xmlns:p14="http://schemas.microsoft.com/office/powerpoint/2010/main" val="2128161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B8383-3AF5-4869-9898-7D19A6853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Max Cut SDP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7ECAB-6EF7-4AD3-AAB8-A4B8CFA7FD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95256" y="3613857"/>
                <a:ext cx="2958544" cy="1668319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b="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−1,1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7ECAB-6EF7-4AD3-AAB8-A4B8CFA7FD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95256" y="3613857"/>
                <a:ext cx="2958544" cy="166831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659377C-B40B-4539-9D74-6789687361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21332" y="3523217"/>
                <a:ext cx="3122668" cy="16683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≽0,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659377C-B40B-4539-9D74-678968736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332" y="3523217"/>
                <a:ext cx="3122668" cy="16683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C2DF1A8-B9B2-4571-B3C4-D91154BFBF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09492" y="3718364"/>
                <a:ext cx="888615" cy="6390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C2DF1A8-B9B2-4571-B3C4-D91154BFB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492" y="3718364"/>
                <a:ext cx="888615" cy="6390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Image result for max cut">
            <a:extLst>
              <a:ext uri="{FF2B5EF4-FFF2-40B4-BE49-F238E27FC236}">
                <a16:creationId xmlns:a16="http://schemas.microsoft.com/office/drawing/2014/main" id="{9CB0DD6F-76AB-4D33-9853-CC9A23936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171" y="134611"/>
            <a:ext cx="2713696" cy="2170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0BA9E60-1DFC-4199-980C-3BE71BF41500}"/>
              </a:ext>
            </a:extLst>
          </p:cNvPr>
          <p:cNvSpPr txBox="1">
            <a:spLocks/>
          </p:cNvSpPr>
          <p:nvPr/>
        </p:nvSpPr>
        <p:spPr>
          <a:xfrm>
            <a:off x="3794259" y="5602936"/>
            <a:ext cx="1651031" cy="7456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“quadratic program”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12DCAACE-153D-42CE-8128-DB5D65160F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49" y="2305567"/>
                <a:ext cx="4317330" cy="9221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Cuts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Relax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≽0,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12DCAACE-153D-42CE-8128-DB5D65160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2305567"/>
                <a:ext cx="4317330" cy="922185"/>
              </a:xfrm>
              <a:prstGeom prst="rect">
                <a:avLst/>
              </a:prstGeom>
              <a:blipFill>
                <a:blip r:embed="rId6"/>
                <a:stretch>
                  <a:fillRect l="-2542" t="-13245" b="-11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9578A0-F261-4D64-B9AC-94D2787C8F76}"/>
              </a:ext>
            </a:extLst>
          </p:cNvPr>
          <p:cNvSpPr txBox="1">
            <a:spLocks/>
          </p:cNvSpPr>
          <p:nvPr/>
        </p:nvSpPr>
        <p:spPr>
          <a:xfrm>
            <a:off x="6581106" y="5705834"/>
            <a:ext cx="2808062" cy="787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rgbClr val="C00000"/>
                </a:solidFill>
              </a:rPr>
              <a:t>Goemans</a:t>
            </a:r>
            <a:r>
              <a:rPr lang="en-US" dirty="0">
                <a:solidFill>
                  <a:srgbClr val="C00000"/>
                </a:solidFill>
              </a:rPr>
              <a:t>-Williamson SDP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329F98B0-75AC-409D-8A3E-94E5ABDFFA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49" y="1673416"/>
                <a:ext cx="3495675" cy="9221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-node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329F98B0-75AC-409D-8A3E-94E5ABDFF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1673416"/>
                <a:ext cx="3495675" cy="922185"/>
              </a:xfrm>
              <a:prstGeom prst="rect">
                <a:avLst/>
              </a:prstGeom>
              <a:blipFill>
                <a:blip r:embed="rId7"/>
                <a:stretch>
                  <a:fillRect l="-3484" t="-11258" r="-2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AFE8D7B7-025B-4FC2-A6A9-003DC51DFC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3613856"/>
                <a:ext cx="3122668" cy="16683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0.878⋅</m:t>
                      </m:r>
                      <m:func>
                        <m:func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≽0,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AFE8D7B7-025B-4FC2-A6A9-003DC51DF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13856"/>
                <a:ext cx="3122668" cy="166831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46F5809-3F32-4AD5-935F-D58CD4A3DD97}"/>
              </a:ext>
            </a:extLst>
          </p:cNvPr>
          <p:cNvSpPr txBox="1">
            <a:spLocks/>
          </p:cNvSpPr>
          <p:nvPr/>
        </p:nvSpPr>
        <p:spPr>
          <a:xfrm>
            <a:off x="314606" y="5705834"/>
            <a:ext cx="2808062" cy="787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rgbClr val="C00000"/>
                </a:solidFill>
              </a:rPr>
              <a:t>Goemans</a:t>
            </a:r>
            <a:r>
              <a:rPr lang="en-US" dirty="0">
                <a:solidFill>
                  <a:srgbClr val="C00000"/>
                </a:solidFill>
              </a:rPr>
              <a:t>-Williamson SDP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99154EDD-2291-4920-8F44-419A4440FA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00514" y="3777675"/>
                <a:ext cx="888615" cy="6390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99154EDD-2291-4920-8F44-419A4440F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514" y="3777675"/>
                <a:ext cx="888615" cy="63901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7834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DBB71-3CAC-4D91-98E8-C26E59AC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of </a:t>
            </a:r>
            <a:r>
              <a:rPr lang="en-US" dirty="0" err="1"/>
              <a:t>SoS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BECF1-9600-464A-A487-21EDD2DF2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SoS</a:t>
            </a:r>
            <a:r>
              <a:rPr lang="en-US" dirty="0"/>
              <a:t> of </a:t>
            </a:r>
            <a:r>
              <a:rPr lang="en-US" i="1" dirty="0"/>
              <a:t>constant degree </a:t>
            </a:r>
            <a:r>
              <a:rPr lang="en-US" dirty="0"/>
              <a:t>(polynomial time) captures (nearly?) every convex program and spectral method used in approximation algorithms, high-dimensional statistics,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Constraint satisfaction, sparsest cut, max flow, LASSO, graph coloring, Netflix problem, robust statistics, … </a:t>
            </a:r>
          </a:p>
        </p:txBody>
      </p:sp>
    </p:spTree>
    <p:extLst>
      <p:ext uri="{BB962C8B-B14F-4D97-AF65-F5344CB8AC3E}">
        <p14:creationId xmlns:p14="http://schemas.microsoft.com/office/powerpoint/2010/main" val="4261383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AAC9-8992-4C9E-951C-12A9547C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Evidence for Optimality</a:t>
            </a:r>
          </a:p>
        </p:txBody>
      </p:sp>
      <p:pic>
        <p:nvPicPr>
          <p:cNvPr id="1028" name="Picture 4" descr="Image result for clrs">
            <a:extLst>
              <a:ext uri="{FF2B5EF4-FFF2-40B4-BE49-F238E27FC236}">
                <a16:creationId xmlns:a16="http://schemas.microsoft.com/office/drawing/2014/main" id="{00781E94-224F-4119-9CC9-A2DD38D27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850" y="107358"/>
            <a:ext cx="2531840" cy="291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4201D96-6EE9-4261-B4B1-D8EFC8ED3F6C}"/>
                  </a:ext>
                </a:extLst>
              </p14:cNvPr>
              <p14:cNvContentPartPr/>
              <p14:nvPr/>
            </p14:nvContentPartPr>
            <p14:xfrm>
              <a:off x="6880298" y="379924"/>
              <a:ext cx="1890720" cy="2952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4201D96-6EE9-4261-B4B1-D8EFC8ED3F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62298" y="361902"/>
                <a:ext cx="1926360" cy="3308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74C063A-889E-42E2-8A42-CD16C35CAE24}"/>
                  </a:ext>
                </a:extLst>
              </p14:cNvPr>
              <p14:cNvContentPartPr/>
              <p14:nvPr/>
            </p14:nvContentPartPr>
            <p14:xfrm>
              <a:off x="4727570" y="188263"/>
              <a:ext cx="1060200" cy="5184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74C063A-889E-42E2-8A42-CD16C35CAE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09570" y="170263"/>
                <a:ext cx="109584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ECAF679-2055-497D-BFC3-22E1B4668D98}"/>
                  </a:ext>
                </a:extLst>
              </p14:cNvPr>
              <p14:cNvContentPartPr/>
              <p14:nvPr/>
            </p14:nvContentPartPr>
            <p14:xfrm>
              <a:off x="5916220" y="397765"/>
              <a:ext cx="798480" cy="2761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ECAF679-2055-497D-BFC3-22E1B4668D9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98228" y="379765"/>
                <a:ext cx="834104" cy="31176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8AFB582-818B-48E6-ADFC-E4B65645C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2 kinds of evidence: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>
                <a:solidFill>
                  <a:schemeClr val="accent1"/>
                </a:solidFill>
              </a:rPr>
              <a:t>Soft: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subsumes LP, SDP, spectral algorithms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captures guarantees of best </a:t>
            </a:r>
            <a:r>
              <a:rPr lang="en-US" dirty="0" err="1">
                <a:solidFill>
                  <a:schemeClr val="accent1"/>
                </a:solidFill>
              </a:rPr>
              <a:t>algs</a:t>
            </a:r>
            <a:r>
              <a:rPr lang="en-US" dirty="0">
                <a:solidFill>
                  <a:schemeClr val="accent1"/>
                </a:solidFill>
              </a:rPr>
              <a:t> in wide variety of settings (caveat: not algebraic settings)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chemeClr val="accent2"/>
                </a:solidFill>
              </a:rPr>
              <a:t>Hard: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Raghavendra’s theorem</a:t>
            </a:r>
            <a:endParaRPr lang="en-US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62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44551-2C90-45C1-ACED-C98B804A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Formalizing optimality: CSPs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8E1428-FE2C-4ACB-8732-DA68FA3161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Constraint satisfaction problem: </a:t>
                </a:r>
              </a:p>
              <a:p>
                <a:pPr marL="0" indent="0">
                  <a:buNone/>
                </a:pPr>
                <a:r>
                  <a:rPr lang="en-US" dirty="0"/>
                  <a:t>predicate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±1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clauses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17</m:t>
                            </m:r>
                          </m:sub>
                        </m:sSub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etc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	e.g. 3SAT: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bar>
                          <m:barPr>
                            <m:pos m:val="top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sub>
                            </m:sSub>
                          </m:e>
                        </m:ba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bar>
                          <m:barPr>
                            <m:pos m:val="top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ba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123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Goal: </a:t>
                </a: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to satisfy as many constraints as possible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Approximation: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-approximation algorithm finds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𝑂𝑃𝑇</m:t>
                    </m:r>
                  </m:oMath>
                </a14:m>
                <a:r>
                  <a:rPr lang="en-US" dirty="0"/>
                  <a:t> of the constraints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8E1428-FE2C-4ACB-8732-DA68FA3161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839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832C-22FD-449F-B96C-E8E9BABA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Raghavendra’s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925B0-2731-4880-8262-E66164D92F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74934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Approximating CSPs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/>
                  <a:t> Approximate nasty set defined by polynomials.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e.g.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iff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±1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“</a:t>
                </a:r>
                <a:r>
                  <a:rPr lang="en-US" dirty="0" err="1">
                    <a:solidFill>
                      <a:schemeClr val="accent1"/>
                    </a:solidFill>
                  </a:rPr>
                  <a:t>polynomialize</a:t>
                </a:r>
                <a:r>
                  <a:rPr lang="en-US" dirty="0">
                    <a:solidFill>
                      <a:schemeClr val="accent1"/>
                    </a:solidFill>
                  </a:rPr>
                  <a:t>”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Raghavendra ‘08: Under unique games conjecture, degree-2 </a:t>
                </a:r>
                <a:r>
                  <a:rPr lang="en-US" dirty="0" err="1"/>
                  <a:t>SoS</a:t>
                </a:r>
                <a:r>
                  <a:rPr lang="en-US" dirty="0"/>
                  <a:t> is </a:t>
                </a:r>
                <a:r>
                  <a:rPr lang="en-US" i="1" dirty="0"/>
                  <a:t>optimal polynomial-time approximation.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For </a:t>
                </a:r>
                <a:r>
                  <a:rPr lang="en-US" i="1" dirty="0">
                    <a:solidFill>
                      <a:schemeClr val="accent1"/>
                    </a:solidFill>
                  </a:rPr>
                  <a:t>every predicate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if degree-2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SoS</a:t>
                </a:r>
                <a:r>
                  <a:rPr lang="en-US" dirty="0">
                    <a:solidFill>
                      <a:schemeClr val="accent1"/>
                    </a:solidFill>
                  </a:rPr>
                  <a:t> fails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-approx. </a:t>
                </a:r>
                <a:r>
                  <a:rPr lang="en-US" b="1" dirty="0">
                    <a:solidFill>
                      <a:schemeClr val="accent1"/>
                    </a:solidFill>
                  </a:rPr>
                  <a:t>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</m:d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-approximating is NP hard!</a:t>
                </a:r>
              </a:p>
              <a:p>
                <a:pPr marL="0" indent="0">
                  <a:buNone/>
                </a:pPr>
                <a:endParaRPr lang="en-US" b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2"/>
                    </a:solidFill>
                  </a:rPr>
                  <a:t>[Chan ’08]: removes reliance on unique games for large subset of CSPs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6"/>
                    </a:solidFill>
                  </a:rPr>
                  <a:t>[Lee-Raghavendra-</a:t>
                </a:r>
                <a:r>
                  <a:rPr lang="en-US" dirty="0" err="1">
                    <a:solidFill>
                      <a:schemeClr val="accent6"/>
                    </a:solidFill>
                  </a:rPr>
                  <a:t>Steurer</a:t>
                </a:r>
                <a:r>
                  <a:rPr lang="en-US" dirty="0">
                    <a:solidFill>
                      <a:schemeClr val="accent6"/>
                    </a:solidFill>
                  </a:rPr>
                  <a:t> ’15]: </a:t>
                </a:r>
                <a:r>
                  <a:rPr lang="en-US" dirty="0" err="1">
                    <a:solidFill>
                      <a:schemeClr val="accent6"/>
                    </a:solidFill>
                  </a:rPr>
                  <a:t>SoS</a:t>
                </a:r>
                <a:r>
                  <a:rPr lang="en-US" dirty="0">
                    <a:solidFill>
                      <a:schemeClr val="accent6"/>
                    </a:solidFill>
                  </a:rPr>
                  <a:t> is </a:t>
                </a:r>
                <a:r>
                  <a:rPr lang="en-US" b="1" dirty="0">
                    <a:solidFill>
                      <a:schemeClr val="accent6"/>
                    </a:solidFill>
                  </a:rPr>
                  <a:t>unconditionally </a:t>
                </a:r>
                <a:r>
                  <a:rPr lang="en-US" dirty="0">
                    <a:solidFill>
                      <a:schemeClr val="accent6"/>
                    </a:solidFill>
                  </a:rPr>
                  <a:t>optimal among SDPs for CSPs</a:t>
                </a:r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925B0-2731-4880-8262-E66164D92F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749346"/>
              </a:xfrm>
              <a:blipFill>
                <a:blip r:embed="rId2"/>
                <a:stretch>
                  <a:fillRect l="-1391" t="-3205" r="-1005" b="-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95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994F-734D-4F78-A5A4-4A3BDDD3A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57893-73E1-4AA4-A200-83DC2A0DB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strike="sngStrike" dirty="0"/>
              <a:t>What is sum of squares?</a:t>
            </a:r>
            <a:r>
              <a:rPr lang="en-US" strike="sngStrike" dirty="0"/>
              <a:t> (with a little advertising) </a:t>
            </a:r>
          </a:p>
          <a:p>
            <a:pPr marL="0" indent="0">
              <a:buNone/>
            </a:pPr>
            <a:endParaRPr lang="en-US" strike="sngStrike" dirty="0"/>
          </a:p>
          <a:p>
            <a:pPr marL="0" indent="0">
              <a:buNone/>
            </a:pPr>
            <a:r>
              <a:rPr lang="en-US" b="1" strike="sngStrike" dirty="0">
                <a:solidFill>
                  <a:schemeClr val="accent1"/>
                </a:solidFill>
              </a:rPr>
              <a:t>Raghavendra’s Theorem </a:t>
            </a:r>
            <a:r>
              <a:rPr lang="en-US" strike="sngStrike" dirty="0">
                <a:solidFill>
                  <a:schemeClr val="accent1"/>
                </a:solidFill>
              </a:rPr>
              <a:t>(and a little beyond): evidence for </a:t>
            </a:r>
            <a:r>
              <a:rPr lang="en-US" b="1" i="1" strike="sngStrike" dirty="0">
                <a:solidFill>
                  <a:schemeClr val="accent1"/>
                </a:solidFill>
              </a:rPr>
              <a:t>optimality</a:t>
            </a:r>
            <a:r>
              <a:rPr lang="en-US" i="1" strike="sngStrike" dirty="0">
                <a:solidFill>
                  <a:schemeClr val="accent1"/>
                </a:solidFill>
              </a:rPr>
              <a:t> among polynomial time algorithms </a:t>
            </a:r>
            <a:r>
              <a:rPr lang="en-US" strike="sngStrike" dirty="0">
                <a:solidFill>
                  <a:schemeClr val="accent1"/>
                </a:solidFill>
              </a:rPr>
              <a:t>(in restricted settings)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Technical Vignette: solving </a:t>
            </a:r>
            <a:r>
              <a:rPr lang="en-US" b="1" dirty="0">
                <a:solidFill>
                  <a:schemeClr val="accent2"/>
                </a:solidFill>
              </a:rPr>
              <a:t>degree-2 equations</a:t>
            </a:r>
          </a:p>
        </p:txBody>
      </p:sp>
    </p:spTree>
    <p:extLst>
      <p:ext uri="{BB962C8B-B14F-4D97-AF65-F5344CB8AC3E}">
        <p14:creationId xmlns:p14="http://schemas.microsoft.com/office/powerpoint/2010/main" val="320653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AAC9-8992-4C9E-951C-12A9547C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Sum of Squares?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8877603-06A6-4575-876F-9BE3010F4182}"/>
              </a:ext>
            </a:extLst>
          </p:cNvPr>
          <p:cNvSpPr txBox="1">
            <a:spLocks/>
          </p:cNvSpPr>
          <p:nvPr/>
        </p:nvSpPr>
        <p:spPr>
          <a:xfrm>
            <a:off x="567952" y="1625654"/>
            <a:ext cx="7886699" cy="42544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/>
              <a:t>Today’s view</a:t>
            </a:r>
          </a:p>
          <a:p>
            <a:pPr marL="0" indent="0">
              <a:buNone/>
            </a:pPr>
            <a:r>
              <a:rPr lang="en-US" sz="3600" dirty="0"/>
              <a:t>A </a:t>
            </a:r>
            <a:r>
              <a:rPr lang="en-US" sz="3600" i="1" dirty="0"/>
              <a:t>language</a:t>
            </a:r>
            <a:r>
              <a:rPr lang="en-US" sz="3600" dirty="0"/>
              <a:t>, </a:t>
            </a:r>
            <a:r>
              <a:rPr lang="en-US" sz="3600" i="1" dirty="0"/>
              <a:t>toolkit, and set of abstractions </a:t>
            </a:r>
            <a:r>
              <a:rPr lang="en-US" sz="3600" dirty="0"/>
              <a:t>for algorithm design with convex programming, </a:t>
            </a:r>
            <a:r>
              <a:rPr lang="en-US" sz="3600" i="1" dirty="0"/>
              <a:t>enabling rigorous analysis of a particular set of powerful convex programs.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79783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F51A1-E19F-49D3-B259-B34BCC51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algorithm: solving systems of quadratic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FF117-7BEB-4159-9EF7-6AA3AD6A21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Quadratic PRG with polynomial stretch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simplification of PRG needed by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iO</a:t>
                </a:r>
                <a:r>
                  <a:rPr lang="en-US" dirty="0">
                    <a:solidFill>
                      <a:schemeClr val="accent1"/>
                    </a:solidFill>
                  </a:rPr>
                  <a:t> constructions of [Ananth-Jain-</a:t>
                </a:r>
                <a:r>
                  <a:rPr lang="en-US" dirty="0" err="1">
                    <a:solidFill>
                      <a:schemeClr val="accent1"/>
                    </a:solidFill>
                  </a:rPr>
                  <a:t>Sahai</a:t>
                </a:r>
                <a:r>
                  <a:rPr lang="en-US" dirty="0">
                    <a:solidFill>
                      <a:schemeClr val="accent1"/>
                    </a:solidFill>
                  </a:rPr>
                  <a:t>, Agrawal, Lin-Matt]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-variable quadratic polys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2"/>
                    </a:solidFill>
                  </a:rPr>
                  <a:t>coefficients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[−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: </a:t>
                </a:r>
                <a:r>
                  <a:rPr lang="en-US" b="1" dirty="0">
                    <a:solidFill>
                      <a:schemeClr val="accent2"/>
                    </a:solidFill>
                  </a:rPr>
                  <a:t>polynomial stretch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Weak PRG: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indistinguishable for “reasonable” random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FF117-7BEB-4159-9EF7-6AA3AD6A21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643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3F534-F4C5-4472-9C4E-FBD80583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candidate: random polynomials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3A9743-8C8B-4EF2-901D-D205B4EBF4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b="1" dirty="0"/>
                  <a:t>random</a:t>
                </a:r>
                <a:r>
                  <a:rPr lang="en-US" dirty="0"/>
                  <a:t>? </a:t>
                </a:r>
                <a:r>
                  <a:rPr lang="en-US" b="1" dirty="0">
                    <a:solidFill>
                      <a:srgbClr val="C00000"/>
                    </a:solidFill>
                  </a:rPr>
                  <a:t>Then can invert!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Theorem </a:t>
                </a:r>
                <a:r>
                  <a:rPr lang="en-US" dirty="0"/>
                  <a:t>[B</a:t>
                </a:r>
                <a:r>
                  <a:rPr lang="en-US" b="1" dirty="0"/>
                  <a:t>H</a:t>
                </a:r>
                <a:r>
                  <a:rPr lang="en-US" dirty="0"/>
                  <a:t>JKS ’19]: Exists poly-time </a:t>
                </a:r>
                <a:r>
                  <a:rPr lang="en-US" dirty="0" err="1"/>
                  <a:t>SoS</a:t>
                </a:r>
                <a:r>
                  <a:rPr lang="en-US" dirty="0"/>
                  <a:t> </a:t>
                </a:r>
                <a:r>
                  <a:rPr lang="en-US" dirty="0" err="1"/>
                  <a:t>alg</a:t>
                </a:r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if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</a:t>
                </a:r>
                <a:r>
                  <a:rPr lang="en-US" i="1" dirty="0"/>
                  <a:t>nice </a:t>
                </a:r>
                <a:r>
                  <a:rPr lang="en-US" dirty="0"/>
                  <a:t>distribution on quadratic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-variable polynomials </a:t>
                </a:r>
                <a:r>
                  <a:rPr lang="en-US" dirty="0">
                    <a:solidFill>
                      <a:schemeClr val="accent1"/>
                    </a:solidFill>
                  </a:rPr>
                  <a:t>(nonzero, coefficients pairwise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indep</a:t>
                </a:r>
                <a:r>
                  <a:rPr lang="en-US" dirty="0">
                    <a:solidFill>
                      <a:schemeClr val="accent1"/>
                    </a:solidFill>
                  </a:rPr>
                  <a:t>.)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i.i.d</a:t>
                </a:r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 </a:t>
                </a:r>
                <a:r>
                  <a:rPr lang="en-US" dirty="0" err="1"/>
                  <a:t>w.h.p</a:t>
                </a:r>
                <a:r>
                  <a:rPr lang="en-US" dirty="0"/>
                  <a:t>. can </a:t>
                </a:r>
                <a:r>
                  <a:rPr lang="en-US" i="1" dirty="0"/>
                  <a:t>invert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3A9743-8C8B-4EF2-901D-D205B4EBF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54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7F38DBF-AF1A-462C-86B6-38B33F57F2DA}"/>
              </a:ext>
            </a:extLst>
          </p:cNvPr>
          <p:cNvSpPr txBox="1"/>
          <p:nvPr/>
        </p:nvSpPr>
        <p:spPr>
          <a:xfrm>
            <a:off x="0" y="2338600"/>
            <a:ext cx="243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Can be sparse or dense!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3EE56B-8C1A-4322-ABE7-77A5EE217A2C}"/>
              </a:ext>
            </a:extLst>
          </p:cNvPr>
          <p:cNvCxnSpPr>
            <a:cxnSpLocks/>
          </p:cNvCxnSpPr>
          <p:nvPr/>
        </p:nvCxnSpPr>
        <p:spPr>
          <a:xfrm>
            <a:off x="441735" y="2707932"/>
            <a:ext cx="373830" cy="7210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483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3F534-F4C5-4472-9C4E-FBD80583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Inverting quadratic PRGs by </a:t>
            </a:r>
            <a:r>
              <a:rPr lang="en-US" dirty="0" err="1"/>
              <a:t>SoS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3A9743-8C8B-4EF2-901D-D205B4EBF4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Given: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Goal: </a:t>
                </a: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Nasty set defined by polynomial equations: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(Almost) our algorithm: output any point in </a:t>
                </a:r>
                <a:r>
                  <a:rPr lang="en-US" i="1" dirty="0"/>
                  <a:t>degree-2 </a:t>
                </a:r>
                <a:r>
                  <a:rPr lang="en-US" i="1" dirty="0" err="1"/>
                  <a:t>SoS</a:t>
                </a:r>
                <a:r>
                  <a:rPr lang="en-US" i="1" dirty="0"/>
                  <a:t> relaxation of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3A9743-8C8B-4EF2-901D-D205B4EBF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546" t="-2241" r="-1314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31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3F534-F4C5-4472-9C4E-FBD80583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Inverting quadratic PRGs by </a:t>
            </a:r>
            <a:r>
              <a:rPr lang="en-US" dirty="0" err="1"/>
              <a:t>SoS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3A9743-8C8B-4EF2-901D-D205B4EBF4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Given: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trike="sngStrike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trike="sngStrike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trike="sngStrike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trike="sngStrike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trike="sngStrike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b="0" i="1" strike="sngStrike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b="0" i="1" strike="sngStrike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trike="sngStrike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/>
                  <a:t>Goal: </a:t>
                </a: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Nasty set defined by polynomial equations: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Our algorithm: output any point in </a:t>
                </a:r>
                <a:r>
                  <a:rPr lang="en-US" i="1" dirty="0"/>
                  <a:t>degree-2 </a:t>
                </a:r>
                <a:r>
                  <a:rPr lang="en-US" i="1" dirty="0" err="1"/>
                  <a:t>SoS</a:t>
                </a:r>
                <a:r>
                  <a:rPr lang="en-US" i="1" dirty="0"/>
                  <a:t> relaxation of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i="1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3A9743-8C8B-4EF2-901D-D205B4EBF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546" t="-2241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7534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1BDABF-ADAB-4F74-A0BC-FF8B08A0C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en-US" dirty="0"/>
              <a:t>Inverting degree-2 PRGs by </a:t>
            </a:r>
            <a:r>
              <a:rPr lang="en-US" dirty="0" err="1"/>
              <a:t>SoS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FD32CA0-AFD8-4AEA-A7B4-EC8FB69DF763}"/>
                  </a:ext>
                </a:extLst>
              </p:cNvPr>
              <p:cNvSpPr/>
              <p:nvPr/>
            </p:nvSpPr>
            <p:spPr>
              <a:xfrm>
                <a:off x="628650" y="1484721"/>
                <a:ext cx="8097088" cy="5262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degree-2 </a:t>
                </a:r>
                <a:r>
                  <a:rPr lang="en-US" sz="2400" dirty="0" err="1"/>
                  <a:t>SoS</a:t>
                </a:r>
                <a:r>
                  <a:rPr lang="en-US" sz="2400" dirty="0"/>
                  <a:t> relaxation of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sz="2400" i="1" dirty="0"/>
              </a:p>
              <a:p>
                <a:endParaRPr lang="en-US" sz="2400" i="1" dirty="0"/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d</a:t>
                </a:r>
                <a:r>
                  <a:rPr lang="en-US" sz="2400" b="0" dirty="0">
                    <a:solidFill>
                      <a:schemeClr val="accent1"/>
                    </a:solidFill>
                  </a:rPr>
                  <a:t>efine some matrices: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i="1" dirty="0">
                  <a:solidFill>
                    <a:schemeClr val="accent1"/>
                  </a:solidFill>
                </a:endParaRPr>
              </a:p>
              <a:p>
                <a:endParaRPr lang="en-US" sz="2400" i="1" dirty="0"/>
              </a:p>
              <a:p>
                <a:r>
                  <a:rPr lang="en-US" sz="2400" b="1" dirty="0">
                    <a:solidFill>
                      <a:schemeClr val="accent2"/>
                    </a:solidFill>
                  </a:rPr>
                  <a:t>the SDP: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sz="24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400" b="1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p>
                            <m:r>
                              <a:rPr lang="en-US" sz="2400" b="1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2400" b="1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2400" b="1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sz="24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sz="2400" b="1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1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lang="en-US" sz="2400" b="1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400" b="1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1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  <m:r>
                          <a:rPr lang="en-US" sz="24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1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4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𝑻𝒓</m:t>
                        </m:r>
                        <m:r>
                          <a:rPr lang="en-US" sz="24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sz="24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sz="24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≽</m:t>
                        </m:r>
                        <m:r>
                          <a:rPr lang="en-US" sz="24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endParaRPr lang="en-US" sz="2400" b="1" i="1" dirty="0">
                  <a:solidFill>
                    <a:schemeClr val="accent2"/>
                  </a:solidFill>
                </a:endParaRPr>
              </a:p>
              <a:p>
                <a:endParaRPr lang="en-US" sz="2400" i="1" dirty="0"/>
              </a:p>
              <a:p>
                <a:r>
                  <a:rPr lang="en-US" sz="2400" dirty="0"/>
                  <a:t>contains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US" sz="2400" dirty="0"/>
                  <a:t> since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i="1" dirty="0"/>
              </a:p>
              <a:p>
                <a:endParaRPr lang="en-US" sz="2400" i="1" dirty="0"/>
              </a:p>
              <a:p>
                <a:r>
                  <a:rPr lang="en-US" sz="2400" dirty="0">
                    <a:solidFill>
                      <a:schemeClr val="accent6"/>
                    </a:solidFill>
                  </a:rPr>
                  <a:t>Extensively studied in literature on</a:t>
                </a:r>
              </a:p>
              <a:p>
                <a:r>
                  <a:rPr lang="en-US" sz="2400" i="1" dirty="0">
                    <a:solidFill>
                      <a:schemeClr val="accent6"/>
                    </a:solidFill>
                  </a:rPr>
                  <a:t>matrix sensing, matrix completion, Netflix problem</a:t>
                </a:r>
              </a:p>
              <a:p>
                <a:endParaRPr lang="en-US" sz="2400" i="1" dirty="0"/>
              </a:p>
              <a:p>
                <a:r>
                  <a:rPr lang="en-US" sz="2400" dirty="0">
                    <a:solidFill>
                      <a:schemeClr val="accent1"/>
                    </a:solidFill>
                  </a:rPr>
                  <a:t>Prior work: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are </a:t>
                </a:r>
                <a:r>
                  <a:rPr lang="en-US" sz="2400" i="1" dirty="0">
                    <a:solidFill>
                      <a:schemeClr val="accent1"/>
                    </a:solidFill>
                  </a:rPr>
                  <a:t>incoherent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then only feasible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.</a:t>
                </a:r>
              </a:p>
              <a:p>
                <a:r>
                  <a:rPr lang="en-US" sz="2400" b="1" dirty="0"/>
                  <a:t>We show: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b="1" dirty="0"/>
                  <a:t>’s </a:t>
                </a:r>
                <a:r>
                  <a:rPr lang="en-US" sz="2400" b="1" dirty="0" err="1"/>
                  <a:t>i.i.d</a:t>
                </a:r>
                <a:r>
                  <a:rPr lang="en-US" sz="2400" b="1" dirty="0"/>
                  <a:t>. from “nice” distribution,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b="1" dirty="0"/>
                  <a:t> random,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/>
                  <a:t>, then </a:t>
                </a:r>
                <a:r>
                  <a:rPr lang="en-US" sz="2400" b="1" dirty="0" err="1"/>
                  <a:t>whp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b="1" i="1" dirty="0"/>
                  <a:t> </a:t>
                </a:r>
                <a:r>
                  <a:rPr lang="en-US" sz="2400" b="1" dirty="0"/>
                  <a:t>are incoherent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FD32CA0-AFD8-4AEA-A7B4-EC8FB69DF7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484721"/>
                <a:ext cx="8097088" cy="5262979"/>
              </a:xfrm>
              <a:prstGeom prst="rect">
                <a:avLst/>
              </a:prstGeom>
              <a:blipFill>
                <a:blip r:embed="rId2"/>
                <a:stretch>
                  <a:fillRect l="-1130" t="-927" r="-75" b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Image result for spectrahedron">
            <a:extLst>
              <a:ext uri="{FF2B5EF4-FFF2-40B4-BE49-F238E27FC236}">
                <a16:creationId xmlns:a16="http://schemas.microsoft.com/office/drawing/2014/main" id="{79FC2D22-601D-42A7-AE78-EA4A0939C9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315" y="3623968"/>
            <a:ext cx="1348427" cy="1190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280E75-6C55-4752-8B25-986FD8DEB92B}"/>
              </a:ext>
            </a:extLst>
          </p:cNvPr>
          <p:cNvSpPr txBox="1"/>
          <p:nvPr/>
        </p:nvSpPr>
        <p:spPr>
          <a:xfrm>
            <a:off x="5653314" y="6378368"/>
            <a:ext cx="3370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[Gross ‘09, </a:t>
            </a:r>
            <a:r>
              <a:rPr lang="en-US" dirty="0" err="1"/>
              <a:t>Recht</a:t>
            </a:r>
            <a:r>
              <a:rPr lang="en-US" dirty="0"/>
              <a:t>-Fazel-</a:t>
            </a:r>
            <a:r>
              <a:rPr lang="en-US" dirty="0" err="1"/>
              <a:t>Parillo</a:t>
            </a:r>
            <a:r>
              <a:rPr lang="en-US" dirty="0"/>
              <a:t> ‘07]</a:t>
            </a:r>
          </a:p>
        </p:txBody>
      </p:sp>
    </p:spTree>
    <p:extLst>
      <p:ext uri="{BB962C8B-B14F-4D97-AF65-F5344CB8AC3E}">
        <p14:creationId xmlns:p14="http://schemas.microsoft.com/office/powerpoint/2010/main" val="349574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F601-1718-4449-899E-23324719E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2447"/>
            <a:ext cx="7886700" cy="781914"/>
          </a:xfrm>
        </p:spPr>
        <p:txBody>
          <a:bodyPr>
            <a:normAutofit/>
          </a:bodyPr>
          <a:lstStyle/>
          <a:p>
            <a:r>
              <a:rPr lang="en-US" sz="3400" dirty="0"/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4CD3FE-5B88-4892-96D7-E87215A273A7}"/>
              </a:ext>
            </a:extLst>
          </p:cNvPr>
          <p:cNvSpPr/>
          <p:nvPr/>
        </p:nvSpPr>
        <p:spPr>
          <a:xfrm>
            <a:off x="988269" y="3437014"/>
            <a:ext cx="2466119" cy="838925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 Programs</a:t>
            </a:r>
          </a:p>
          <a:p>
            <a:pPr algn="ctr"/>
            <a:r>
              <a:rPr lang="en-US" i="1" dirty="0"/>
              <a:t>max flow, compressed sensing, 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22753C-0C08-46D0-9FD2-0D2894AA0A57}"/>
              </a:ext>
            </a:extLst>
          </p:cNvPr>
          <p:cNvSpPr/>
          <p:nvPr/>
        </p:nvSpPr>
        <p:spPr>
          <a:xfrm>
            <a:off x="3454389" y="3437015"/>
            <a:ext cx="2466120" cy="838924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Semidefinite Programs</a:t>
            </a:r>
          </a:p>
          <a:p>
            <a:pPr algn="ctr"/>
            <a:r>
              <a:rPr lang="en-US" i="1" dirty="0"/>
              <a:t>max cut, Netflix problem, …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1A933B-6228-4900-B0A9-4B92525AB75C}"/>
              </a:ext>
            </a:extLst>
          </p:cNvPr>
          <p:cNvSpPr/>
          <p:nvPr/>
        </p:nvSpPr>
        <p:spPr>
          <a:xfrm>
            <a:off x="5920509" y="3437015"/>
            <a:ext cx="2466120" cy="838924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Hierarchies</a:t>
            </a:r>
          </a:p>
          <a:p>
            <a:pPr algn="ctr"/>
            <a:r>
              <a:rPr lang="en-US" i="1" dirty="0" err="1"/>
              <a:t>Sherali</a:t>
            </a:r>
            <a:r>
              <a:rPr lang="en-US" i="1" dirty="0"/>
              <a:t>-Adams, </a:t>
            </a:r>
            <a:r>
              <a:rPr lang="en-US" b="1" i="1" dirty="0" err="1"/>
              <a:t>SoS</a:t>
            </a:r>
            <a:endParaRPr lang="en-US" b="1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9A4DF7-0DDF-4482-BA09-9246DDFE067F}"/>
              </a:ext>
            </a:extLst>
          </p:cNvPr>
          <p:cNvSpPr/>
          <p:nvPr/>
        </p:nvSpPr>
        <p:spPr>
          <a:xfrm>
            <a:off x="988268" y="2598087"/>
            <a:ext cx="7398361" cy="83892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Language</a:t>
            </a:r>
          </a:p>
          <a:p>
            <a:pPr algn="ctr"/>
            <a:r>
              <a:rPr lang="en-US" i="1" dirty="0"/>
              <a:t>“</a:t>
            </a:r>
            <a:r>
              <a:rPr lang="en-US" i="1" dirty="0" err="1"/>
              <a:t>pseudodistribution</a:t>
            </a:r>
            <a:r>
              <a:rPr lang="en-US" i="1" dirty="0"/>
              <a:t>”, “</a:t>
            </a:r>
            <a:r>
              <a:rPr lang="en-US" i="1" dirty="0" err="1"/>
              <a:t>SoS</a:t>
            </a:r>
            <a:r>
              <a:rPr lang="en-US" i="1" dirty="0"/>
              <a:t> proof”, …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2628E8-94AB-4482-B22E-5416DB28AD69}"/>
              </a:ext>
            </a:extLst>
          </p:cNvPr>
          <p:cNvSpPr/>
          <p:nvPr/>
        </p:nvSpPr>
        <p:spPr>
          <a:xfrm>
            <a:off x="988267" y="1753149"/>
            <a:ext cx="7385179" cy="838925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Toolkit</a:t>
            </a:r>
          </a:p>
          <a:p>
            <a:pPr algn="ctr"/>
            <a:r>
              <a:rPr lang="en-US" sz="1600" i="1" dirty="0"/>
              <a:t>quadratic sampling, conditioning, global correlation, </a:t>
            </a:r>
            <a:r>
              <a:rPr lang="en-US" sz="1600" i="1" dirty="0" err="1"/>
              <a:t>pseudocalibration</a:t>
            </a:r>
            <a:r>
              <a:rPr lang="en-US" sz="1600" i="1" dirty="0"/>
              <a:t>, …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77D1D3-BAE0-450D-A280-EE8C95078DB3}"/>
              </a:ext>
            </a:extLst>
          </p:cNvPr>
          <p:cNvSpPr/>
          <p:nvPr/>
        </p:nvSpPr>
        <p:spPr>
          <a:xfrm>
            <a:off x="988267" y="924361"/>
            <a:ext cx="7385180" cy="838925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Philosophy/Methodology</a:t>
            </a:r>
          </a:p>
          <a:p>
            <a:pPr algn="ctr"/>
            <a:r>
              <a:rPr lang="en-US" i="1" dirty="0"/>
              <a:t> round and relax, identifiability to algorithms, “Marley’s theorem”, 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23AA5A-713E-4DCD-BAF2-B0AB6F884EDF}"/>
              </a:ext>
            </a:extLst>
          </p:cNvPr>
          <p:cNvSpPr txBox="1"/>
          <p:nvPr/>
        </p:nvSpPr>
        <p:spPr>
          <a:xfrm>
            <a:off x="395514" y="4459353"/>
            <a:ext cx="85416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SoS</a:t>
            </a:r>
            <a:r>
              <a:rPr lang="en-US" sz="2200" dirty="0"/>
              <a:t> is a powerful family of algorithms/tools with </a:t>
            </a:r>
            <a:r>
              <a:rPr lang="en-US" sz="2200" b="1" dirty="0"/>
              <a:t>broad range of applications</a:t>
            </a:r>
          </a:p>
          <a:p>
            <a:endParaRPr lang="en-US" sz="2200" dirty="0">
              <a:solidFill>
                <a:schemeClr val="accent1"/>
              </a:solidFill>
            </a:endParaRPr>
          </a:p>
          <a:p>
            <a:r>
              <a:rPr lang="en-US" sz="2200" dirty="0">
                <a:solidFill>
                  <a:schemeClr val="accent1"/>
                </a:solidFill>
              </a:rPr>
              <a:t>Some evidence for </a:t>
            </a:r>
            <a:r>
              <a:rPr lang="en-US" sz="2200" b="1" dirty="0">
                <a:solidFill>
                  <a:schemeClr val="accent1"/>
                </a:solidFill>
              </a:rPr>
              <a:t>optimality</a:t>
            </a:r>
            <a:r>
              <a:rPr lang="en-US" sz="2200" dirty="0">
                <a:solidFill>
                  <a:schemeClr val="accent1"/>
                </a:solidFill>
              </a:rPr>
              <a:t> among polynomial time algorithms</a:t>
            </a:r>
          </a:p>
          <a:p>
            <a:endParaRPr lang="en-US" sz="2200" b="1" dirty="0"/>
          </a:p>
          <a:p>
            <a:r>
              <a:rPr lang="en-US" sz="2200" dirty="0">
                <a:solidFill>
                  <a:schemeClr val="accent2"/>
                </a:solidFill>
              </a:rPr>
              <a:t>Breaks existing constructions of quadratic </a:t>
            </a:r>
            <a:r>
              <a:rPr lang="en-US" sz="2200" b="1" dirty="0">
                <a:solidFill>
                  <a:schemeClr val="accent2"/>
                </a:solidFill>
              </a:rPr>
              <a:t>PRGs for </a:t>
            </a:r>
            <a:r>
              <a:rPr lang="en-US" sz="2200" b="1" dirty="0" err="1">
                <a:solidFill>
                  <a:schemeClr val="accent2"/>
                </a:solidFill>
              </a:rPr>
              <a:t>iO</a:t>
            </a:r>
            <a:endParaRPr lang="en-US" sz="2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1042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217B5-753F-48E6-80E7-3AD0A8360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61283"/>
            <a:ext cx="7886700" cy="1325563"/>
          </a:xfrm>
        </p:spPr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95B7F-AB54-4415-8132-CCB733976671}"/>
              </a:ext>
            </a:extLst>
          </p:cNvPr>
          <p:cNvSpPr txBox="1"/>
          <p:nvPr/>
        </p:nvSpPr>
        <p:spPr>
          <a:xfrm>
            <a:off x="628650" y="1640114"/>
            <a:ext cx="80073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Resources:</a:t>
            </a:r>
          </a:p>
          <a:p>
            <a:endParaRPr lang="en-US" sz="2400" b="1" dirty="0"/>
          </a:p>
          <a:p>
            <a:r>
              <a:rPr lang="en-US" sz="2400" dirty="0"/>
              <a:t>Barak-</a:t>
            </a:r>
            <a:r>
              <a:rPr lang="en-US" sz="2400" dirty="0" err="1"/>
              <a:t>Steurer</a:t>
            </a:r>
            <a:r>
              <a:rPr lang="en-US" sz="2400" dirty="0"/>
              <a:t> lecture notes: </a:t>
            </a:r>
          </a:p>
          <a:p>
            <a:r>
              <a:rPr lang="en-US" sz="2400" dirty="0">
                <a:hlinkClick r:id="rId2"/>
              </a:rPr>
              <a:t>https://www.sumofsquares.org/public/index.html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Raghavendra-Schramm-</a:t>
            </a:r>
            <a:r>
              <a:rPr lang="en-US" sz="2400" dirty="0" err="1"/>
              <a:t>Steurer</a:t>
            </a:r>
            <a:r>
              <a:rPr lang="en-US" sz="2400" dirty="0"/>
              <a:t> survey: </a:t>
            </a:r>
          </a:p>
          <a:p>
            <a:r>
              <a:rPr lang="en-US" sz="2400" dirty="0">
                <a:hlinkClick r:id="rId3"/>
              </a:rPr>
              <a:t>https://arxiv.org/abs/1807.11419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My thesis: </a:t>
            </a:r>
          </a:p>
          <a:p>
            <a:r>
              <a:rPr lang="en-US" sz="2400" dirty="0">
                <a:hlinkClick r:id="rId4"/>
              </a:rPr>
              <a:t>http://www.samuelbhopkins.com/thesis.pdf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53518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9D7F8-ACE8-477B-B780-D180BA51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DC9B8-4091-4065-BDB0-FA2C7835C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0704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Known: lower bounds in support of major average-case complexity hypotheses</a:t>
            </a:r>
          </a:p>
          <a:p>
            <a:pPr marL="0" indent="0">
              <a:buNone/>
            </a:pPr>
            <a:r>
              <a:rPr lang="en-US" dirty="0"/>
              <a:t>-- </a:t>
            </a:r>
            <a:r>
              <a:rPr lang="en-US" dirty="0" err="1"/>
              <a:t>Feige’s</a:t>
            </a:r>
            <a:r>
              <a:rPr lang="en-US" dirty="0"/>
              <a:t> hypothesis on random SAT [Grigoriev ’01, </a:t>
            </a:r>
            <a:r>
              <a:rPr lang="en-US" dirty="0" err="1"/>
              <a:t>Schoenebeck</a:t>
            </a:r>
            <a:r>
              <a:rPr lang="en-US" dirty="0"/>
              <a:t> ‘08]</a:t>
            </a:r>
          </a:p>
          <a:p>
            <a:pPr marL="0" indent="0">
              <a:buNone/>
            </a:pPr>
            <a:r>
              <a:rPr lang="en-US" dirty="0"/>
              <a:t>-- </a:t>
            </a:r>
            <a:r>
              <a:rPr lang="en-US" b="1" dirty="0"/>
              <a:t>planted clique [Barak-H-</a:t>
            </a:r>
            <a:r>
              <a:rPr lang="en-US" b="1" dirty="0" err="1"/>
              <a:t>Kelner</a:t>
            </a:r>
            <a:r>
              <a:rPr lang="en-US" b="1" dirty="0"/>
              <a:t>-Kothari-</a:t>
            </a:r>
            <a:r>
              <a:rPr lang="en-US" b="1" dirty="0" err="1"/>
              <a:t>Moitra</a:t>
            </a:r>
            <a:r>
              <a:rPr lang="en-US" b="1" dirty="0"/>
              <a:t>-</a:t>
            </a:r>
            <a:r>
              <a:rPr lang="en-US" b="1" dirty="0" err="1"/>
              <a:t>Potechen</a:t>
            </a:r>
            <a:r>
              <a:rPr lang="en-US" b="1" dirty="0"/>
              <a:t> ‘16]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06E1CE-D6AA-4F47-96D5-2CF76982A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736" y="4152551"/>
            <a:ext cx="4908528" cy="233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568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46021-1C59-4B1C-8E50-9B5DC66E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Planted Clique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BDC355-74E6-4046-B569-485231A1F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694" y="365126"/>
            <a:ext cx="2591091" cy="1230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F841CBD-5E10-40CD-889C-37B60E3921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3252" y="1690689"/>
                <a:ext cx="8273536" cy="48021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/>
                  <a:t>Distinguish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200" dirty="0"/>
                  <a:t> from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-clique.</a:t>
                </a:r>
              </a:p>
              <a:p>
                <a:pPr marL="0" indent="0">
                  <a:buNone/>
                </a:pPr>
                <a:endParaRPr lang="en-US" sz="2200" b="1" dirty="0"/>
              </a:p>
              <a:p>
                <a:pPr marL="0" indent="0">
                  <a:buNone/>
                </a:pPr>
                <a:r>
                  <a:rPr lang="en-US" sz="2200" b="1" dirty="0"/>
                  <a:t>Brute-force: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≫</m:t>
                    </m:r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</m:sSup>
                  </m:oMath>
                </a14:m>
                <a:r>
                  <a:rPr lang="en-US" sz="2200" b="1" dirty="0"/>
                  <a:t> </a:t>
                </a:r>
                <a:r>
                  <a:rPr lang="en-US" sz="2200" dirty="0"/>
                  <a:t>time</a:t>
                </a:r>
              </a:p>
              <a:p>
                <a:pPr marL="0" indent="0">
                  <a:buNone/>
                </a:pPr>
                <a:r>
                  <a:rPr lang="en-US" sz="2200" b="1" dirty="0"/>
                  <a:t>Polynomial time: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≫</m:t>
                    </m:r>
                    <m:rad>
                      <m:radPr>
                        <m:degHide m:val="on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200" dirty="0"/>
                  <a:t> spectral </a:t>
                </a:r>
                <a:r>
                  <a:rPr lang="en-US" sz="2200" dirty="0" err="1"/>
                  <a:t>alg</a:t>
                </a:r>
                <a:r>
                  <a:rPr lang="en-US" sz="2200" dirty="0"/>
                  <a:t>, degree-2 </a:t>
                </a:r>
                <a:r>
                  <a:rPr lang="en-US" sz="2200" dirty="0" err="1"/>
                  <a:t>SoS</a:t>
                </a:r>
                <a:r>
                  <a:rPr lang="en-US" sz="2200" dirty="0"/>
                  <a:t> [Alon-</a:t>
                </a:r>
                <a:r>
                  <a:rPr lang="en-US" sz="2200" dirty="0" err="1"/>
                  <a:t>Krivlevech</a:t>
                </a:r>
                <a:r>
                  <a:rPr lang="en-US" sz="2200" dirty="0"/>
                  <a:t>-</a:t>
                </a:r>
                <a:r>
                  <a:rPr lang="en-US" sz="2200" dirty="0" err="1"/>
                  <a:t>Sudakov</a:t>
                </a:r>
                <a:r>
                  <a:rPr lang="en-US" sz="2200" dirty="0"/>
                  <a:t> ‘98]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b="1" dirty="0"/>
                  <a:t>Conjecture: </a:t>
                </a:r>
                <a:r>
                  <a:rPr lang="en-US" sz="2200" dirty="0"/>
                  <a:t>no poly-time </a:t>
                </a:r>
                <a:r>
                  <a:rPr lang="en-US" sz="2200" dirty="0" err="1"/>
                  <a:t>alg</a:t>
                </a:r>
                <a:r>
                  <a:rPr lang="en-US" sz="2200" dirty="0"/>
                  <a:t> tolerates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≪</m:t>
                    </m:r>
                    <m:rad>
                      <m:radPr>
                        <m:deg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sz="2200" b="1" dirty="0"/>
              </a:p>
              <a:p>
                <a:pPr marL="0" indent="0">
                  <a:buNone/>
                </a:pPr>
                <a:r>
                  <a:rPr lang="en-US" sz="2200" i="1" dirty="0"/>
                  <a:t>Central conjecture in average-case complexity</a:t>
                </a:r>
              </a:p>
              <a:p>
                <a:pPr marL="0" indent="0">
                  <a:buNone/>
                </a:pPr>
                <a:r>
                  <a:rPr lang="en-US" sz="2200" dirty="0"/>
                  <a:t>One-way functions [JP ‘00], Nash equilibrium [HK ‘11, ABC ‘13], sparse principal component analysis [BR ’13], compressed sensing [KZ ‘14], … 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F841CBD-5E10-40CD-889C-37B60E3921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3252" y="1690689"/>
                <a:ext cx="8273536" cy="4802185"/>
              </a:xfrm>
              <a:blipFill>
                <a:blip r:embed="rId3"/>
                <a:stretch>
                  <a:fillRect l="-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754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46021-1C59-4B1C-8E50-9B5DC66E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Planted Clique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BDC355-74E6-4046-B569-485231A1F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694" y="365126"/>
            <a:ext cx="2591091" cy="123007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3F7EA-F100-4EC6-9DF2-312701EDE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Evidence for the planted clique conjecture?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Gadget reductions make “gadget-y instances”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about </a:t>
            </a:r>
            <a:r>
              <a:rPr lang="en-US" b="1" dirty="0" err="1"/>
              <a:t>SoS</a:t>
            </a:r>
            <a:r>
              <a:rPr lang="en-US" b="1" dirty="0"/>
              <a:t> lower bounds?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(Caveat: do not know Raghavendra-style optimality for average-case problems)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37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C750-84B2-4690-913E-9E02363F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Huge Algorithmic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6BB04-5543-47DB-979C-DAFF45866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Offers best known poly-time </a:t>
            </a:r>
            <a:r>
              <a:rPr lang="en-US" dirty="0" err="1"/>
              <a:t>algos</a:t>
            </a:r>
            <a:r>
              <a:rPr lang="en-US" dirty="0"/>
              <a:t> for:</a:t>
            </a:r>
          </a:p>
          <a:p>
            <a:r>
              <a:rPr lang="en-US" dirty="0">
                <a:solidFill>
                  <a:schemeClr val="accent1"/>
                </a:solidFill>
              </a:rPr>
              <a:t>Constraint satisfaction</a:t>
            </a:r>
          </a:p>
          <a:p>
            <a:r>
              <a:rPr lang="en-US" dirty="0">
                <a:solidFill>
                  <a:schemeClr val="accent2"/>
                </a:solidFill>
              </a:rPr>
              <a:t>Cut problems (sparsest cut, min cut,…)</a:t>
            </a:r>
          </a:p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Khot’s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unique games</a:t>
            </a:r>
          </a:p>
          <a:p>
            <a:r>
              <a:rPr lang="en-US" dirty="0">
                <a:solidFill>
                  <a:schemeClr val="accent6"/>
                </a:solidFill>
              </a:rPr>
              <a:t>Tensor problems (higher-order linear algebra)</a:t>
            </a:r>
          </a:p>
          <a:p>
            <a:r>
              <a:rPr lang="en-US" dirty="0">
                <a:solidFill>
                  <a:srgbClr val="7030A0"/>
                </a:solidFill>
              </a:rPr>
              <a:t>Robust/heavy-tailed statistics (statistics with nasty data)</a:t>
            </a:r>
          </a:p>
          <a:p>
            <a:r>
              <a:rPr lang="en-US" dirty="0">
                <a:solidFill>
                  <a:srgbClr val="00B0F0"/>
                </a:solidFill>
              </a:rPr>
              <a:t>High-dimensional clustering</a:t>
            </a:r>
          </a:p>
          <a:p>
            <a:r>
              <a:rPr lang="en-US" dirty="0">
                <a:solidFill>
                  <a:srgbClr val="C00000"/>
                </a:solidFill>
              </a:rPr>
              <a:t>Matrix completion/Netflix problem</a:t>
            </a:r>
          </a:p>
          <a:p>
            <a:r>
              <a:rPr lang="en-US" dirty="0">
                <a:solidFill>
                  <a:srgbClr val="FFC000"/>
                </a:solidFill>
              </a:rPr>
              <a:t>Sparse PCA, finding hidden sparse vectors</a:t>
            </a:r>
          </a:p>
          <a:p>
            <a:r>
              <a:rPr lang="en-US" dirty="0">
                <a:solidFill>
                  <a:schemeClr val="tx2"/>
                </a:solidFill>
              </a:rPr>
              <a:t>Community detection</a:t>
            </a:r>
          </a:p>
          <a:p>
            <a:r>
              <a:rPr lang="en-US" dirty="0">
                <a:solidFill>
                  <a:srgbClr val="00B050"/>
                </a:solidFill>
              </a:rPr>
              <a:t>Best separable state (detecting quantum entanglement)</a:t>
            </a:r>
          </a:p>
          <a:p>
            <a:r>
              <a:rPr lang="en-US" b="1" dirty="0"/>
              <a:t>The list just keeps growing!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048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46021-1C59-4B1C-8E50-9B5DC66E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Planted Clique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BDC355-74E6-4046-B569-485231A1F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694" y="365126"/>
            <a:ext cx="2591091" cy="1230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693F7EA-F100-4EC6-9DF2-312701EDE5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≫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, max clique would distinguish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vs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-clique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Polynomial optimization formulation of max-clique: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not adj.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Theorem [BHKKMP  ‘16]: </a:t>
                </a:r>
                <a:r>
                  <a:rPr lang="en-US" dirty="0"/>
                  <a:t>Degree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 err="1"/>
                  <a:t>SoS</a:t>
                </a:r>
                <a:r>
                  <a:rPr lang="en-US" dirty="0"/>
                  <a:t> relaxation of max-clique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has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693F7EA-F100-4EC6-9DF2-312701EDE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840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9477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Image result for evolution of man">
            <a:extLst>
              <a:ext uri="{FF2B5EF4-FFF2-40B4-BE49-F238E27FC236}">
                <a16:creationId xmlns:a16="http://schemas.microsoft.com/office/drawing/2014/main" id="{3F9D1513-CCB0-4E46-A5E8-AA7AF33664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 descr="A picture containing primate, animal&#10;&#10;Description automatically generated">
            <a:extLst>
              <a:ext uri="{FF2B5EF4-FFF2-40B4-BE49-F238E27FC236}">
                <a16:creationId xmlns:a16="http://schemas.microsoft.com/office/drawing/2014/main" id="{CCCB6093-7B6F-4163-AF2F-B25E589E8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662" y="1445660"/>
            <a:ext cx="6010275" cy="28575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3A5BC0E-B798-499E-9F3F-5270EDE0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Evolution of Convex Programming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E9F4B2F-FE34-4904-ABD3-E69F5EA44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414" y="4438183"/>
            <a:ext cx="3181350" cy="15741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Linear programming</a:t>
            </a:r>
          </a:p>
          <a:p>
            <a:pPr marL="0" indent="0">
              <a:buNone/>
            </a:pPr>
            <a:r>
              <a:rPr lang="en-US" dirty="0"/>
              <a:t>Max flow</a:t>
            </a:r>
          </a:p>
          <a:p>
            <a:pPr marL="0" indent="0">
              <a:buNone/>
            </a:pPr>
            <a:r>
              <a:rPr lang="en-US" dirty="0"/>
              <a:t>Compressed sensing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857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AAC9-8992-4C9E-951C-12A9547C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Sum of Squares?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22682C-A4FD-481D-B0E4-CE73F4450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1879413"/>
            <a:ext cx="3081957" cy="432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C34C851-153D-41EA-BA59-0C8B94429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58" y="2145319"/>
            <a:ext cx="5724678" cy="618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specific family of convex programs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74BD787-6C1B-473E-A883-D54BAC48C212}"/>
              </a:ext>
            </a:extLst>
          </p:cNvPr>
          <p:cNvSpPr txBox="1">
            <a:spLocks/>
          </p:cNvSpPr>
          <p:nvPr/>
        </p:nvSpPr>
        <p:spPr>
          <a:xfrm>
            <a:off x="442258" y="3029977"/>
            <a:ext cx="5724678" cy="905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 </a:t>
            </a:r>
            <a:r>
              <a:rPr lang="en-US" i="1" dirty="0"/>
              <a:t>language</a:t>
            </a:r>
            <a:r>
              <a:rPr lang="en-US" dirty="0"/>
              <a:t>, </a:t>
            </a:r>
            <a:r>
              <a:rPr lang="en-US" i="1" dirty="0"/>
              <a:t>toolkit, and set of abstractions </a:t>
            </a:r>
            <a:r>
              <a:rPr lang="en-US" dirty="0"/>
              <a:t>for algorithm design with convex programming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ADE684D-09A4-4ABC-A763-6DCDCBE17F26}"/>
              </a:ext>
            </a:extLst>
          </p:cNvPr>
          <p:cNvSpPr txBox="1">
            <a:spLocks/>
          </p:cNvSpPr>
          <p:nvPr/>
        </p:nvSpPr>
        <p:spPr>
          <a:xfrm>
            <a:off x="434379" y="4267203"/>
            <a:ext cx="5724678" cy="490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 universal meta-algorithm</a:t>
            </a:r>
          </a:p>
        </p:txBody>
      </p:sp>
    </p:spTree>
    <p:extLst>
      <p:ext uri="{BB962C8B-B14F-4D97-AF65-F5344CB8AC3E}">
        <p14:creationId xmlns:p14="http://schemas.microsoft.com/office/powerpoint/2010/main" val="12377723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95833-2DDF-4F80-87AC-53185F31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38AFA-64E2-40C2-B6E7-712F2CA84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What is sum of squares?</a:t>
            </a:r>
          </a:p>
          <a:p>
            <a:r>
              <a:rPr lang="en-US" dirty="0"/>
              <a:t>Why is it relevant to cryptographers?</a:t>
            </a:r>
          </a:p>
          <a:p>
            <a:pPr lvl="1"/>
            <a:r>
              <a:rPr lang="en-US" dirty="0"/>
              <a:t>Algorithms for cryptoanalysis</a:t>
            </a:r>
          </a:p>
          <a:p>
            <a:pPr lvl="1"/>
            <a:r>
              <a:rPr lang="en-US" dirty="0"/>
              <a:t>Lens for hardness</a:t>
            </a:r>
          </a:p>
          <a:p>
            <a:r>
              <a:rPr lang="en-US" dirty="0"/>
              <a:t>Example problems</a:t>
            </a:r>
          </a:p>
          <a:p>
            <a:pPr lvl="1"/>
            <a:r>
              <a:rPr lang="en-US" dirty="0"/>
              <a:t>Max cut</a:t>
            </a:r>
          </a:p>
          <a:p>
            <a:pPr lvl="1"/>
            <a:r>
              <a:rPr lang="en-US" dirty="0"/>
              <a:t>Raghavendra theorem</a:t>
            </a:r>
          </a:p>
          <a:p>
            <a:pPr lvl="1"/>
            <a:r>
              <a:rPr lang="en-US" dirty="0"/>
              <a:t>Planted clique</a:t>
            </a:r>
          </a:p>
          <a:p>
            <a:pPr lvl="1"/>
            <a:r>
              <a:rPr lang="en-US" dirty="0"/>
              <a:t>Do an example? What problem? Tensor completion? Solving degree-2 equations?</a:t>
            </a:r>
          </a:p>
          <a:p>
            <a:r>
              <a:rPr lang="en-US" dirty="0"/>
              <a:t>Relation to LPs/SDPs/spectral algorithms</a:t>
            </a:r>
          </a:p>
          <a:p>
            <a:r>
              <a:rPr lang="en-US" dirty="0"/>
              <a:t>Language for semidefinite programming</a:t>
            </a:r>
          </a:p>
          <a:p>
            <a:r>
              <a:rPr lang="en-US" dirty="0"/>
              <a:t>Unification of algorithm design using small set of organizing principles</a:t>
            </a:r>
          </a:p>
          <a:p>
            <a:r>
              <a:rPr lang="en-US" dirty="0"/>
              <a:t>Gives recipe for algorithm design – good for cryptoanalysis</a:t>
            </a:r>
          </a:p>
          <a:p>
            <a:r>
              <a:rPr lang="en-US" dirty="0"/>
              <a:t>Meta-algorithms provide framework for hardness</a:t>
            </a:r>
          </a:p>
        </p:txBody>
      </p:sp>
    </p:spTree>
    <p:extLst>
      <p:ext uri="{BB962C8B-B14F-4D97-AF65-F5344CB8AC3E}">
        <p14:creationId xmlns:p14="http://schemas.microsoft.com/office/powerpoint/2010/main" val="4250766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CA37C4-317F-49BF-BE99-2C2EDD73E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Huge Algorithmic Success</a:t>
            </a:r>
          </a:p>
        </p:txBody>
      </p:sp>
    </p:spTree>
    <p:extLst>
      <p:ext uri="{BB962C8B-B14F-4D97-AF65-F5344CB8AC3E}">
        <p14:creationId xmlns:p14="http://schemas.microsoft.com/office/powerpoint/2010/main" val="2139338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5E545-2ED9-422D-A507-9C45A777C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Growing Lower Bound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7540B-EF5D-4076-8BF8-4C47BE823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prove </a:t>
            </a:r>
            <a:r>
              <a:rPr lang="en-US" i="1" dirty="0"/>
              <a:t>unconditional </a:t>
            </a:r>
            <a:r>
              <a:rPr lang="en-US" dirty="0"/>
              <a:t>lower bounds to </a:t>
            </a:r>
            <a:r>
              <a:rPr lang="en-US" b="1" dirty="0"/>
              <a:t>support existing hardness results </a:t>
            </a:r>
            <a:r>
              <a:rPr lang="en-US" dirty="0"/>
              <a:t>and/or to </a:t>
            </a:r>
            <a:r>
              <a:rPr lang="en-US" b="1" dirty="0"/>
              <a:t>support hardness conjectures.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Strong lower bounds known in support of: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Feige’s</a:t>
            </a:r>
            <a:r>
              <a:rPr lang="en-US" dirty="0">
                <a:solidFill>
                  <a:schemeClr val="accent1"/>
                </a:solidFill>
              </a:rPr>
              <a:t> random-SAT hypothesis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Planted clique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</a:rPr>
              <a:t>(some more exotic problems)</a:t>
            </a:r>
          </a:p>
        </p:txBody>
      </p:sp>
    </p:spTree>
    <p:extLst>
      <p:ext uri="{BB962C8B-B14F-4D97-AF65-F5344CB8AC3E}">
        <p14:creationId xmlns:p14="http://schemas.microsoft.com/office/powerpoint/2010/main" val="4179227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D7F2F-67F7-484A-B158-A1A3FC73C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SoS</a:t>
            </a:r>
            <a:r>
              <a:rPr lang="en-US" dirty="0"/>
              <a:t> and Cryptography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38214-EC5E-453A-B235-099743D64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5464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Cryptoanalysis: </a:t>
            </a:r>
            <a:r>
              <a:rPr lang="en-US" dirty="0" err="1"/>
              <a:t>SoS</a:t>
            </a:r>
            <a:r>
              <a:rPr lang="en-US" dirty="0"/>
              <a:t> is weapon of choice for designing poly-time algorithms for hard combinatorial/analytic problems. (NOT usually algebraic problems.)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Justifying assumptions: </a:t>
            </a:r>
            <a:r>
              <a:rPr lang="en-US" dirty="0" err="1"/>
              <a:t>SoS</a:t>
            </a:r>
            <a:r>
              <a:rPr lang="en-US" dirty="0"/>
              <a:t> </a:t>
            </a:r>
            <a:r>
              <a:rPr lang="en-US" i="1" dirty="0"/>
              <a:t>lower bounds </a:t>
            </a:r>
            <a:r>
              <a:rPr lang="en-US" dirty="0"/>
              <a:t>(impossibility results) are evidence for hardness against all polynomial time algorithms.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05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E610-D282-4731-A483-9C5C97AC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to Enter the Crypto Scene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E7704-B9BD-4B05-A004-D559B2568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2017-18, several proposals for indistinguishability obfuscation based on </a:t>
            </a:r>
            <a:r>
              <a:rPr lang="en-US" b="1" dirty="0" err="1"/>
              <a:t>blockwise</a:t>
            </a:r>
            <a:r>
              <a:rPr lang="en-US" b="1" dirty="0"/>
              <a:t> 2-local </a:t>
            </a:r>
            <a:r>
              <a:rPr lang="en-US" dirty="0"/>
              <a:t>or </a:t>
            </a:r>
            <a:r>
              <a:rPr lang="en-US" b="1" dirty="0"/>
              <a:t>degree-2 </a:t>
            </a:r>
            <a:r>
              <a:rPr lang="en-US" dirty="0"/>
              <a:t>PRGs</a:t>
            </a:r>
            <a:r>
              <a:rPr lang="en-US" dirty="0">
                <a:solidFill>
                  <a:schemeClr val="tx2"/>
                </a:solidFill>
              </a:rPr>
              <a:t> [Lin-</a:t>
            </a:r>
            <a:r>
              <a:rPr lang="en-US" dirty="0" err="1">
                <a:solidFill>
                  <a:schemeClr val="tx2"/>
                </a:solidFill>
              </a:rPr>
              <a:t>Tessaro</a:t>
            </a:r>
            <a:r>
              <a:rPr lang="en-US" dirty="0">
                <a:solidFill>
                  <a:schemeClr val="tx2"/>
                </a:solidFill>
              </a:rPr>
              <a:t>, Ananth-Jain-</a:t>
            </a:r>
            <a:r>
              <a:rPr lang="en-US" dirty="0" err="1">
                <a:solidFill>
                  <a:schemeClr val="tx2"/>
                </a:solidFill>
              </a:rPr>
              <a:t>Sahai</a:t>
            </a:r>
            <a:r>
              <a:rPr lang="en-US" dirty="0">
                <a:solidFill>
                  <a:schemeClr val="tx2"/>
                </a:solidFill>
              </a:rPr>
              <a:t>, Agrawal, Lin-Matt]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 </a:t>
            </a:r>
            <a:r>
              <a:rPr lang="en-US" b="1" dirty="0" err="1"/>
              <a:t>blockwise</a:t>
            </a:r>
            <a:r>
              <a:rPr lang="en-US" b="1" dirty="0"/>
              <a:t> 2-local </a:t>
            </a:r>
            <a:r>
              <a:rPr lang="en-US" dirty="0"/>
              <a:t>PRGs exist? </a:t>
            </a:r>
            <a:r>
              <a:rPr lang="en-US" dirty="0">
                <a:solidFill>
                  <a:srgbClr val="C00000"/>
                </a:solidFill>
              </a:rPr>
              <a:t>NO! [BBKK ‘17], </a:t>
            </a:r>
            <a:r>
              <a:rPr lang="en-US" dirty="0">
                <a:solidFill>
                  <a:schemeClr val="accent1"/>
                </a:solidFill>
              </a:rPr>
              <a:t>attack via </a:t>
            </a:r>
            <a:r>
              <a:rPr lang="en-US" dirty="0" err="1">
                <a:solidFill>
                  <a:schemeClr val="accent1"/>
                </a:solidFill>
              </a:rPr>
              <a:t>SoS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 </a:t>
            </a:r>
            <a:r>
              <a:rPr lang="en-US" b="1" dirty="0"/>
              <a:t>degree-2 </a:t>
            </a:r>
            <a:r>
              <a:rPr lang="en-US" dirty="0"/>
              <a:t>PRGs exist? </a:t>
            </a:r>
            <a:r>
              <a:rPr lang="en-US" dirty="0">
                <a:solidFill>
                  <a:srgbClr val="C00000"/>
                </a:solidFill>
              </a:rPr>
              <a:t>All existing proposals largely refuted [B</a:t>
            </a:r>
            <a:r>
              <a:rPr lang="en-US" b="1" dirty="0">
                <a:solidFill>
                  <a:srgbClr val="C00000"/>
                </a:solidFill>
              </a:rPr>
              <a:t>H</a:t>
            </a:r>
            <a:r>
              <a:rPr lang="en-US" dirty="0">
                <a:solidFill>
                  <a:srgbClr val="C00000"/>
                </a:solidFill>
              </a:rPr>
              <a:t>JKS ‘19], </a:t>
            </a:r>
            <a:r>
              <a:rPr lang="en-US" dirty="0">
                <a:solidFill>
                  <a:schemeClr val="accent1"/>
                </a:solidFill>
              </a:rPr>
              <a:t>attack via </a:t>
            </a:r>
            <a:r>
              <a:rPr lang="en-US" dirty="0" err="1">
                <a:solidFill>
                  <a:schemeClr val="accent1"/>
                </a:solidFill>
              </a:rPr>
              <a:t>SoS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06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994F-734D-4F78-A5A4-4A3BDDD3A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57893-73E1-4AA4-A200-83DC2A0DB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What is sum of squares?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Raghavendra’s Theorem: </a:t>
            </a:r>
            <a:r>
              <a:rPr lang="en-US" dirty="0">
                <a:solidFill>
                  <a:schemeClr val="accent1"/>
                </a:solidFill>
              </a:rPr>
              <a:t>evidence for </a:t>
            </a:r>
            <a:r>
              <a:rPr lang="en-US" b="1" i="1" dirty="0">
                <a:solidFill>
                  <a:schemeClr val="accent1"/>
                </a:solidFill>
              </a:rPr>
              <a:t>optimality</a:t>
            </a:r>
            <a:r>
              <a:rPr lang="en-US" i="1" dirty="0">
                <a:solidFill>
                  <a:schemeClr val="accent1"/>
                </a:solidFill>
              </a:rPr>
              <a:t> among polynomial time algorithms </a:t>
            </a:r>
            <a:r>
              <a:rPr lang="en-US" dirty="0">
                <a:solidFill>
                  <a:schemeClr val="accent1"/>
                </a:solidFill>
              </a:rPr>
              <a:t>(in restricted settings)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Technical Vignette: solving </a:t>
            </a:r>
            <a:r>
              <a:rPr lang="en-US" b="1" dirty="0">
                <a:solidFill>
                  <a:schemeClr val="accent2"/>
                </a:solidFill>
              </a:rPr>
              <a:t>degree-2 equations</a:t>
            </a:r>
          </a:p>
        </p:txBody>
      </p:sp>
    </p:spTree>
    <p:extLst>
      <p:ext uri="{BB962C8B-B14F-4D97-AF65-F5344CB8AC3E}">
        <p14:creationId xmlns:p14="http://schemas.microsoft.com/office/powerpoint/2010/main" val="2004081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17507</TotalTime>
  <Words>2241</Words>
  <Application>Microsoft Office PowerPoint</Application>
  <PresentationFormat>On-screen Show (4:3)</PresentationFormat>
  <Paragraphs>346</Paragraphs>
  <Slides>43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Office Theme</vt:lpstr>
      <vt:lpstr>A Sum of Squares View on Algorithms, Complexity, and Cryptoanalysis</vt:lpstr>
      <vt:lpstr>What is Sum of Squares?</vt:lpstr>
      <vt:lpstr>What is Sum of Squares?</vt:lpstr>
      <vt:lpstr>Huge Algorithmic Success</vt:lpstr>
      <vt:lpstr>Huge Algorithmic Success</vt:lpstr>
      <vt:lpstr>Growing Lower Bound Success</vt:lpstr>
      <vt:lpstr>SoS and Cryptography </vt:lpstr>
      <vt:lpstr>Starting to Enter the Crypto Scene</vt:lpstr>
      <vt:lpstr>Agenda</vt:lpstr>
      <vt:lpstr>What is Sum of Squares?</vt:lpstr>
      <vt:lpstr>What is Sum of Squares?</vt:lpstr>
      <vt:lpstr>Convex Programming</vt:lpstr>
      <vt:lpstr>Which convex sets?</vt:lpstr>
      <vt:lpstr>Beyond Polytopes: Semidefinite Programs (SDP)</vt:lpstr>
      <vt:lpstr>What is Sum of Squares?</vt:lpstr>
      <vt:lpstr>How to design LP/SDP-based algorithms</vt:lpstr>
      <vt:lpstr>Approximating complex sets by simple ones</vt:lpstr>
      <vt:lpstr>Approximating complex sets by simple ones</vt:lpstr>
      <vt:lpstr>How can you explore and reason about huge design space of convex programs?</vt:lpstr>
      <vt:lpstr>How to choose your SDP?</vt:lpstr>
      <vt:lpstr>Polynomials and SoS</vt:lpstr>
      <vt:lpstr>What is Sum of Squares?</vt:lpstr>
      <vt:lpstr>Agenda</vt:lpstr>
      <vt:lpstr>The Max Cut SDP</vt:lpstr>
      <vt:lpstr>Utility of SoS</vt:lpstr>
      <vt:lpstr>Evidence for Optimality</vt:lpstr>
      <vt:lpstr>Formalizing optimality: CSPs</vt:lpstr>
      <vt:lpstr>Raghavendra’s Theorem</vt:lpstr>
      <vt:lpstr>Agenda</vt:lpstr>
      <vt:lpstr>Example algorithm: solving systems of quadratic equations</vt:lpstr>
      <vt:lpstr>Natural candidate: random polynomials</vt:lpstr>
      <vt:lpstr>Inverting quadratic PRGs by SoS</vt:lpstr>
      <vt:lpstr>Inverting quadratic PRGs by SoS</vt:lpstr>
      <vt:lpstr>Inverting degree-2 PRGs by SoS</vt:lpstr>
      <vt:lpstr>Conclusion</vt:lpstr>
      <vt:lpstr>Thanks!</vt:lpstr>
      <vt:lpstr>Lower Bounds</vt:lpstr>
      <vt:lpstr>Example: Planted Clique</vt:lpstr>
      <vt:lpstr>Example: Planted Clique</vt:lpstr>
      <vt:lpstr>Example: Planted Clique</vt:lpstr>
      <vt:lpstr>Evolution of Convex Programming</vt:lpstr>
      <vt:lpstr>What is Sum of Squares?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Sum of Squares View on Algorithms, Complexity, and Cryptoanalysis</dc:title>
  <dc:creator>Samuel Hopkins</dc:creator>
  <cp:lastModifiedBy>Sam Hopkins</cp:lastModifiedBy>
  <cp:revision>88</cp:revision>
  <dcterms:created xsi:type="dcterms:W3CDTF">2019-08-01T07:16:23Z</dcterms:created>
  <dcterms:modified xsi:type="dcterms:W3CDTF">2019-08-19T02:08:05Z</dcterms:modified>
</cp:coreProperties>
</file>