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1DAE-27CF-4373-8F15-F22D91AA43D6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67A8-5F02-4E64-A4DE-186DC8AFFF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1DAE-27CF-4373-8F15-F22D91AA43D6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67A8-5F02-4E64-A4DE-186DC8AFFF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1DAE-27CF-4373-8F15-F22D91AA43D6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67A8-5F02-4E64-A4DE-186DC8AFFF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1DAE-27CF-4373-8F15-F22D91AA43D6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67A8-5F02-4E64-A4DE-186DC8AFFF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1DAE-27CF-4373-8F15-F22D91AA43D6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67A8-5F02-4E64-A4DE-186DC8AFFF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1DAE-27CF-4373-8F15-F22D91AA43D6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67A8-5F02-4E64-A4DE-186DC8AFFF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1DAE-27CF-4373-8F15-F22D91AA43D6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67A8-5F02-4E64-A4DE-186DC8AFFF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1DAE-27CF-4373-8F15-F22D91AA43D6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67A8-5F02-4E64-A4DE-186DC8AFFF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1DAE-27CF-4373-8F15-F22D91AA43D6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67A8-5F02-4E64-A4DE-186DC8AFFF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1DAE-27CF-4373-8F15-F22D91AA43D6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67A8-5F02-4E64-A4DE-186DC8AFFF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1DAE-27CF-4373-8F15-F22D91AA43D6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67A8-5F02-4E64-A4DE-186DC8AFFF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F1DAE-27CF-4373-8F15-F22D91AA43D6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667A8-5F02-4E64-A4DE-186DC8AFFF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1484784"/>
            <a:ext cx="4248472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9592" y="1124744"/>
            <a:ext cx="391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研究内容：专注三维网格生成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76056" y="1484784"/>
            <a:ext cx="1584176" cy="2520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92080" y="1124744"/>
            <a:ext cx="136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技术路线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4788024" y="1988840"/>
            <a:ext cx="265530" cy="186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4810526" y="2882273"/>
            <a:ext cx="265530" cy="186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4788024" y="3602353"/>
            <a:ext cx="265530" cy="186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大括号 11"/>
          <p:cNvSpPr/>
          <p:nvPr/>
        </p:nvSpPr>
        <p:spPr>
          <a:xfrm>
            <a:off x="3203848" y="1700807"/>
            <a:ext cx="88510" cy="7200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67544" y="1556792"/>
            <a:ext cx="334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通用的：可处理多类物体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7584" y="2195572"/>
            <a:ext cx="221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端到端可训练的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26112" y="1916832"/>
            <a:ext cx="136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如何实现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20072" y="19168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表面参数化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9552" y="278092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物体网格表面连续无自交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26112" y="2780928"/>
            <a:ext cx="136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如何控制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36212" y="27809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循环正则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36212" y="3501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混合形变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7544" y="350100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更多形状细节，更高准确率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19872" y="3501008"/>
            <a:ext cx="136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如何提升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49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4</cp:revision>
  <dcterms:created xsi:type="dcterms:W3CDTF">2019-03-01T03:19:10Z</dcterms:created>
  <dcterms:modified xsi:type="dcterms:W3CDTF">2019-03-01T03:49:39Z</dcterms:modified>
</cp:coreProperties>
</file>