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4017a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4017a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3c251e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3c251e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4017a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4017a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4017ae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74017ae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bafda5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bafda5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bafda5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bafda5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9c4189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9c4189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9c4189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9c4189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3c251e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3c251e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9c4189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9c4189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4017ae8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4017ae8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4017ae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4017ae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4017ae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4017ae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227475" y="1444250"/>
            <a:ext cx="3656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Hmoney Version 1.1</a:t>
            </a:r>
            <a:endParaRPr sz="29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Payroll System for the Startups and Small </a:t>
            </a:r>
            <a:r>
              <a:rPr lang="en"/>
              <a:t>Businesses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25" y="1031700"/>
            <a:ext cx="2080350" cy="2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Option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3495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 the user the option to print their check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644" y="0"/>
            <a:ext cx="51483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597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Admin- New System to Enter Employee Hours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013900" y="1225225"/>
            <a:ext cx="381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Streamlined process that enables users to quickly and accurately enter their employees Hours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0" y="1147225"/>
            <a:ext cx="461294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Coworker Search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735350" y="1225225"/>
            <a:ext cx="309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Added A Method for employees to search fellow employees contact information!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423650" cy="3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Your own Pay stub!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036250" y="1225225"/>
            <a:ext cx="3796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Employee users can now quickly view their most recent pay stub within their home menu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075"/>
            <a:ext cx="4260300" cy="34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40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Errors and Corrections!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2696075"/>
            <a:ext cx="85206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Input’s with </a:t>
            </a:r>
            <a:r>
              <a:rPr lang="en"/>
              <a:t>improper</a:t>
            </a:r>
            <a:r>
              <a:rPr lang="en"/>
              <a:t> data formatting are now not accepted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HR users can still input incorrect dates of hire or contact information however it can be u</a:t>
            </a:r>
            <a:r>
              <a:rPr lang="en"/>
              <a:t>pdated at a later date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350"/>
            <a:ext cx="8520602" cy="1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names and roles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7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Ivan Avalos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Admin Front and Back end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Presentation, and SRS documentation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Updated Part Timers Handling</a:t>
            </a:r>
            <a:endParaRPr sz="1105"/>
          </a:p>
          <a:p>
            <a:pPr indent="-2987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Chris </a:t>
            </a:r>
            <a:r>
              <a:rPr lang="en" sz="1105">
                <a:solidFill>
                  <a:srgbClr val="202124"/>
                </a:solidFill>
                <a:highlight>
                  <a:srgbClr val="FFFFFF"/>
                </a:highlight>
              </a:rPr>
              <a:t>Pipitone</a:t>
            </a:r>
            <a:endParaRPr sz="110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>
                <a:solidFill>
                  <a:srgbClr val="202124"/>
                </a:solidFill>
                <a:highlight>
                  <a:srgbClr val="FFFFFF"/>
                </a:highlight>
              </a:rPr>
              <a:t>Group leader</a:t>
            </a:r>
            <a:endParaRPr sz="110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>
                <a:solidFill>
                  <a:srgbClr val="202124"/>
                </a:solidFill>
                <a:highlight>
                  <a:srgbClr val="FFFFFF"/>
                </a:highlight>
              </a:rPr>
              <a:t> Presentation and Employee </a:t>
            </a:r>
            <a:r>
              <a:rPr lang="en" sz="1105"/>
              <a:t>Front and Back end</a:t>
            </a:r>
            <a:endParaRPr sz="1105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General troubleshooting and error handling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Added New DataBase Functionality </a:t>
            </a:r>
            <a:endParaRPr sz="1105"/>
          </a:p>
          <a:p>
            <a:pPr indent="-2987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Zhuowei Hu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Built the database, Managed the Payroll algorithm, How-to Manual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Managed our interactions with github 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General troubleshooting and error handling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Updated Tax and Gross Pay</a:t>
            </a:r>
            <a:endParaRPr sz="1105"/>
          </a:p>
          <a:p>
            <a:pPr indent="-2987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Patrick Chu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Worked on Update and Remove Employee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Updated SRS and Users Manual</a:t>
            </a:r>
            <a:endParaRPr sz="1105"/>
          </a:p>
          <a:p>
            <a:pPr indent="-2987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Haftamu Molla 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HR </a:t>
            </a:r>
            <a:r>
              <a:rPr lang="en" sz="1105"/>
              <a:t>Front and Back end</a:t>
            </a:r>
            <a:r>
              <a:rPr lang="en" sz="1105"/>
              <a:t>, Benefits implementation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Presentation</a:t>
            </a:r>
            <a:r>
              <a:rPr lang="en" sz="1105"/>
              <a:t> and SRS documentation</a:t>
            </a:r>
            <a:endParaRPr sz="1105"/>
          </a:p>
          <a:p>
            <a:pPr indent="-29877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❏"/>
            </a:pPr>
            <a:r>
              <a:rPr lang="en" sz="1105"/>
              <a:t>Updated Security</a:t>
            </a:r>
            <a:endParaRPr sz="11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DataBase For Previous Employees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92275" y="3395975"/>
            <a:ext cx="84399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new database stores previous employees who have left the company for reasons that can be </a:t>
            </a:r>
            <a:r>
              <a:rPr lang="en"/>
              <a:t>selected</a:t>
            </a:r>
            <a:r>
              <a:rPr lang="en"/>
              <a:t> from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Only Relevant Information about the employee is stored here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75" y="1297000"/>
            <a:ext cx="47529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950" y="1469550"/>
            <a:ext cx="2372275" cy="9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HR - Add Employee Window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594950" y="28475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47A7A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47A7A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045950" y="1147225"/>
            <a:ext cx="3549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Added new options for different states!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Added new options for different earnings types!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034175" y="7714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00" y="1278201"/>
            <a:ext cx="4362925" cy="31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HR - Add Employee Window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594950" y="28475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47A7A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47A7A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045950" y="1147225"/>
            <a:ext cx="35490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Added new options for different earnings types!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034175" y="77140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4741151" cy="342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HR - Update/Remove Employee Window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424300" y="1360475"/>
            <a:ext cx="340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HR can edit Employee information and update to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Update useful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Change Employee Benefit Package!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Added New Database Functionality!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872" y="4714472"/>
            <a:ext cx="337125" cy="3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50" y="1094288"/>
            <a:ext cx="439874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Jersey Taxes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550"/>
            <a:ext cx="8520601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428625"/>
            <a:ext cx="8520600" cy="4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Connecticut Taxes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50" y="1051450"/>
            <a:ext cx="8117725" cy="3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401k </a:t>
            </a:r>
            <a:r>
              <a:rPr lang="en"/>
              <a:t>benefit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38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401k will take 4.3% of the 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4.3% will be not taxed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won't pay income tax on 401(k) money until you withdraw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