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OSU HART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Michael Elliott, Samuel Hudson, Glenn Upthagrove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Logging in Action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63" y="1690688"/>
            <a:ext cx="8644464" cy="48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Trace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816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trace is nearly completed for both a post flight mode and a near real time mode. It is implemented in OpenGL.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post flight mode reads JSON from the log file and then converts it into </a:t>
            </a:r>
            <a:r>
              <a:rPr lang="en-US"/>
              <a:t>vertices</a:t>
            </a:r>
            <a:r>
              <a:rPr lang="en-US"/>
              <a:t> for a line tracing the path.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NRT mode does the same conversion, but reads form a pipe every 60th of a second and updates the data set once per second.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ground also has a map taken from the Google Static Maps API.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Trace in Action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63" y="1690688"/>
            <a:ext cx="8644464" cy="48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Stumbling Blocks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original plan for the trace was to multithread it, but this was not possible with OpenGL so I had to make the 60th of a second read solution.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trace still has a longitude conversion problem and the textured plane needs to be cleaned up.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handling has yet to be started since I have no hardware from the ECE team to begin reading from.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 and Plans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 am running tests to figure out where my conversion issue is. I am certain it is a simple bug.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 will remake the textured plane with triangle strips and redo the math to clean up the texture.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Once ECE gives me hardware I will work exceptionally quickly on getting data handling up and running.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 will be writting many more tests for each compnent.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Progress Overview - Sam Hudson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The data handler is now currently functioning and passing JSON data to the mongo database via API calls.</a:t>
            </a:r>
            <a:endParaRPr/>
          </a:p>
          <a:p>
            <a:pPr indent="-228600" lvl="0" marL="2286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A docker environment has been configured to rapidly </a:t>
            </a:r>
            <a:r>
              <a:rPr lang="en-US"/>
              <a:t>stand up</a:t>
            </a:r>
            <a:r>
              <a:rPr lang="en-US"/>
              <a:t> each web tool container. Containers include the Web Application, Web API and MongoDB.</a:t>
            </a:r>
            <a:endParaRPr/>
          </a:p>
          <a:p>
            <a:pPr indent="-228600" lvl="0" marL="2286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web application successfully syncs with incoming telemetry from the data handler.</a:t>
            </a:r>
            <a:endParaRPr/>
          </a:p>
          <a:p>
            <a:pPr indent="-228600" lvl="0" marL="2286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D3 visualizations are in progress and the </a:t>
            </a:r>
            <a:r>
              <a:rPr lang="en-US"/>
              <a:t>speedometer</a:t>
            </a:r>
            <a:r>
              <a:rPr lang="en-US"/>
              <a:t> is awaiting </a:t>
            </a:r>
            <a:r>
              <a:rPr lang="en-US"/>
              <a:t>integration</a:t>
            </a:r>
            <a:r>
              <a:rPr lang="en-US"/>
              <a:t> with the JavaScript Async function.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API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062275" y="1767025"/>
            <a:ext cx="72918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Support REST Verbs: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GET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POST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Endpoints</a:t>
            </a:r>
            <a:r>
              <a:rPr lang="en-US" sz="1800"/>
              <a:t>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US" sz="1800"/>
              <a:t>/api/v1.0/telemetry_all</a:t>
            </a:r>
            <a:endParaRPr i="1" sz="1800"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Supports GET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GET request to return all telemetry data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US" sz="1800">
                <a:solidFill>
                  <a:schemeClr val="dk1"/>
                </a:solidFill>
              </a:rPr>
              <a:t>/api/v1.0/telemetry</a:t>
            </a:r>
            <a:endParaRPr i="1" sz="1800"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Supports GET and POST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GETS the latest telemetry entry from the database.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POSTS telemetry JSON object to the database.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Application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517975"/>
            <a:ext cx="10515600" cy="5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The web application backend has been implemented using Flask python web framework. Currently the web application has only one route defined and that’s for the homepage.</a:t>
            </a:r>
            <a:endParaRPr sz="2400"/>
          </a:p>
          <a:p>
            <a:pPr indent="-203200" lvl="0" marL="228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To test </a:t>
            </a:r>
            <a:r>
              <a:rPr lang="en-US" sz="2400"/>
              <a:t>integration</a:t>
            </a:r>
            <a:r>
              <a:rPr lang="en-US" sz="2400"/>
              <a:t> with the web API I defined a basic function to pull data from the database via the API and display that data on the homepage.</a:t>
            </a:r>
            <a:endParaRPr sz="2400"/>
          </a:p>
          <a:p>
            <a:pPr indent="-203200" lvl="0" marL="228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After I confirm that data could be successfully queried I started writing the front-end in JavaScript</a:t>
            </a:r>
            <a:endParaRPr sz="2400"/>
          </a:p>
          <a:p>
            <a:pPr indent="-203200" lvl="0" marL="228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I then built an </a:t>
            </a:r>
            <a:r>
              <a:rPr lang="en-US" sz="2400"/>
              <a:t>asynchronous</a:t>
            </a:r>
            <a:r>
              <a:rPr lang="en-US" sz="2400"/>
              <a:t> function in JavaScript to poll data from the database via API request but I ran into an issue with CORS (Cross Origin Resource Sharing). I handled this by adding the </a:t>
            </a:r>
            <a:r>
              <a:rPr lang="en-US" sz="2400"/>
              <a:t>dependencies</a:t>
            </a:r>
            <a:r>
              <a:rPr lang="en-US" sz="2400"/>
              <a:t> flask-cors to the </a:t>
            </a:r>
            <a:r>
              <a:rPr lang="en-US" sz="2400"/>
              <a:t>dependency</a:t>
            </a:r>
            <a:r>
              <a:rPr lang="en-US" sz="2400"/>
              <a:t> list for this instance making cross-origin AJAX possible.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1043600" y="1690825"/>
            <a:ext cx="87420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database has fully configured and exists stands independent of the application and API.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ran into a configuration issue with journal sizing. Docker limits the container size and all journal files were expended beyond there 3GB limits.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solved this issue by mounting a volume containing the journals from my host machine. 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speedometer visualization has been created, currently it doesn’t interface directly with the API but this won’t be difficult to </a:t>
            </a:r>
            <a:r>
              <a:rPr lang="en-US"/>
              <a:t>integrate</a:t>
            </a:r>
            <a:r>
              <a:rPr lang="en-US"/>
              <a:t>. </a:t>
            </a:r>
            <a:endParaRPr/>
          </a:p>
          <a:p>
            <a:pPr indent="-228600" lvl="0" marL="2286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I found a cool library for other instrumentation </a:t>
            </a:r>
            <a:r>
              <a:rPr lang="en-US"/>
              <a:t>visualization</a:t>
            </a:r>
            <a:r>
              <a:rPr lang="en-US"/>
              <a:t> that I may consider using after some approval. </a:t>
            </a:r>
            <a:endParaRPr/>
          </a:p>
          <a:p>
            <a:pPr indent="-228600" lvl="0" marL="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I haven’t started working on the trajectory plotter but this is something I have a </a:t>
            </a:r>
            <a:r>
              <a:rPr lang="en-US"/>
              <a:t>good</a:t>
            </a:r>
            <a:r>
              <a:rPr lang="en-US"/>
              <a:t> idea on how to implement.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Progress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r>
              <a:rPr lang="en-US"/>
              <a:t>-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Michael Elliott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collection and interpretation from the onboard sensors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Creation and transmission of data packets to the ground station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Process packets on the receiving end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MVC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Jinja2 Templates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Base Template which stores the main layout configuration for the web application.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Child templates are used to page specific customization.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1550850"/>
            <a:ext cx="10230673" cy="477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next stages of development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Integrate the trajectory plotter, </a:t>
            </a:r>
            <a:r>
              <a:rPr lang="en-US"/>
              <a:t>altimeter and speedometer with incoming telemetry data.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Define routes for each widget.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Build an interface to navigate between pages.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Work on installing adding the web tools environment to the Raspberry Pi attached to the ground station.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Kalman Filter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Math &amp; program structure completed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Homegrown matrix library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Waiting on hardware to be able to test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Transmission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Packet design and creation complete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Adding checksum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Waiting on receiver hardware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Code correctness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Hardware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Matrix library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Firmware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Progress Overview -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Glenn Upthagrove: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345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logging has been completed, and can be used to log several formats of data.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Interprocess communication has been tested up to 100,000 packets per second.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3D trace is nearly completed for both post flight and near real time modes.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data generator has been made that can create test data on demand and present it in several ways for various other parts of the pipeline.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Some firmware has been written to aid the ECE sub team.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Generator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Data Generator is a </a:t>
            </a:r>
            <a:r>
              <a:rPr lang="en-US"/>
              <a:t>necessary</a:t>
            </a:r>
            <a:r>
              <a:rPr lang="en-US"/>
              <a:t> </a:t>
            </a:r>
            <a:r>
              <a:rPr lang="en-US"/>
              <a:t>component</a:t>
            </a:r>
            <a:r>
              <a:rPr lang="en-US"/>
              <a:t> for testing all other parts of the pipeline and I created it over the winter break as I knew it would be needed before anything else.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 refactored it later to allow for data to be pushed to other parts in several different ways. It can now wrote to a file, a pipe, or a fifo.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takes in initial parameters, then creates JSON packets at a specified frequency with the data being updated with a simple quadratic and pseudo random variance.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Generator</a:t>
            </a:r>
            <a:r>
              <a:rPr lang="en-US"/>
              <a:t> in Action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13" y="1690825"/>
            <a:ext cx="86442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logger is a stand alone process that logs incoming string to a specified file.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written in this way such that it is adaptable to several circumstances.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can be written to a packet in several ways by an earlier portion of the pipeline and the logger will log whatever it is sent.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allows more than one logger to be spawned and log several formats of data independently of each other.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