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68" r:id="rId4"/>
    <p:sldId id="264" r:id="rId5"/>
    <p:sldId id="256" r:id="rId6"/>
    <p:sldId id="267" r:id="rId7"/>
    <p:sldId id="269" r:id="rId8"/>
    <p:sldId id="257" r:id="rId9"/>
    <p:sldId id="266" r:id="rId10"/>
    <p:sldId id="273" r:id="rId11"/>
    <p:sldId id="27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121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3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0DC7-8EA0-4CB7-893B-35824988B42E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Project 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59664"/>
            <a:ext cx="1668201" cy="15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239508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Acorn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8778" y="4736068"/>
            <a:ext cx="8008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Master Programmer: Samuel Hug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smtClean="0"/>
              <a:t>GUI Developer and Programmer: Jacob Casperson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/>
              <a:t>Assistant to the Assistant and Report Writer: Dan Massie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0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PlethoraOfPong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/>
              <a:t>V</a:t>
            </a:r>
            <a:r>
              <a:rPr lang="en-US" sz="2000" dirty="0" smtClean="0"/>
              <a:t>ersion 1.02 Beta Release </a:t>
            </a:r>
            <a:br>
              <a:rPr lang="en-US" sz="2000" dirty="0" smtClean="0"/>
            </a:br>
            <a:r>
              <a:rPr lang="en-US" sz="2000" dirty="0" smtClean="0"/>
              <a:t>Date 2012_12_10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 smtClean="0"/>
              <a:t>Game Familiarization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7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3701"/>
            <a:ext cx="2137863" cy="774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818" y="2209800"/>
            <a:ext cx="155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Initialization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2769" y="3324883"/>
            <a:ext cx="389603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5695" y="3427149"/>
            <a:ext cx="389603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37" y="3460159"/>
            <a:ext cx="895483" cy="6796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22" y="4273727"/>
            <a:ext cx="866673" cy="6655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784" y="4290232"/>
            <a:ext cx="871044" cy="65744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37" y="3464319"/>
            <a:ext cx="868859" cy="6594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22" y="3465166"/>
            <a:ext cx="881973" cy="6696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35391" y="3026975"/>
            <a:ext cx="291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Count-down to start game </a:t>
            </a:r>
          </a:p>
          <a:p>
            <a:endParaRPr lang="en-US" sz="1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2" y="4254313"/>
            <a:ext cx="798267" cy="69868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97015" y="4759650"/>
            <a:ext cx="1608785" cy="1488750"/>
            <a:chOff x="1066800" y="4371406"/>
            <a:chExt cx="1738843" cy="17733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724400"/>
              <a:ext cx="1738843" cy="142031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4993" y="4371406"/>
              <a:ext cx="1602095" cy="366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Player loses game</a:t>
              </a:r>
              <a:endParaRPr lang="en-US" sz="14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1" y="3470482"/>
            <a:ext cx="2112811" cy="9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PlethoraOfPong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/>
              <a:t>V</a:t>
            </a:r>
            <a:r>
              <a:rPr lang="en-US" sz="2000" dirty="0" smtClean="0"/>
              <a:t>ersion 1.02 Beta Release </a:t>
            </a:r>
            <a:br>
              <a:rPr lang="en-US" sz="2000" dirty="0" smtClean="0"/>
            </a:br>
            <a:r>
              <a:rPr lang="en-US" sz="2000" dirty="0" smtClean="0"/>
              <a:t>Date 2012_12_10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Keyboard Familiarization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07474"/>
            <a:ext cx="183373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17" y="2407474"/>
            <a:ext cx="1941783" cy="1841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31" y="2407474"/>
            <a:ext cx="1850669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37449"/>
            <a:ext cx="1833730" cy="1671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70" y="4637450"/>
            <a:ext cx="1859030" cy="1671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637450"/>
            <a:ext cx="1828800" cy="16717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2000" y="3043535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(1, 2)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67702" y="3774609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(Z, </a:t>
            </a:r>
            <a:r>
              <a:rPr lang="en-US" sz="1200" dirty="0">
                <a:solidFill>
                  <a:schemeClr val="bg1"/>
                </a:solidFill>
              </a:rPr>
              <a:t>X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7701" y="2491340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(9, </a:t>
            </a:r>
            <a:r>
              <a:rPr lang="en-US" sz="1200" dirty="0">
                <a:solidFill>
                  <a:schemeClr val="bg1"/>
                </a:solidFill>
              </a:rPr>
              <a:t>0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5035" y="3805535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3099" y="2493094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9400" y="3805535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(Z, </a:t>
            </a:r>
            <a:r>
              <a:rPr lang="en-US" sz="1200" dirty="0">
                <a:solidFill>
                  <a:schemeClr val="bg1"/>
                </a:solidFill>
              </a:rPr>
              <a:t>X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1465" y="2453761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(9, 0)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9739" y="2438400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(1, 2)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832730"/>
              </p:ext>
            </p:extLst>
          </p:nvPr>
        </p:nvGraphicFramePr>
        <p:xfrm>
          <a:off x="7226455" y="228600"/>
          <a:ext cx="1625272" cy="64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23"/>
                <a:gridCol w="361172"/>
                <a:gridCol w="300977"/>
              </a:tblGrid>
              <a:tr h="3672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Controls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02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3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4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5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6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7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8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9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10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11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13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14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15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16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17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18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4186" y="2084429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Players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63510" y="2071885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Players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12225" y="2086277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Players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37780" y="4321003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Players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88562" y="4330747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Players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71290" y="4342356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Players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48400" y="3581400"/>
            <a:ext cx="70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5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(Q, </a:t>
            </a:r>
            <a:r>
              <a:rPr lang="en-US" sz="1200" dirty="0">
                <a:solidFill>
                  <a:schemeClr val="bg1"/>
                </a:solidFill>
              </a:rPr>
              <a:t>W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2539" y="2667000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(1, 2)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7778" y="2485083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(9, 0)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3091841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(Z, </a:t>
            </a:r>
            <a:r>
              <a:rPr lang="en-US" sz="1200" dirty="0">
                <a:solidFill>
                  <a:schemeClr val="bg1"/>
                </a:solidFill>
              </a:rPr>
              <a:t>X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8139" y="3812232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0287" y="484728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(1, 2)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3213" y="462909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(9, 0)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5101" y="487126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(Z, </a:t>
            </a:r>
            <a:r>
              <a:rPr lang="en-US" sz="1000" dirty="0">
                <a:solidFill>
                  <a:schemeClr val="bg1"/>
                </a:solidFill>
              </a:rPr>
              <a:t>X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8429" y="563880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4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  (N, M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9753" y="592553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5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(Q, W)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40501" y="563326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6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(O, P)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0301" y="49394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(1, 2)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92130" y="464615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(9, 0)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75520" y="470529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(Z, </a:t>
            </a:r>
            <a:r>
              <a:rPr lang="en-US" sz="1000" dirty="0">
                <a:solidFill>
                  <a:schemeClr val="bg1"/>
                </a:solidFill>
              </a:rPr>
              <a:t>X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78940" y="5277529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4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  (N, M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7734" y="593806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5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(Q, W)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7213" y="592553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6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(O, P)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0301" y="56388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7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(C, </a:t>
            </a:r>
            <a:r>
              <a:rPr lang="en-US" sz="1000" dirty="0">
                <a:solidFill>
                  <a:schemeClr val="bg1"/>
                </a:solidFill>
              </a:rPr>
              <a:t>V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8953" y="496552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(1, 2)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96427" y="558211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8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(K, L)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8865" y="46165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(9, 0)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2470" y="461062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(Z, </a:t>
            </a:r>
            <a:r>
              <a:rPr lang="en-US" sz="1000" dirty="0">
                <a:solidFill>
                  <a:schemeClr val="bg1"/>
                </a:solidFill>
              </a:rPr>
              <a:t>X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29200" y="487680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4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  (N, M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9200" y="5508361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5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(Q, W)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0200" y="595612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6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(O, P)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80540" y="595612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7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(C, </a:t>
            </a:r>
            <a:r>
              <a:rPr lang="en-US" sz="1000" dirty="0">
                <a:solidFill>
                  <a:schemeClr val="bg1"/>
                </a:solidFill>
              </a:rPr>
              <a:t>V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8768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Please feel free to download a free (for now) Beta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Version of </a:t>
            </a:r>
            <a:r>
              <a:rPr lang="en-US" sz="2400" dirty="0" err="1" smtClean="0">
                <a:solidFill>
                  <a:schemeClr val="tx1"/>
                </a:solidFill>
              </a:rPr>
              <a:t>PlethoraOfPong</a:t>
            </a:r>
            <a:r>
              <a:rPr lang="en-US" sz="2400" dirty="0" smtClean="0">
                <a:solidFill>
                  <a:schemeClr val="tx1"/>
                </a:solidFill>
              </a:rPr>
              <a:t> version 1.02 at the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following site: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https://github.com/samuelhug/cs_142_final_project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5800" y="552847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-Team Acorn</a:t>
            </a:r>
            <a:endParaRPr lang="en-US" sz="2000" dirty="0"/>
          </a:p>
        </p:txBody>
      </p:sp>
      <p:pic>
        <p:nvPicPr>
          <p:cNvPr id="8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48148"/>
            <a:ext cx="826167" cy="7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Project 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59664"/>
            <a:ext cx="1668201" cy="15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239508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Acorn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1114" y="4724400"/>
            <a:ext cx="319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Team Acorn?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1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711" y="1524000"/>
            <a:ext cx="64008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Final Project 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498089" cy="26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4736068"/>
            <a:ext cx="7844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1991, a group of Sun Microsystems engineers led by James Gosling decided to </a:t>
            </a:r>
          </a:p>
          <a:p>
            <a:r>
              <a:rPr lang="en-US" dirty="0"/>
              <a:t>develop a language for consumer devices (cable boxes, etc.). </a:t>
            </a:r>
            <a:r>
              <a:rPr lang="en-US" dirty="0" smtClean="0"/>
              <a:t>The </a:t>
            </a:r>
            <a:r>
              <a:rPr lang="en-US" dirty="0"/>
              <a:t>project was </a:t>
            </a:r>
            <a:endParaRPr lang="en-US" dirty="0" smtClean="0"/>
          </a:p>
          <a:p>
            <a:r>
              <a:rPr lang="en-US" dirty="0" smtClean="0"/>
              <a:t>code-named Green.  They first called their program “Oak”.  Yes – This is now JAVA.</a:t>
            </a:r>
          </a:p>
          <a:p>
            <a:endParaRPr lang="en-US" dirty="0"/>
          </a:p>
          <a:p>
            <a:r>
              <a:rPr lang="en-US" dirty="0" smtClean="0"/>
              <a:t>					-That’s why you nut!</a:t>
            </a:r>
            <a:endParaRPr lang="en-US" dirty="0"/>
          </a:p>
        </p:txBody>
      </p:sp>
      <p:pic>
        <p:nvPicPr>
          <p:cNvPr id="9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52" y="5785129"/>
            <a:ext cx="545042" cy="50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9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Final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Proposal: Create a game of pong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Make it larger than life with multiple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players and all the bells and whistles!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Considerations/Difficulties: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Number of players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Collision detection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Third party libraries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Finding time to collaborate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Different levels of competence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5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40" y="1676400"/>
            <a:ext cx="2746860" cy="5053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n\Documents\JAVA Programming\Group Project\project_um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75" y="2699266"/>
            <a:ext cx="5257725" cy="341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00600" y="228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Success and Achievements: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Multi-player pong game that works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Team-work and collaborative sharing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Hardware setup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Collision detection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Multiple balls and GUI interface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" y="533400"/>
            <a:ext cx="1143000" cy="143902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47800" y="1600200"/>
            <a:ext cx="640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1230868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1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600200" y="1752600"/>
            <a:ext cx="640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Team Project - Group 4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Lessons Learned:</a:t>
            </a:r>
          </a:p>
          <a:p>
            <a:endParaRPr lang="en-US" sz="2800" dirty="0" smtClean="0"/>
          </a:p>
          <a:p>
            <a:r>
              <a:rPr lang="en-US" sz="2800" dirty="0" smtClean="0"/>
              <a:t>Start earlier </a:t>
            </a:r>
          </a:p>
          <a:p>
            <a:r>
              <a:rPr lang="en-US" sz="2800" dirty="0" smtClean="0"/>
              <a:t>Define classes and methods as a </a:t>
            </a:r>
            <a:r>
              <a:rPr lang="en-US" sz="2800" dirty="0" smtClean="0"/>
              <a:t>group</a:t>
            </a:r>
          </a:p>
          <a:p>
            <a:r>
              <a:rPr lang="en-US" sz="2800" dirty="0" smtClean="0"/>
              <a:t>Use source control software</a:t>
            </a:r>
          </a:p>
          <a:p>
            <a:r>
              <a:rPr lang="en-US" sz="2800" dirty="0" smtClean="0"/>
              <a:t>Understand source control software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8768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Special thanks to: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Professor </a:t>
            </a:r>
            <a:r>
              <a:rPr lang="en-US" sz="2400" dirty="0" err="1" smtClean="0">
                <a:solidFill>
                  <a:schemeClr val="tx1"/>
                </a:solidFill>
              </a:rPr>
              <a:t>Meerdink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79" y="2945704"/>
            <a:ext cx="1857375" cy="1857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7594" y="15634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greatest </a:t>
            </a:r>
            <a:r>
              <a:rPr lang="en-US" sz="2000" dirty="0"/>
              <a:t>oak was once a little nut who held its ground</a:t>
            </a:r>
            <a:r>
              <a:rPr lang="en-US" sz="2000" dirty="0" smtClean="0"/>
              <a:t>....… -Author Unknown.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191000" y="55434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-Team Acorn</a:t>
            </a:r>
            <a:endParaRPr lang="en-US" sz="2000" dirty="0"/>
          </a:p>
        </p:txBody>
      </p:sp>
      <p:pic>
        <p:nvPicPr>
          <p:cNvPr id="8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15" y="5411438"/>
            <a:ext cx="826167" cy="7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633</Words>
  <Application>Microsoft Office PowerPoint</Application>
  <PresentationFormat>On-screen Show (4:3)</PresentationFormat>
  <Paragraphs>253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TCC CS 142B Fall 2012</vt:lpstr>
      <vt:lpstr>TCC CS 142B Fall 2012</vt:lpstr>
      <vt:lpstr>TCC CS 142B Fall 2012</vt:lpstr>
      <vt:lpstr>TCC CS 142B Fall 2012</vt:lpstr>
      <vt:lpstr>TCC CS 142B Fall 2012</vt:lpstr>
      <vt:lpstr>TCC CS 142B Fall 2012</vt:lpstr>
      <vt:lpstr>TCC CS 142B Fall 2012</vt:lpstr>
      <vt:lpstr>PowerPoint Presentation</vt:lpstr>
      <vt:lpstr>TCC CS 142B Fall 2012</vt:lpstr>
      <vt:lpstr>PlethoraOfPong Version 1.02 Beta Release  Date 2012_12_10  Game Familiarization</vt:lpstr>
      <vt:lpstr>PlethoraOfPong Version 1.02 Beta Release  Date 2012_12_10  Keyboard Familiarization</vt:lpstr>
      <vt:lpstr>TCC CS 142B Fall 2012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CS142</dc:title>
  <dc:creator>Dan</dc:creator>
  <cp:lastModifiedBy>Dan</cp:lastModifiedBy>
  <cp:revision>45</cp:revision>
  <dcterms:created xsi:type="dcterms:W3CDTF">2012-11-28T18:07:45Z</dcterms:created>
  <dcterms:modified xsi:type="dcterms:W3CDTF">2012-12-10T20:53:25Z</dcterms:modified>
</cp:coreProperties>
</file>