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8" r:id="rId4"/>
    <p:sldId id="264" r:id="rId5"/>
    <p:sldId id="256" r:id="rId6"/>
    <p:sldId id="267" r:id="rId7"/>
    <p:sldId id="269" r:id="rId8"/>
    <p:sldId id="25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0DC7-8EA0-4CB7-893B-35824988B42E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Project </a:t>
            </a:r>
            <a:r>
              <a:rPr lang="en-US" dirty="0" smtClean="0">
                <a:solidFill>
                  <a:schemeClr val="tx1"/>
                </a:solidFill>
              </a:rPr>
              <a:t>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59664"/>
            <a:ext cx="1668201" cy="15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239508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Acorn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8778" y="4736068"/>
            <a:ext cx="8008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Master Programmer: Samuel </a:t>
            </a:r>
            <a:r>
              <a:rPr lang="en-US" sz="2000" dirty="0" err="1" smtClean="0"/>
              <a:t>Hubb</a:t>
            </a:r>
            <a:endParaRPr lang="en-US" sz="2000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/>
              <a:t>GUI Developer and Programmer: Jacob Casperson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/>
              <a:t>Assistant to the Assistant and Report Writer: Dan Massie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0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Project </a:t>
            </a:r>
            <a:r>
              <a:rPr lang="en-US" dirty="0" smtClean="0">
                <a:solidFill>
                  <a:schemeClr val="tx1"/>
                </a:solidFill>
              </a:rPr>
              <a:t>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59664"/>
            <a:ext cx="1668201" cy="15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239508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Acorn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1114" y="4724400"/>
            <a:ext cx="319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Team Acorn?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1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711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498089" cy="26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4736068"/>
            <a:ext cx="7844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1991, a group of Sun Microsystems engineers led by James Gosling decided to </a:t>
            </a:r>
          </a:p>
          <a:p>
            <a:r>
              <a:rPr lang="en-US" dirty="0"/>
              <a:t>develop a language for consumer devices (cable boxes, etc.). </a:t>
            </a:r>
            <a:r>
              <a:rPr lang="en-US" dirty="0" smtClean="0"/>
              <a:t>The </a:t>
            </a:r>
            <a:r>
              <a:rPr lang="en-US" dirty="0"/>
              <a:t>project was </a:t>
            </a:r>
            <a:endParaRPr lang="en-US" dirty="0" smtClean="0"/>
          </a:p>
          <a:p>
            <a:r>
              <a:rPr lang="en-US" dirty="0" smtClean="0"/>
              <a:t>code-named Green.  They first called their program “Oak”.  Yes – This is now JAVA.</a:t>
            </a:r>
          </a:p>
          <a:p>
            <a:endParaRPr lang="en-US" dirty="0"/>
          </a:p>
          <a:p>
            <a:r>
              <a:rPr lang="en-US" dirty="0" smtClean="0"/>
              <a:t>					-That’s why you nut!</a:t>
            </a:r>
            <a:endParaRPr lang="en-US" dirty="0"/>
          </a:p>
        </p:txBody>
      </p:sp>
      <p:pic>
        <p:nvPicPr>
          <p:cNvPr id="9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52" y="5785129"/>
            <a:ext cx="545042" cy="5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Final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Proposal</a:t>
            </a:r>
            <a:r>
              <a:rPr lang="en-US" sz="2800" dirty="0" smtClean="0">
                <a:solidFill>
                  <a:schemeClr val="tx1"/>
                </a:solidFill>
              </a:rPr>
              <a:t>: Create a game of pong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Make </a:t>
            </a:r>
            <a:r>
              <a:rPr lang="en-US" sz="2800" dirty="0" smtClean="0">
                <a:solidFill>
                  <a:schemeClr val="tx1"/>
                </a:solidFill>
              </a:rPr>
              <a:t>it larger than life with multiple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players and all </a:t>
            </a:r>
            <a:r>
              <a:rPr lang="en-US" sz="2800" dirty="0" smtClean="0">
                <a:solidFill>
                  <a:schemeClr val="tx1"/>
                </a:solidFill>
              </a:rPr>
              <a:t>the bells and whistles!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Considerations/Difficulties: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Number of </a:t>
            </a:r>
            <a:r>
              <a:rPr lang="en-US" sz="2800" dirty="0" smtClean="0">
                <a:solidFill>
                  <a:schemeClr val="tx1"/>
                </a:solidFill>
              </a:rPr>
              <a:t>players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Collision detection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Third party libraries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time to collaborate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Different levels of competence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n\Documents\JAVA Programming\Group Project\project_u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08594"/>
            <a:ext cx="4747352" cy="30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2115605" cy="365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24072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 rot="6236271">
            <a:off x="3982083" y="2265437"/>
            <a:ext cx="160004" cy="160903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Success and Achievements: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Team-work and collaborative sharing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Just wait to you see the demonstration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" y="533400"/>
            <a:ext cx="1143000" cy="143902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47800" y="16002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230868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1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600200" y="17526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Team Project - Group 4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Lessons Learned:</a:t>
            </a:r>
          </a:p>
          <a:p>
            <a:endParaRPr lang="en-US" sz="2800" dirty="0" smtClean="0"/>
          </a:p>
          <a:p>
            <a:r>
              <a:rPr lang="en-US" sz="2800" dirty="0" smtClean="0"/>
              <a:t>Start earlier </a:t>
            </a:r>
          </a:p>
          <a:p>
            <a:r>
              <a:rPr lang="en-US" sz="2800" dirty="0" smtClean="0"/>
              <a:t>Work as a group to define classes and methods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876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Special </a:t>
            </a:r>
            <a:r>
              <a:rPr lang="en-US" sz="2400" dirty="0" smtClean="0">
                <a:solidFill>
                  <a:schemeClr val="tx1"/>
                </a:solidFill>
              </a:rPr>
              <a:t>thanks to: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Professor </a:t>
            </a:r>
            <a:r>
              <a:rPr lang="en-US" sz="2400" dirty="0" err="1" smtClean="0">
                <a:solidFill>
                  <a:schemeClr val="tx1"/>
                </a:solidFill>
              </a:rPr>
              <a:t>Meerdink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79" y="2945704"/>
            <a:ext cx="1857375" cy="1857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7594" y="15634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greatest </a:t>
            </a:r>
            <a:r>
              <a:rPr lang="en-US" sz="2000" dirty="0"/>
              <a:t>oak was once a little nut who held its ground</a:t>
            </a:r>
            <a:r>
              <a:rPr lang="en-US" sz="2000" dirty="0" smtClean="0"/>
              <a:t>....… -Author Unknown.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191000" y="55434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-Team Acorn</a:t>
            </a:r>
            <a:endParaRPr lang="en-US" sz="2000" dirty="0"/>
          </a:p>
        </p:txBody>
      </p:sp>
      <p:pic>
        <p:nvPicPr>
          <p:cNvPr id="8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15" y="5411438"/>
            <a:ext cx="826167" cy="7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217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TCC CS 142B Fall 2012</vt:lpstr>
      <vt:lpstr>TCC CS 142B Fall 2012</vt:lpstr>
      <vt:lpstr>TCC CS 142B Fall 2012</vt:lpstr>
      <vt:lpstr>TCC CS 142B Fall 2012</vt:lpstr>
      <vt:lpstr>TCC CS 142B Fall 2012</vt:lpstr>
      <vt:lpstr>TCC CS 142B Fall 2012</vt:lpstr>
      <vt:lpstr>TCC CS 142B Fall 2012</vt:lpstr>
      <vt:lpstr>PowerPoint Presentation</vt:lpstr>
      <vt:lpstr>TCC CS 142B Fall 2012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CS142</dc:title>
  <dc:creator>Dan</dc:creator>
  <cp:lastModifiedBy>Dan</cp:lastModifiedBy>
  <cp:revision>21</cp:revision>
  <dcterms:created xsi:type="dcterms:W3CDTF">2012-11-28T18:07:45Z</dcterms:created>
  <dcterms:modified xsi:type="dcterms:W3CDTF">2012-12-08T23:38:58Z</dcterms:modified>
</cp:coreProperties>
</file>