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C3C5-7B8B-4EDD-9CDC-35DB25E84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5E1BE-B045-4D87-833A-B0FBC9AAF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1A991-8377-4658-9A39-2F607EAF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932B-49F8-4E5D-BB6D-E41104099C5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A752A-5D73-46CE-B850-935A824F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12BF-6689-47F5-BA13-E0468129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A553-DD7A-4179-BB8A-4C90AC6D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1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BC49-D342-4FFA-A6B2-E0925A24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426D0-A1FB-42BF-A9AE-4F58BDD6C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B8BA-F898-47B2-A3F5-EAA20C75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932B-49F8-4E5D-BB6D-E41104099C5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C5DB-B152-4C79-8048-8C1606FF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37477-F459-40D3-8483-BC29A019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A553-DD7A-4179-BB8A-4C90AC6D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83114-5A04-45FD-A896-E13381A99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0F8DA-6D09-44F6-9188-B3436739D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7DFB-DDEE-466A-9D47-6AD4585C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932B-49F8-4E5D-BB6D-E41104099C5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2C9E-AA3D-4FBE-AB12-C65539D7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90E4-E273-4E35-8351-BF060C15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A553-DD7A-4179-BB8A-4C90AC6D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8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E5EC-97BC-4AED-8AE2-C1A3F013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453E-F4D6-4630-9E60-EE9ACB85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6967F-2D93-454D-8563-3A525BE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932B-49F8-4E5D-BB6D-E41104099C5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E9E22-9954-4A9D-946C-B35492B8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F9A33-5F0B-4B76-B14A-D9F18B34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A553-DD7A-4179-BB8A-4C90AC6D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3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5518-22AA-44BA-A1E3-A9468E5A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DA1E1-DED9-412B-8AFE-3BF61D1B3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800F-00DE-4A85-B9CA-1DDA7C0D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932B-49F8-4E5D-BB6D-E41104099C5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9663-A371-4D62-B07C-831C9B84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12B97-C133-4D4C-B3FE-3FAB9E21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A553-DD7A-4179-BB8A-4C90AC6D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7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F5B7-9E8A-4D5E-90D2-08FCCD47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74F9-399F-4C55-B86B-FB98739A9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F76D7-E9CB-4C30-AE52-43A7AD57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7C69C-D059-4334-BB48-FB734799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932B-49F8-4E5D-BB6D-E41104099C5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F343B-F4C8-40E8-A840-C18EF0E0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B082B-AF74-4769-BFAE-E2A70471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A553-DD7A-4179-BB8A-4C90AC6D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8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AAF8-2BEA-4495-9E8F-F79817E5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73801-CF43-4E8D-9658-C7E0C10AF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0D2CC-F97E-47B4-A32F-712EEB71B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91AED-DC0E-4439-A805-6BE4C89A4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2CCB6-D539-4503-ACD2-F90192032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D4F60-0DB9-401D-AC5B-203ACA76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932B-49F8-4E5D-BB6D-E41104099C5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624DA-5B79-4D27-8290-906B5224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C7DFA-CABF-4033-8DB0-096820E6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A553-DD7A-4179-BB8A-4C90AC6D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2B78-4BCE-44E1-80A2-7A989F64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442B9-A269-49F1-88DC-AF357095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932B-49F8-4E5D-BB6D-E41104099C5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737A2-AB40-401B-A7D7-87B178D1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95CB5-032D-4AE6-B84E-1E5D852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A553-DD7A-4179-BB8A-4C90AC6D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3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CAE88-7BDA-4964-A937-480B58DA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932B-49F8-4E5D-BB6D-E41104099C5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6B3E4-0DDC-48A5-9CD2-69E96693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FEC42-F652-4B5B-9657-D496F126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A553-DD7A-4179-BB8A-4C90AC6D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0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409F-B967-4DF7-A2C6-B17123F6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D2D6-D170-4E7C-B516-66AEF4EEA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4A401-3C43-4C87-96F9-3429DA39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5B74D-50C3-4C5A-BF66-B4C6BC6F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932B-49F8-4E5D-BB6D-E41104099C5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64186-021E-46C3-8FF2-D442FBAB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F173-4BA8-4976-B16E-16589744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A553-DD7A-4179-BB8A-4C90AC6D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0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5E7C-2665-4676-B187-C25D4367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C29D6-6BA2-4B0F-8B38-BDA285F22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9BFD1-A4B7-496D-99C9-F2C8C5E1A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29E73-467D-42D9-819C-09242ED9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932B-49F8-4E5D-BB6D-E41104099C5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39B85-8D32-4FC1-9F87-117E8E75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4745C-53BA-45BC-AFBD-6CC6F0E6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A553-DD7A-4179-BB8A-4C90AC6D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ccftech.com/flappy-bird-cheats-tips-tricks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3120A-8CFD-480C-A0D2-7C6CD8D7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B4B3A-4E58-4AB1-8520-F7BA41DA9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9CA37-A8C9-451A-A6D6-9DDBB118B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932B-49F8-4E5D-BB6D-E41104099C5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FA532-3BB5-41BE-BF54-DC7FFEAD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33FEE-1706-441A-A683-044F44D3C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A553-DD7A-4179-BB8A-4C90AC6D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M_Cortex-M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825D-5ED3-43A5-AB4B-2BEBE4540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Crashy</a:t>
            </a:r>
            <a:r>
              <a:rPr lang="en-US" dirty="0"/>
              <a:t> 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17D98-4DC9-4706-87A9-21F5D2A2C8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Sami Gonzalez and Joseluis Alamo</a:t>
            </a:r>
          </a:p>
        </p:txBody>
      </p:sp>
    </p:spTree>
    <p:extLst>
      <p:ext uri="{BB962C8B-B14F-4D97-AF65-F5344CB8AC3E}">
        <p14:creationId xmlns:p14="http://schemas.microsoft.com/office/powerpoint/2010/main" val="1017614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B12D-4B70-4064-8693-90DB3CD8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4B16-8088-4D01-B950-C23D2800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our inspiration from the </a:t>
            </a:r>
            <a:r>
              <a:rPr lang="en-US" dirty="0" err="1"/>
              <a:t>Micro:Bit</a:t>
            </a:r>
            <a:r>
              <a:rPr lang="en-US" dirty="0"/>
              <a:t> blocks.</a:t>
            </a:r>
          </a:p>
          <a:p>
            <a:r>
              <a:rPr lang="en-US" dirty="0"/>
              <a:t>We increased the existing speed to -8 instead of 0</a:t>
            </a:r>
          </a:p>
          <a:p>
            <a:r>
              <a:rPr lang="en-US" dirty="0"/>
              <a:t>We added flapping motion to the bird</a:t>
            </a:r>
          </a:p>
          <a:p>
            <a:r>
              <a:rPr lang="en-US" dirty="0"/>
              <a:t>Differences from the original game are written in python and better</a:t>
            </a:r>
          </a:p>
        </p:txBody>
      </p:sp>
    </p:spTree>
    <p:extLst>
      <p:ext uri="{BB962C8B-B14F-4D97-AF65-F5344CB8AC3E}">
        <p14:creationId xmlns:p14="http://schemas.microsoft.com/office/powerpoint/2010/main" val="3838293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E495-1938-4333-BD95-19A89ABF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                           input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820D-375D-49BD-BC46-5AB4910F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We introduce our game with a </a:t>
            </a:r>
            <a:r>
              <a:rPr lang="en-US" dirty="0" err="1"/>
              <a:t>display.scroll</a:t>
            </a:r>
            <a:r>
              <a:rPr lang="en-US" dirty="0"/>
              <a:t> input, “welcome to </a:t>
            </a:r>
            <a:r>
              <a:rPr lang="en-US" dirty="0" err="1"/>
              <a:t>crashy</a:t>
            </a:r>
            <a:r>
              <a:rPr lang="en-US" dirty="0"/>
              <a:t> bird”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Image is created with 5 * (00005)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to not make the bird get out of screen</a:t>
            </a:r>
          </a:p>
          <a:p>
            <a:pPr marL="0" indent="0">
              <a:buNone/>
            </a:pPr>
            <a:r>
              <a:rPr lang="en-US" dirty="0"/>
              <a:t>We used </a:t>
            </a:r>
            <a:r>
              <a:rPr lang="en-US" dirty="0" err="1"/>
              <a:t>display.set_pixel</a:t>
            </a:r>
            <a:r>
              <a:rPr lang="en-US" dirty="0"/>
              <a:t>(1, led_y,9))</a:t>
            </a:r>
          </a:p>
          <a:p>
            <a:pPr marL="0" indent="0">
              <a:buNone/>
            </a:pPr>
            <a:r>
              <a:rPr lang="en-US" dirty="0"/>
              <a:t>And if statements </a:t>
            </a:r>
          </a:p>
          <a:p>
            <a:pPr marL="0" indent="0">
              <a:buNone/>
            </a:pPr>
            <a:r>
              <a:rPr lang="en-US" dirty="0"/>
              <a:t>Y &gt; 99</a:t>
            </a:r>
          </a:p>
          <a:p>
            <a:pPr marL="0" indent="0">
              <a:buNone/>
            </a:pPr>
            <a:r>
              <a:rPr lang="en-US" dirty="0"/>
              <a:t>Y = 99</a:t>
            </a:r>
          </a:p>
          <a:p>
            <a:pPr marL="0" indent="0">
              <a:buNone/>
            </a:pPr>
            <a:r>
              <a:rPr lang="en-US" dirty="0"/>
              <a:t>If y &lt; 0</a:t>
            </a:r>
          </a:p>
          <a:p>
            <a:pPr marL="0" indent="0">
              <a:buNone/>
            </a:pPr>
            <a:r>
              <a:rPr lang="en-US" dirty="0"/>
              <a:t>Y =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Our delay time was set to 20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85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8836-2BBA-45C6-A59A-59B476D1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5ED2-D9BE-44AF-833E-19CEC38B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operators to shift our wall</a:t>
            </a:r>
          </a:p>
          <a:p>
            <a:r>
              <a:rPr lang="en-US" dirty="0"/>
              <a:t>If(</a:t>
            </a:r>
            <a:r>
              <a:rPr lang="en-US" dirty="0" err="1"/>
              <a:t>bbc_screen</a:t>
            </a:r>
            <a:r>
              <a:rPr lang="en-US" dirty="0"/>
              <a:t> % </a:t>
            </a:r>
            <a:r>
              <a:rPr lang="en-US" dirty="0" err="1"/>
              <a:t>shift_bbc_screen</a:t>
            </a:r>
            <a:r>
              <a:rPr lang="en-US" dirty="0"/>
              <a:t> == 0):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7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E741-DE45-466F-89A5-C9236524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</a:t>
            </a:r>
            <a:r>
              <a:rPr lang="en-US" dirty="0" err="1"/>
              <a:t>extraness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D02D-9AF4-4745-A5C7-631371A1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added the built in sad face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microbit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2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0A3C-831C-4BC5-A22C-D51C1239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342E-B74B-4630-A6B9-EFEE90D19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 MHz </a:t>
            </a:r>
            <a:r>
              <a:rPr lang="en-US" dirty="0">
                <a:hlinkClick r:id="rId2" tooltip="ARM Cortex-M0"/>
              </a:rPr>
              <a:t>ARM Cortex-M0</a:t>
            </a:r>
            <a:r>
              <a:rPr lang="en-US" dirty="0"/>
              <a:t> microcontroller, 256 KB Flash, 16 KB 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9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12E2-2E20-43B3-A944-CAE5EDE2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99A9-A2B9-4795-883A-ED8060C5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button flaps the bird </a:t>
            </a:r>
          </a:p>
          <a:p>
            <a:r>
              <a:rPr lang="en-US" dirty="0"/>
              <a:t>B button shows score</a:t>
            </a:r>
          </a:p>
        </p:txBody>
      </p:sp>
    </p:spTree>
    <p:extLst>
      <p:ext uri="{BB962C8B-B14F-4D97-AF65-F5344CB8AC3E}">
        <p14:creationId xmlns:p14="http://schemas.microsoft.com/office/powerpoint/2010/main" val="82625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Welcome to Crashy bird</vt:lpstr>
      <vt:lpstr>                              References</vt:lpstr>
      <vt:lpstr>                               input   </vt:lpstr>
      <vt:lpstr>                        Input and output</vt:lpstr>
      <vt:lpstr>                                extraness</vt:lpstr>
      <vt:lpstr>    storage</vt:lpstr>
      <vt:lpstr>Input and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Crashy bird</dc:title>
  <dc:creator>Alamo, Joseluis</dc:creator>
  <cp:lastModifiedBy>Alamo, Joseluis</cp:lastModifiedBy>
  <cp:revision>7</cp:revision>
  <dcterms:created xsi:type="dcterms:W3CDTF">2018-11-29T01:34:32Z</dcterms:created>
  <dcterms:modified xsi:type="dcterms:W3CDTF">2018-11-29T02:50:46Z</dcterms:modified>
</cp:coreProperties>
</file>