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59" r:id="rId4"/>
    <p:sldId id="258" r:id="rId5"/>
    <p:sldId id="273" r:id="rId6"/>
    <p:sldId id="260" r:id="rId7"/>
    <p:sldId id="261" r:id="rId8"/>
    <p:sldId id="262" r:id="rId9"/>
    <p:sldId id="263" r:id="rId10"/>
    <p:sldId id="270" r:id="rId11"/>
    <p:sldId id="264" r:id="rId12"/>
    <p:sldId id="271" r:id="rId13"/>
    <p:sldId id="272" r:id="rId14"/>
    <p:sldId id="266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7ECD"/>
    <a:srgbClr val="06588E"/>
    <a:srgbClr val="006600"/>
    <a:srgbClr val="000099"/>
    <a:srgbClr val="64D4EF"/>
    <a:srgbClr val="E5F2FB"/>
    <a:srgbClr val="0A4B3E"/>
    <a:srgbClr val="4C7C9F"/>
    <a:srgbClr val="0F98F5"/>
    <a:srgbClr val="C3EF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09" autoAdjust="0"/>
    <p:restoredTop sz="94660"/>
  </p:normalViewPr>
  <p:slideViewPr>
    <p:cSldViewPr snapToGrid="0">
      <p:cViewPr varScale="1">
        <p:scale>
          <a:sx n="74" d="100"/>
          <a:sy n="74" d="100"/>
        </p:scale>
        <p:origin x="4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377A7-708E-4115-8B3B-CE15EF537E20}" type="datetimeFigureOut">
              <a:rPr lang="fr-FR" smtClean="0"/>
              <a:t>05/07/2020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1802-3C2C-41DC-AED1-B866C0EE4661}" type="slidenum">
              <a:rPr lang="fr-FR" smtClean="0"/>
              <a:t>‹#›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740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377A7-708E-4115-8B3B-CE15EF537E20}" type="datetimeFigureOut">
              <a:rPr lang="fr-FR" smtClean="0"/>
              <a:t>05/07/2020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1802-3C2C-41DC-AED1-B866C0EE466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2495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377A7-708E-4115-8B3B-CE15EF537E20}" type="datetimeFigureOut">
              <a:rPr lang="fr-FR" smtClean="0"/>
              <a:t>05/07/2020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1802-3C2C-41DC-AED1-B866C0EE466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5606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377A7-708E-4115-8B3B-CE15EF537E20}" type="datetimeFigureOut">
              <a:rPr lang="fr-FR" smtClean="0"/>
              <a:t>05/07/2020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1802-3C2C-41DC-AED1-B866C0EE4661}" type="slidenum">
              <a:rPr lang="fr-FR" smtClean="0"/>
              <a:t>‹#›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2833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377A7-708E-4115-8B3B-CE15EF537E20}" type="datetimeFigureOut">
              <a:rPr lang="fr-FR" smtClean="0"/>
              <a:t>05/07/2020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1802-3C2C-41DC-AED1-B866C0EE466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96439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377A7-708E-4115-8B3B-CE15EF537E20}" type="datetimeFigureOut">
              <a:rPr lang="fr-FR" smtClean="0"/>
              <a:t>05/07/2020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1802-3C2C-41DC-AED1-B866C0EE4661}" type="slidenum">
              <a:rPr lang="fr-FR" smtClean="0"/>
              <a:t>‹#›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27471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377A7-708E-4115-8B3B-CE15EF537E20}" type="datetimeFigureOut">
              <a:rPr lang="fr-FR" smtClean="0"/>
              <a:t>05/07/2020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1802-3C2C-41DC-AED1-B866C0EE466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82787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377A7-708E-4115-8B3B-CE15EF537E20}" type="datetimeFigureOut">
              <a:rPr lang="fr-FR" smtClean="0"/>
              <a:t>05/07/2020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1802-3C2C-41DC-AED1-B866C0EE466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81982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377A7-708E-4115-8B3B-CE15EF537E20}" type="datetimeFigureOut">
              <a:rPr lang="fr-FR" smtClean="0"/>
              <a:t>05/07/2020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1802-3C2C-41DC-AED1-B866C0EE466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326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377A7-708E-4115-8B3B-CE15EF537E20}" type="datetimeFigureOut">
              <a:rPr lang="fr-FR" smtClean="0"/>
              <a:t>05/07/2020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1802-3C2C-41DC-AED1-B866C0EE466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7815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377A7-708E-4115-8B3B-CE15EF537E20}" type="datetimeFigureOut">
              <a:rPr lang="fr-FR" smtClean="0"/>
              <a:t>05/07/2020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1802-3C2C-41DC-AED1-B866C0EE466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0323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377A7-708E-4115-8B3B-CE15EF537E20}" type="datetimeFigureOut">
              <a:rPr lang="fr-FR" smtClean="0"/>
              <a:t>05/07/2020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1802-3C2C-41DC-AED1-B866C0EE466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5175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377A7-708E-4115-8B3B-CE15EF537E20}" type="datetimeFigureOut">
              <a:rPr lang="fr-FR" smtClean="0"/>
              <a:t>05/07/2020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1802-3C2C-41DC-AED1-B866C0EE466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1514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377A7-708E-4115-8B3B-CE15EF537E20}" type="datetimeFigureOut">
              <a:rPr lang="fr-FR" smtClean="0"/>
              <a:t>05/07/2020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1802-3C2C-41DC-AED1-B866C0EE466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0213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377A7-708E-4115-8B3B-CE15EF537E20}" type="datetimeFigureOut">
              <a:rPr lang="fr-FR" smtClean="0"/>
              <a:t>05/07/2020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1802-3C2C-41DC-AED1-B866C0EE466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2036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377A7-708E-4115-8B3B-CE15EF537E20}" type="datetimeFigureOut">
              <a:rPr lang="fr-FR" smtClean="0"/>
              <a:t>05/07/2020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1802-3C2C-41DC-AED1-B866C0EE466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1094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377A7-708E-4115-8B3B-CE15EF537E20}" type="datetimeFigureOut">
              <a:rPr lang="fr-FR" smtClean="0"/>
              <a:t>05/07/2020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1802-3C2C-41DC-AED1-B866C0EE466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724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1000">
              <a:srgbClr val="E5F2FB"/>
            </a:gs>
            <a:gs pos="97000">
              <a:srgbClr val="0F98F5"/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9E377A7-708E-4115-8B3B-CE15EF537E20}" type="datetimeFigureOut">
              <a:rPr lang="fr-FR" smtClean="0"/>
              <a:t>05/07/2020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0B81802-3C2C-41DC-AED1-B866C0EE466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99935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8000">
              <a:srgbClr val="64D4EF">
                <a:alpha val="20000"/>
              </a:srgbClr>
            </a:gs>
            <a:gs pos="80000">
              <a:srgbClr val="06588E"/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66;p13">
            <a:extLst>
              <a:ext uri="{FF2B5EF4-FFF2-40B4-BE49-F238E27FC236}">
                <a16:creationId xmlns:a16="http://schemas.microsoft.com/office/drawing/2014/main" id="{FAF1739E-44B5-43A0-83D0-9E738A4A35C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21212" y="1159161"/>
            <a:ext cx="11549575" cy="2768176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300" dirty="0">
                <a:solidFill>
                  <a:schemeClr val="bg2">
                    <a:lumMod val="50000"/>
                  </a:schemeClr>
                </a:solidFill>
                <a:latin typeface="Colonna MT" panose="04020805060202030203" pitchFamily="82" charset="0"/>
              </a:rPr>
              <a:t>Outil intelligent </a:t>
            </a:r>
            <a:br>
              <a:rPr lang="fr-FR" sz="4300" dirty="0">
                <a:solidFill>
                  <a:schemeClr val="bg2">
                    <a:lumMod val="50000"/>
                  </a:schemeClr>
                </a:solidFill>
                <a:latin typeface="Colonna MT" panose="04020805060202030203" pitchFamily="82" charset="0"/>
              </a:rPr>
            </a:br>
            <a:r>
              <a:rPr lang="fr-FR" sz="4300" dirty="0">
                <a:solidFill>
                  <a:schemeClr val="bg2">
                    <a:lumMod val="50000"/>
                  </a:schemeClr>
                </a:solidFill>
                <a:latin typeface="Colonna MT" panose="04020805060202030203" pitchFamily="82" charset="0"/>
              </a:rPr>
              <a:t>de reconnaissance faciale</a:t>
            </a:r>
            <a:endParaRPr sz="4300" dirty="0">
              <a:solidFill>
                <a:schemeClr val="bg2">
                  <a:lumMod val="50000"/>
                </a:schemeClr>
              </a:solidFill>
              <a:latin typeface="Colonna MT" panose="04020805060202030203" pitchFamily="82" charset="0"/>
            </a:endParaRPr>
          </a:p>
        </p:txBody>
      </p:sp>
      <p:sp>
        <p:nvSpPr>
          <p:cNvPr id="83" name="Google Shape;67;p13">
            <a:extLst>
              <a:ext uri="{FF2B5EF4-FFF2-40B4-BE49-F238E27FC236}">
                <a16:creationId xmlns:a16="http://schemas.microsoft.com/office/drawing/2014/main" id="{80D6E6F9-9C7F-452A-B64B-D81CC9D19A8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842649" y="3629061"/>
            <a:ext cx="6506700" cy="17767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 b="1" dirty="0">
                <a:solidFill>
                  <a:schemeClr val="bg1"/>
                </a:solidFill>
                <a:latin typeface="Book Antiqua" panose="02040602050305030304" pitchFamily="18" charset="0"/>
                <a:ea typeface="PT Sans Narrow"/>
                <a:cs typeface="PT Sans Narrow"/>
                <a:sym typeface="PT Sans Narrow"/>
              </a:rPr>
              <a:t>Projet de conception et de développement réalisé par : </a:t>
            </a:r>
            <a:endParaRPr sz="1700" b="1" dirty="0">
              <a:solidFill>
                <a:schemeClr val="bg1"/>
              </a:solidFill>
              <a:latin typeface="Book Antiqua" panose="02040602050305030304" pitchFamily="18" charset="0"/>
              <a:ea typeface="PT Sans Narrow"/>
              <a:cs typeface="PT Sans Narrow"/>
              <a:sym typeface="PT Sans Narrow"/>
            </a:endParaRPr>
          </a:p>
          <a:p>
            <a:pPr marL="22860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bg1"/>
                </a:solidFill>
              </a:rPr>
              <a:t>   Kammoun Sami</a:t>
            </a:r>
          </a:p>
          <a:p>
            <a:pPr marL="22860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bg1"/>
                </a:solidFill>
              </a:rPr>
              <a:t>   </a:t>
            </a:r>
            <a:r>
              <a:rPr lang="fr-FR" sz="1600" dirty="0" err="1">
                <a:solidFill>
                  <a:schemeClr val="bg1"/>
                </a:solidFill>
              </a:rPr>
              <a:t>Batita</a:t>
            </a:r>
            <a:r>
              <a:rPr lang="fr-FR" sz="1600" dirty="0">
                <a:solidFill>
                  <a:schemeClr val="bg1"/>
                </a:solidFill>
              </a:rPr>
              <a:t> Yosser</a:t>
            </a:r>
            <a:endParaRPr sz="1400" dirty="0">
              <a:solidFill>
                <a:schemeClr val="bg1"/>
              </a:solidFill>
            </a:endParaRPr>
          </a:p>
          <a:p>
            <a:pPr marL="2743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fr" sz="1700" b="1" dirty="0">
                <a:solidFill>
                  <a:schemeClr val="bg1"/>
                </a:solidFill>
                <a:latin typeface="Book Antiqua" panose="02040602050305030304" pitchFamily="18" charset="0"/>
                <a:sym typeface="PT Sans Narrow"/>
              </a:rPr>
              <a:t>Encadré par :</a:t>
            </a:r>
            <a:r>
              <a:rPr lang="fr" sz="1700" b="1" dirty="0">
                <a:solidFill>
                  <a:schemeClr val="bg1"/>
                </a:solidFill>
                <a:latin typeface="Book Antiqua" panose="02040602050305030304" pitchFamily="18" charset="0"/>
              </a:rPr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chemeClr val="bg1"/>
                </a:solidFill>
              </a:rPr>
              <a:t>Dr. </a:t>
            </a:r>
            <a:r>
              <a:rPr lang="fr-FR" sz="1600" dirty="0">
                <a:solidFill>
                  <a:schemeClr val="bg1"/>
                </a:solidFill>
              </a:rPr>
              <a:t>Hamdi Ines</a:t>
            </a:r>
            <a:endParaRPr sz="1600" dirty="0">
              <a:solidFill>
                <a:schemeClr val="bg1"/>
              </a:solidFill>
            </a:endParaRPr>
          </a:p>
        </p:txBody>
      </p:sp>
      <p:sp>
        <p:nvSpPr>
          <p:cNvPr id="84" name="Google Shape;68;p13">
            <a:extLst>
              <a:ext uri="{FF2B5EF4-FFF2-40B4-BE49-F238E27FC236}">
                <a16:creationId xmlns:a16="http://schemas.microsoft.com/office/drawing/2014/main" id="{4C17F16F-84C4-4933-A07B-10B4FDDB3EC9}"/>
              </a:ext>
            </a:extLst>
          </p:cNvPr>
          <p:cNvSpPr txBox="1"/>
          <p:nvPr/>
        </p:nvSpPr>
        <p:spPr>
          <a:xfrm>
            <a:off x="0" y="6158023"/>
            <a:ext cx="12228563" cy="365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dirty="0">
                <a:latin typeface="Old English Text MT" panose="03040902040508030806" pitchFamily="66" charset="0"/>
                <a:ea typeface="PT Sans Narrow"/>
                <a:cs typeface="PT Sans Narrow"/>
                <a:sym typeface="PT Sans Narrow"/>
              </a:rPr>
              <a:t>Année universitaire:  2019-2020</a:t>
            </a:r>
            <a:endParaRPr sz="2000" dirty="0">
              <a:latin typeface="Old English Text MT" panose="03040902040508030806" pitchFamily="66" charset="0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87" name="Google Shape;71;p13">
            <a:extLst>
              <a:ext uri="{FF2B5EF4-FFF2-40B4-BE49-F238E27FC236}">
                <a16:creationId xmlns:a16="http://schemas.microsoft.com/office/drawing/2014/main" id="{0DE6A506-65FD-45A1-B229-21E5A5CC5F80}"/>
              </a:ext>
            </a:extLst>
          </p:cNvPr>
          <p:cNvSpPr txBox="1"/>
          <p:nvPr/>
        </p:nvSpPr>
        <p:spPr>
          <a:xfrm>
            <a:off x="2983232" y="169164"/>
            <a:ext cx="6225534" cy="1355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100" dirty="0">
                <a:solidFill>
                  <a:schemeClr val="bg1"/>
                </a:solidFill>
                <a:latin typeface="Old English Text MT" panose="03040902040508030806" pitchFamily="66" charset="0"/>
              </a:rPr>
              <a:t>Ministère de l’Enseignement Supérieur</a:t>
            </a:r>
            <a:endParaRPr sz="2100" dirty="0">
              <a:solidFill>
                <a:schemeClr val="bg1"/>
              </a:solidFill>
              <a:latin typeface="Old English Text MT" panose="03040902040508030806" pitchFamily="66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100" dirty="0">
                <a:solidFill>
                  <a:schemeClr val="bg1"/>
                </a:solidFill>
                <a:latin typeface="Old English Text MT" panose="03040902040508030806" pitchFamily="66" charset="0"/>
              </a:rPr>
              <a:t>et de la Recherche Scientifique</a:t>
            </a:r>
            <a:endParaRPr sz="2100" dirty="0">
              <a:solidFill>
                <a:schemeClr val="bg1"/>
              </a:solidFill>
              <a:latin typeface="Old English Text MT" panose="03040902040508030806" pitchFamily="66" charset="0"/>
              <a:sym typeface="PT Sans Narro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100" b="1" dirty="0">
                <a:ln>
                  <a:solidFill>
                    <a:srgbClr val="097ECD"/>
                  </a:solidFill>
                </a:ln>
                <a:solidFill>
                  <a:schemeClr val="lt2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École Nationale des Sciences de l'Informatique</a:t>
            </a:r>
            <a:endParaRPr sz="2100" b="1" dirty="0">
              <a:ln>
                <a:solidFill>
                  <a:srgbClr val="097ECD"/>
                </a:solidFill>
              </a:ln>
              <a:solidFill>
                <a:schemeClr val="lt2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FA3B80B0-AF04-4F6C-8C94-E38F5ABEB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" y="0"/>
            <a:ext cx="1076325" cy="1266825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F495636-37E9-4AB6-B9F7-3BD444DE4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5954" y="0"/>
            <a:ext cx="885825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847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15">
            <a:extLst>
              <a:ext uri="{FF2B5EF4-FFF2-40B4-BE49-F238E27FC236}">
                <a16:creationId xmlns:a16="http://schemas.microsoft.com/office/drawing/2014/main" id="{75FFD549-7F71-4ADD-B607-0E723918DBB0}"/>
              </a:ext>
            </a:extLst>
          </p:cNvPr>
          <p:cNvSpPr/>
          <p:nvPr/>
        </p:nvSpPr>
        <p:spPr>
          <a:xfrm>
            <a:off x="860256" y="238441"/>
            <a:ext cx="4718455" cy="1046988"/>
          </a:xfrm>
          <a:prstGeom prst="rect">
            <a:avLst/>
          </a:prstGeom>
          <a:blipFill>
            <a:blip r:embed="rId2" cstate="print">
              <a:duotone>
                <a:prstClr val="black"/>
                <a:srgbClr val="4C7C9F">
                  <a:tint val="45000"/>
                  <a:satMod val="400000"/>
                </a:srgbClr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16">
            <a:extLst>
              <a:ext uri="{FF2B5EF4-FFF2-40B4-BE49-F238E27FC236}">
                <a16:creationId xmlns:a16="http://schemas.microsoft.com/office/drawing/2014/main" id="{E8079727-7D3D-4E41-B91C-652069ABB88D}"/>
              </a:ext>
            </a:extLst>
          </p:cNvPr>
          <p:cNvSpPr/>
          <p:nvPr/>
        </p:nvSpPr>
        <p:spPr>
          <a:xfrm>
            <a:off x="1560168" y="147925"/>
            <a:ext cx="4535832" cy="16655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17">
            <a:extLst>
              <a:ext uri="{FF2B5EF4-FFF2-40B4-BE49-F238E27FC236}">
                <a16:creationId xmlns:a16="http://schemas.microsoft.com/office/drawing/2014/main" id="{9AAD8A9D-A2BB-4DA2-AB7F-93F293F90E7F}"/>
              </a:ext>
            </a:extLst>
          </p:cNvPr>
          <p:cNvSpPr txBox="1"/>
          <p:nvPr/>
        </p:nvSpPr>
        <p:spPr>
          <a:xfrm>
            <a:off x="1611684" y="577343"/>
            <a:ext cx="4391727" cy="47448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fr-FR" sz="2900" b="1" i="1" spc="5" dirty="0">
                <a:solidFill>
                  <a:srgbClr val="1F487C"/>
                </a:solidFill>
                <a:latin typeface="Monotype Corsiva"/>
              </a:rPr>
              <a:t>II-Analyse et spécification (</a:t>
            </a:r>
            <a:r>
              <a:rPr lang="en-GB" sz="2900" b="1" i="1" spc="5" dirty="0">
                <a:solidFill>
                  <a:srgbClr val="1F487C"/>
                </a:solidFill>
                <a:latin typeface="Monotype Corsiva"/>
              </a:rPr>
              <a:t>2/5)</a:t>
            </a:r>
          </a:p>
        </p:txBody>
      </p:sp>
      <p:sp>
        <p:nvSpPr>
          <p:cNvPr id="27" name="object 18">
            <a:extLst>
              <a:ext uri="{FF2B5EF4-FFF2-40B4-BE49-F238E27FC236}">
                <a16:creationId xmlns:a16="http://schemas.microsoft.com/office/drawing/2014/main" id="{AD4D3929-51D1-41C5-8645-E81ABC60BFDF}"/>
              </a:ext>
            </a:extLst>
          </p:cNvPr>
          <p:cNvSpPr/>
          <p:nvPr/>
        </p:nvSpPr>
        <p:spPr>
          <a:xfrm>
            <a:off x="348924" y="238441"/>
            <a:ext cx="1399823" cy="1178052"/>
          </a:xfrm>
          <a:prstGeom prst="rect">
            <a:avLst/>
          </a:prstGeom>
          <a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19">
            <a:extLst>
              <a:ext uri="{FF2B5EF4-FFF2-40B4-BE49-F238E27FC236}">
                <a16:creationId xmlns:a16="http://schemas.microsoft.com/office/drawing/2014/main" id="{7033AD72-825C-41EF-8C37-68511816A848}"/>
              </a:ext>
            </a:extLst>
          </p:cNvPr>
          <p:cNvSpPr/>
          <p:nvPr/>
        </p:nvSpPr>
        <p:spPr>
          <a:xfrm>
            <a:off x="160345" y="766649"/>
            <a:ext cx="888491" cy="766572"/>
          </a:xfrm>
          <a:prstGeom prst="rect">
            <a:avLst/>
          </a:prstGeom>
          <a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4269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A9AE77DB-40FB-46BF-ACF8-E4F80042DECD}"/>
              </a:ext>
            </a:extLst>
          </p:cNvPr>
          <p:cNvSpPr/>
          <p:nvPr/>
        </p:nvSpPr>
        <p:spPr>
          <a:xfrm>
            <a:off x="24444" y="1550479"/>
            <a:ext cx="2349947" cy="4813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6D339F41-A32B-4AE9-9814-C161FE34147D}"/>
              </a:ext>
            </a:extLst>
          </p:cNvPr>
          <p:cNvSpPr/>
          <p:nvPr/>
        </p:nvSpPr>
        <p:spPr>
          <a:xfrm>
            <a:off x="-762" y="1950720"/>
            <a:ext cx="1965325" cy="4032885"/>
          </a:xfrm>
          <a:custGeom>
            <a:avLst/>
            <a:gdLst/>
            <a:ahLst/>
            <a:cxnLst/>
            <a:rect l="l" t="t" r="r" b="b"/>
            <a:pathLst>
              <a:path w="1965325" h="4032885">
                <a:moveTo>
                  <a:pt x="0" y="0"/>
                </a:moveTo>
                <a:lnTo>
                  <a:pt x="181" y="2005837"/>
                </a:lnTo>
                <a:lnTo>
                  <a:pt x="5640" y="2005964"/>
                </a:lnTo>
                <a:lnTo>
                  <a:pt x="10371" y="2010663"/>
                </a:lnTo>
                <a:lnTo>
                  <a:pt x="10189" y="2016252"/>
                </a:lnTo>
                <a:lnTo>
                  <a:pt x="10189" y="2022093"/>
                </a:lnTo>
                <a:lnTo>
                  <a:pt x="5640" y="2026665"/>
                </a:lnTo>
                <a:lnTo>
                  <a:pt x="0" y="2026665"/>
                </a:lnTo>
                <a:lnTo>
                  <a:pt x="0" y="4032504"/>
                </a:lnTo>
                <a:lnTo>
                  <a:pt x="47750" y="4031920"/>
                </a:lnTo>
                <a:lnTo>
                  <a:pt x="95220" y="4030179"/>
                </a:lnTo>
                <a:lnTo>
                  <a:pt x="142398" y="4027293"/>
                </a:lnTo>
                <a:lnTo>
                  <a:pt x="189270" y="4023275"/>
                </a:lnTo>
                <a:lnTo>
                  <a:pt x="235824" y="4018139"/>
                </a:lnTo>
                <a:lnTo>
                  <a:pt x="282047" y="4011897"/>
                </a:lnTo>
                <a:lnTo>
                  <a:pt x="327926" y="4004564"/>
                </a:lnTo>
                <a:lnTo>
                  <a:pt x="373448" y="3996152"/>
                </a:lnTo>
                <a:lnTo>
                  <a:pt x="418601" y="3986674"/>
                </a:lnTo>
                <a:lnTo>
                  <a:pt x="463371" y="3976144"/>
                </a:lnTo>
                <a:lnTo>
                  <a:pt x="507745" y="3964574"/>
                </a:lnTo>
                <a:lnTo>
                  <a:pt x="551711" y="3951979"/>
                </a:lnTo>
                <a:lnTo>
                  <a:pt x="595256" y="3938371"/>
                </a:lnTo>
                <a:lnTo>
                  <a:pt x="638367" y="3923763"/>
                </a:lnTo>
                <a:lnTo>
                  <a:pt x="681031" y="3908168"/>
                </a:lnTo>
                <a:lnTo>
                  <a:pt x="723236" y="3891601"/>
                </a:lnTo>
                <a:lnTo>
                  <a:pt x="764967" y="3874073"/>
                </a:lnTo>
                <a:lnTo>
                  <a:pt x="806213" y="3855598"/>
                </a:lnTo>
                <a:lnTo>
                  <a:pt x="846961" y="3836190"/>
                </a:lnTo>
                <a:lnTo>
                  <a:pt x="887198" y="3815862"/>
                </a:lnTo>
                <a:lnTo>
                  <a:pt x="926910" y="3794626"/>
                </a:lnTo>
                <a:lnTo>
                  <a:pt x="966086" y="3772496"/>
                </a:lnTo>
                <a:lnTo>
                  <a:pt x="1004711" y="3749485"/>
                </a:lnTo>
                <a:lnTo>
                  <a:pt x="1042774" y="3725606"/>
                </a:lnTo>
                <a:lnTo>
                  <a:pt x="1080262" y="3700873"/>
                </a:lnTo>
                <a:lnTo>
                  <a:pt x="1117161" y="3675299"/>
                </a:lnTo>
                <a:lnTo>
                  <a:pt x="1153458" y="3648896"/>
                </a:lnTo>
                <a:lnTo>
                  <a:pt x="1189142" y="3621679"/>
                </a:lnTo>
                <a:lnTo>
                  <a:pt x="1224198" y="3593660"/>
                </a:lnTo>
                <a:lnTo>
                  <a:pt x="1258615" y="3564853"/>
                </a:lnTo>
                <a:lnTo>
                  <a:pt x="1292379" y="3535270"/>
                </a:lnTo>
                <a:lnTo>
                  <a:pt x="1325477" y="3504925"/>
                </a:lnTo>
                <a:lnTo>
                  <a:pt x="1357897" y="3473831"/>
                </a:lnTo>
                <a:lnTo>
                  <a:pt x="1389626" y="3442001"/>
                </a:lnTo>
                <a:lnTo>
                  <a:pt x="1420650" y="3409449"/>
                </a:lnTo>
                <a:lnTo>
                  <a:pt x="1450957" y="3376187"/>
                </a:lnTo>
                <a:lnTo>
                  <a:pt x="1480535" y="3342230"/>
                </a:lnTo>
                <a:lnTo>
                  <a:pt x="1509369" y="3307589"/>
                </a:lnTo>
                <a:lnTo>
                  <a:pt x="1537448" y="3272279"/>
                </a:lnTo>
                <a:lnTo>
                  <a:pt x="1564758" y="3236312"/>
                </a:lnTo>
                <a:lnTo>
                  <a:pt x="1591287" y="3199702"/>
                </a:lnTo>
                <a:lnTo>
                  <a:pt x="1617022" y="3162461"/>
                </a:lnTo>
                <a:lnTo>
                  <a:pt x="1641950" y="3124604"/>
                </a:lnTo>
                <a:lnTo>
                  <a:pt x="1666057" y="3086143"/>
                </a:lnTo>
                <a:lnTo>
                  <a:pt x="1689332" y="3047091"/>
                </a:lnTo>
                <a:lnTo>
                  <a:pt x="1711761" y="3007462"/>
                </a:lnTo>
                <a:lnTo>
                  <a:pt x="1733332" y="2967269"/>
                </a:lnTo>
                <a:lnTo>
                  <a:pt x="1754031" y="2926524"/>
                </a:lnTo>
                <a:lnTo>
                  <a:pt x="1773846" y="2885242"/>
                </a:lnTo>
                <a:lnTo>
                  <a:pt x="1792763" y="2843436"/>
                </a:lnTo>
                <a:lnTo>
                  <a:pt x="1810771" y="2801117"/>
                </a:lnTo>
                <a:lnTo>
                  <a:pt x="1827855" y="2758301"/>
                </a:lnTo>
                <a:lnTo>
                  <a:pt x="1844004" y="2715000"/>
                </a:lnTo>
                <a:lnTo>
                  <a:pt x="1859204" y="2671227"/>
                </a:lnTo>
                <a:lnTo>
                  <a:pt x="1873443" y="2626995"/>
                </a:lnTo>
                <a:lnTo>
                  <a:pt x="1886708" y="2582318"/>
                </a:lnTo>
                <a:lnTo>
                  <a:pt x="1898985" y="2537208"/>
                </a:lnTo>
                <a:lnTo>
                  <a:pt x="1910262" y="2491680"/>
                </a:lnTo>
                <a:lnTo>
                  <a:pt x="1920526" y="2445746"/>
                </a:lnTo>
                <a:lnTo>
                  <a:pt x="1929764" y="2399419"/>
                </a:lnTo>
                <a:lnTo>
                  <a:pt x="1937964" y="2352712"/>
                </a:lnTo>
                <a:lnTo>
                  <a:pt x="1945112" y="2305640"/>
                </a:lnTo>
                <a:lnTo>
                  <a:pt x="1951196" y="2258214"/>
                </a:lnTo>
                <a:lnTo>
                  <a:pt x="1956202" y="2210448"/>
                </a:lnTo>
                <a:lnTo>
                  <a:pt x="1960118" y="2162356"/>
                </a:lnTo>
                <a:lnTo>
                  <a:pt x="1962932" y="2113951"/>
                </a:lnTo>
                <a:lnTo>
                  <a:pt x="1964629" y="2065245"/>
                </a:lnTo>
                <a:lnTo>
                  <a:pt x="1965077" y="2026665"/>
                </a:lnTo>
                <a:lnTo>
                  <a:pt x="1965077" y="2005837"/>
                </a:lnTo>
                <a:lnTo>
                  <a:pt x="1964629" y="1967269"/>
                </a:lnTo>
                <a:lnTo>
                  <a:pt x="1962932" y="1918574"/>
                </a:lnTo>
                <a:lnTo>
                  <a:pt x="1960118" y="1870178"/>
                </a:lnTo>
                <a:lnTo>
                  <a:pt x="1956202" y="1822094"/>
                </a:lnTo>
                <a:lnTo>
                  <a:pt x="1951196" y="1774337"/>
                </a:lnTo>
                <a:lnTo>
                  <a:pt x="1945112" y="1726919"/>
                </a:lnTo>
                <a:lnTo>
                  <a:pt x="1937964" y="1679854"/>
                </a:lnTo>
                <a:lnTo>
                  <a:pt x="1929764" y="1633154"/>
                </a:lnTo>
                <a:lnTo>
                  <a:pt x="1920526" y="1586833"/>
                </a:lnTo>
                <a:lnTo>
                  <a:pt x="1910262" y="1540905"/>
                </a:lnTo>
                <a:lnTo>
                  <a:pt x="1898985" y="1495381"/>
                </a:lnTo>
                <a:lnTo>
                  <a:pt x="1886708" y="1450276"/>
                </a:lnTo>
                <a:lnTo>
                  <a:pt x="1873443" y="1405603"/>
                </a:lnTo>
                <a:lnTo>
                  <a:pt x="1859204" y="1361375"/>
                </a:lnTo>
                <a:lnTo>
                  <a:pt x="1844004" y="1317605"/>
                </a:lnTo>
                <a:lnTo>
                  <a:pt x="1827855" y="1274307"/>
                </a:lnTo>
                <a:lnTo>
                  <a:pt x="1810771" y="1231493"/>
                </a:lnTo>
                <a:lnTo>
                  <a:pt x="1792763" y="1189177"/>
                </a:lnTo>
                <a:lnTo>
                  <a:pt x="1773846" y="1147371"/>
                </a:lnTo>
                <a:lnTo>
                  <a:pt x="1754031" y="1106090"/>
                </a:lnTo>
                <a:lnTo>
                  <a:pt x="1733332" y="1065347"/>
                </a:lnTo>
                <a:lnTo>
                  <a:pt x="1711761" y="1025154"/>
                </a:lnTo>
                <a:lnTo>
                  <a:pt x="1689332" y="985525"/>
                </a:lnTo>
                <a:lnTo>
                  <a:pt x="1666057" y="946473"/>
                </a:lnTo>
                <a:lnTo>
                  <a:pt x="1641950" y="908011"/>
                </a:lnTo>
                <a:lnTo>
                  <a:pt x="1617022" y="870153"/>
                </a:lnTo>
                <a:lnTo>
                  <a:pt x="1591287" y="832911"/>
                </a:lnTo>
                <a:lnTo>
                  <a:pt x="1564758" y="796300"/>
                </a:lnTo>
                <a:lnTo>
                  <a:pt x="1537448" y="760331"/>
                </a:lnTo>
                <a:lnTo>
                  <a:pt x="1509369" y="725019"/>
                </a:lnTo>
                <a:lnTo>
                  <a:pt x="1480535" y="690376"/>
                </a:lnTo>
                <a:lnTo>
                  <a:pt x="1450957" y="656416"/>
                </a:lnTo>
                <a:lnTo>
                  <a:pt x="1420650" y="623152"/>
                </a:lnTo>
                <a:lnTo>
                  <a:pt x="1389626" y="590597"/>
                </a:lnTo>
                <a:lnTo>
                  <a:pt x="1357897" y="558765"/>
                </a:lnTo>
                <a:lnTo>
                  <a:pt x="1325477" y="527668"/>
                </a:lnTo>
                <a:lnTo>
                  <a:pt x="1292379" y="497320"/>
                </a:lnTo>
                <a:lnTo>
                  <a:pt x="1258615" y="467733"/>
                </a:lnTo>
                <a:lnTo>
                  <a:pt x="1224198" y="438922"/>
                </a:lnTo>
                <a:lnTo>
                  <a:pt x="1189142" y="410900"/>
                </a:lnTo>
                <a:lnTo>
                  <a:pt x="1153458" y="383679"/>
                </a:lnTo>
                <a:lnTo>
                  <a:pt x="1117161" y="357273"/>
                </a:lnTo>
                <a:lnTo>
                  <a:pt x="1080262" y="331695"/>
                </a:lnTo>
                <a:lnTo>
                  <a:pt x="1042774" y="306958"/>
                </a:lnTo>
                <a:lnTo>
                  <a:pt x="1004711" y="283076"/>
                </a:lnTo>
                <a:lnTo>
                  <a:pt x="966086" y="260061"/>
                </a:lnTo>
                <a:lnTo>
                  <a:pt x="926910" y="237928"/>
                </a:lnTo>
                <a:lnTo>
                  <a:pt x="887198" y="216688"/>
                </a:lnTo>
                <a:lnTo>
                  <a:pt x="846961" y="196356"/>
                </a:lnTo>
                <a:lnTo>
                  <a:pt x="806213" y="176944"/>
                </a:lnTo>
                <a:lnTo>
                  <a:pt x="764967" y="158466"/>
                </a:lnTo>
                <a:lnTo>
                  <a:pt x="723236" y="140935"/>
                </a:lnTo>
                <a:lnTo>
                  <a:pt x="681031" y="124364"/>
                </a:lnTo>
                <a:lnTo>
                  <a:pt x="638367" y="108766"/>
                </a:lnTo>
                <a:lnTo>
                  <a:pt x="595256" y="94155"/>
                </a:lnTo>
                <a:lnTo>
                  <a:pt x="551711" y="80544"/>
                </a:lnTo>
                <a:lnTo>
                  <a:pt x="507745" y="67945"/>
                </a:lnTo>
                <a:lnTo>
                  <a:pt x="463371" y="56373"/>
                </a:lnTo>
                <a:lnTo>
                  <a:pt x="418601" y="45841"/>
                </a:lnTo>
                <a:lnTo>
                  <a:pt x="373448" y="36361"/>
                </a:lnTo>
                <a:lnTo>
                  <a:pt x="327926" y="27946"/>
                </a:lnTo>
                <a:lnTo>
                  <a:pt x="282047" y="20611"/>
                </a:lnTo>
                <a:lnTo>
                  <a:pt x="235824" y="14368"/>
                </a:lnTo>
                <a:lnTo>
                  <a:pt x="189270" y="9231"/>
                </a:lnTo>
                <a:lnTo>
                  <a:pt x="142398" y="5212"/>
                </a:lnTo>
                <a:lnTo>
                  <a:pt x="95220" y="2325"/>
                </a:lnTo>
                <a:lnTo>
                  <a:pt x="47750" y="583"/>
                </a:lnTo>
                <a:lnTo>
                  <a:pt x="0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2">
            <a:extLst>
              <a:ext uri="{FF2B5EF4-FFF2-40B4-BE49-F238E27FC236}">
                <a16:creationId xmlns:a16="http://schemas.microsoft.com/office/drawing/2014/main" id="{0B467CB3-E3DC-4F75-8A0A-915968AA5EAD}"/>
              </a:ext>
            </a:extLst>
          </p:cNvPr>
          <p:cNvSpPr/>
          <p:nvPr/>
        </p:nvSpPr>
        <p:spPr>
          <a:xfrm>
            <a:off x="1304128" y="1714790"/>
            <a:ext cx="4419600" cy="509270"/>
          </a:xfrm>
          <a:custGeom>
            <a:avLst/>
            <a:gdLst/>
            <a:ahLst/>
            <a:cxnLst/>
            <a:rect l="l" t="t" r="r" b="b"/>
            <a:pathLst>
              <a:path w="4419600" h="509269">
                <a:moveTo>
                  <a:pt x="0" y="254508"/>
                </a:moveTo>
                <a:lnTo>
                  <a:pt x="4100" y="208752"/>
                </a:lnTo>
                <a:lnTo>
                  <a:pt x="15922" y="165690"/>
                </a:lnTo>
                <a:lnTo>
                  <a:pt x="34747" y="126040"/>
                </a:lnTo>
                <a:lnTo>
                  <a:pt x="59856" y="90520"/>
                </a:lnTo>
                <a:lnTo>
                  <a:pt x="90530" y="59847"/>
                </a:lnTo>
                <a:lnTo>
                  <a:pt x="126051" y="34741"/>
                </a:lnTo>
                <a:lnTo>
                  <a:pt x="165700" y="15919"/>
                </a:lnTo>
                <a:lnTo>
                  <a:pt x="208759" y="4099"/>
                </a:lnTo>
                <a:lnTo>
                  <a:pt x="254507" y="0"/>
                </a:lnTo>
                <a:lnTo>
                  <a:pt x="4165091" y="0"/>
                </a:lnTo>
                <a:lnTo>
                  <a:pt x="4210847" y="4099"/>
                </a:lnTo>
                <a:lnTo>
                  <a:pt x="4253909" y="15919"/>
                </a:lnTo>
                <a:lnTo>
                  <a:pt x="4293559" y="34741"/>
                </a:lnTo>
                <a:lnTo>
                  <a:pt x="4329079" y="59847"/>
                </a:lnTo>
                <a:lnTo>
                  <a:pt x="4359752" y="90520"/>
                </a:lnTo>
                <a:lnTo>
                  <a:pt x="4384858" y="126040"/>
                </a:lnTo>
                <a:lnTo>
                  <a:pt x="4403680" y="165690"/>
                </a:lnTo>
                <a:lnTo>
                  <a:pt x="4415500" y="208752"/>
                </a:lnTo>
                <a:lnTo>
                  <a:pt x="4419600" y="254508"/>
                </a:lnTo>
                <a:lnTo>
                  <a:pt x="4415500" y="300263"/>
                </a:lnTo>
                <a:lnTo>
                  <a:pt x="4403680" y="343325"/>
                </a:lnTo>
                <a:lnTo>
                  <a:pt x="4384858" y="382975"/>
                </a:lnTo>
                <a:lnTo>
                  <a:pt x="4359752" y="418495"/>
                </a:lnTo>
                <a:lnTo>
                  <a:pt x="4329079" y="449168"/>
                </a:lnTo>
                <a:lnTo>
                  <a:pt x="4293559" y="474274"/>
                </a:lnTo>
                <a:lnTo>
                  <a:pt x="4253909" y="493096"/>
                </a:lnTo>
                <a:lnTo>
                  <a:pt x="4210847" y="504916"/>
                </a:lnTo>
                <a:lnTo>
                  <a:pt x="4165091" y="509015"/>
                </a:lnTo>
                <a:lnTo>
                  <a:pt x="254507" y="509015"/>
                </a:lnTo>
                <a:lnTo>
                  <a:pt x="208759" y="504916"/>
                </a:lnTo>
                <a:lnTo>
                  <a:pt x="165700" y="493096"/>
                </a:lnTo>
                <a:lnTo>
                  <a:pt x="126051" y="474274"/>
                </a:lnTo>
                <a:lnTo>
                  <a:pt x="90530" y="449168"/>
                </a:lnTo>
                <a:lnTo>
                  <a:pt x="59856" y="418495"/>
                </a:lnTo>
                <a:lnTo>
                  <a:pt x="34747" y="382975"/>
                </a:lnTo>
                <a:lnTo>
                  <a:pt x="15922" y="343325"/>
                </a:lnTo>
                <a:lnTo>
                  <a:pt x="4100" y="300263"/>
                </a:lnTo>
                <a:lnTo>
                  <a:pt x="0" y="254508"/>
                </a:lnTo>
                <a:close/>
              </a:path>
            </a:pathLst>
          </a:custGeom>
          <a:ln w="28956">
            <a:solidFill>
              <a:schemeClr val="tx1">
                <a:lumMod val="6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2" name="object 21">
            <a:extLst>
              <a:ext uri="{FF2B5EF4-FFF2-40B4-BE49-F238E27FC236}">
                <a16:creationId xmlns:a16="http://schemas.microsoft.com/office/drawing/2014/main" id="{F1B8676D-E6EE-44C0-92C1-CB503610A941}"/>
              </a:ext>
            </a:extLst>
          </p:cNvPr>
          <p:cNvSpPr/>
          <p:nvPr/>
        </p:nvSpPr>
        <p:spPr>
          <a:xfrm>
            <a:off x="0" y="3057144"/>
            <a:ext cx="999744" cy="19430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E0B251B0-2CB6-43CD-B8F1-76366228E0E4}"/>
              </a:ext>
            </a:extLst>
          </p:cNvPr>
          <p:cNvSpPr txBox="1"/>
          <p:nvPr/>
        </p:nvSpPr>
        <p:spPr>
          <a:xfrm>
            <a:off x="1624435" y="1781638"/>
            <a:ext cx="3876033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2200" spc="-5" dirty="0">
                <a:solidFill>
                  <a:schemeClr val="tx1">
                    <a:lumMod val="65000"/>
                  </a:schemeClr>
                </a:solidFill>
                <a:latin typeface="Algerian" panose="04020705040A02060702" pitchFamily="82" charset="0"/>
                <a:cs typeface="Arial"/>
              </a:rPr>
              <a:t>Introduction</a:t>
            </a:r>
            <a:endParaRPr sz="2200" dirty="0">
              <a:solidFill>
                <a:schemeClr val="tx1">
                  <a:lumMod val="65000"/>
                </a:schemeClr>
              </a:solidFill>
              <a:latin typeface="Algerian" panose="04020705040A02060702" pitchFamily="82" charset="0"/>
              <a:cs typeface="Arial"/>
            </a:endParaRPr>
          </a:p>
        </p:txBody>
      </p:sp>
      <p:sp>
        <p:nvSpPr>
          <p:cNvPr id="14" name="Ellipse 7">
            <a:extLst>
              <a:ext uri="{FF2B5EF4-FFF2-40B4-BE49-F238E27FC236}">
                <a16:creationId xmlns:a16="http://schemas.microsoft.com/office/drawing/2014/main" id="{460A17F3-2A22-40A8-86E0-1E3DECA5AB97}"/>
              </a:ext>
            </a:extLst>
          </p:cNvPr>
          <p:cNvSpPr/>
          <p:nvPr/>
        </p:nvSpPr>
        <p:spPr>
          <a:xfrm>
            <a:off x="1176073" y="1828663"/>
            <a:ext cx="307035" cy="281524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5" name="object 12">
            <a:extLst>
              <a:ext uri="{FF2B5EF4-FFF2-40B4-BE49-F238E27FC236}">
                <a16:creationId xmlns:a16="http://schemas.microsoft.com/office/drawing/2014/main" id="{DBDFC25D-789B-4303-8630-5D4440934EC4}"/>
              </a:ext>
            </a:extLst>
          </p:cNvPr>
          <p:cNvSpPr/>
          <p:nvPr/>
        </p:nvSpPr>
        <p:spPr>
          <a:xfrm>
            <a:off x="1993894" y="2460099"/>
            <a:ext cx="4419600" cy="509270"/>
          </a:xfrm>
          <a:custGeom>
            <a:avLst/>
            <a:gdLst/>
            <a:ahLst/>
            <a:cxnLst/>
            <a:rect l="l" t="t" r="r" b="b"/>
            <a:pathLst>
              <a:path w="4419600" h="509269">
                <a:moveTo>
                  <a:pt x="0" y="254508"/>
                </a:moveTo>
                <a:lnTo>
                  <a:pt x="4100" y="208752"/>
                </a:lnTo>
                <a:lnTo>
                  <a:pt x="15922" y="165690"/>
                </a:lnTo>
                <a:lnTo>
                  <a:pt x="34747" y="126040"/>
                </a:lnTo>
                <a:lnTo>
                  <a:pt x="59856" y="90520"/>
                </a:lnTo>
                <a:lnTo>
                  <a:pt x="90530" y="59847"/>
                </a:lnTo>
                <a:lnTo>
                  <a:pt x="126051" y="34741"/>
                </a:lnTo>
                <a:lnTo>
                  <a:pt x="165700" y="15919"/>
                </a:lnTo>
                <a:lnTo>
                  <a:pt x="208759" y="4099"/>
                </a:lnTo>
                <a:lnTo>
                  <a:pt x="254507" y="0"/>
                </a:lnTo>
                <a:lnTo>
                  <a:pt x="4165091" y="0"/>
                </a:lnTo>
                <a:lnTo>
                  <a:pt x="4210847" y="4099"/>
                </a:lnTo>
                <a:lnTo>
                  <a:pt x="4253909" y="15919"/>
                </a:lnTo>
                <a:lnTo>
                  <a:pt x="4293559" y="34741"/>
                </a:lnTo>
                <a:lnTo>
                  <a:pt x="4329079" y="59847"/>
                </a:lnTo>
                <a:lnTo>
                  <a:pt x="4359752" y="90520"/>
                </a:lnTo>
                <a:lnTo>
                  <a:pt x="4384858" y="126040"/>
                </a:lnTo>
                <a:lnTo>
                  <a:pt x="4403680" y="165690"/>
                </a:lnTo>
                <a:lnTo>
                  <a:pt x="4415500" y="208752"/>
                </a:lnTo>
                <a:lnTo>
                  <a:pt x="4419600" y="254508"/>
                </a:lnTo>
                <a:lnTo>
                  <a:pt x="4415500" y="300263"/>
                </a:lnTo>
                <a:lnTo>
                  <a:pt x="4403680" y="343325"/>
                </a:lnTo>
                <a:lnTo>
                  <a:pt x="4384858" y="382975"/>
                </a:lnTo>
                <a:lnTo>
                  <a:pt x="4359752" y="418495"/>
                </a:lnTo>
                <a:lnTo>
                  <a:pt x="4329079" y="449168"/>
                </a:lnTo>
                <a:lnTo>
                  <a:pt x="4293559" y="474274"/>
                </a:lnTo>
                <a:lnTo>
                  <a:pt x="4253909" y="493096"/>
                </a:lnTo>
                <a:lnTo>
                  <a:pt x="4210847" y="504916"/>
                </a:lnTo>
                <a:lnTo>
                  <a:pt x="4165091" y="509015"/>
                </a:lnTo>
                <a:lnTo>
                  <a:pt x="254507" y="509015"/>
                </a:lnTo>
                <a:lnTo>
                  <a:pt x="208759" y="504916"/>
                </a:lnTo>
                <a:lnTo>
                  <a:pt x="165700" y="493096"/>
                </a:lnTo>
                <a:lnTo>
                  <a:pt x="126051" y="474274"/>
                </a:lnTo>
                <a:lnTo>
                  <a:pt x="90530" y="449168"/>
                </a:lnTo>
                <a:lnTo>
                  <a:pt x="59856" y="418495"/>
                </a:lnTo>
                <a:lnTo>
                  <a:pt x="34747" y="382975"/>
                </a:lnTo>
                <a:lnTo>
                  <a:pt x="15922" y="343325"/>
                </a:lnTo>
                <a:lnTo>
                  <a:pt x="4100" y="300263"/>
                </a:lnTo>
                <a:lnTo>
                  <a:pt x="0" y="254508"/>
                </a:lnTo>
                <a:close/>
              </a:path>
            </a:pathLst>
          </a:custGeom>
          <a:ln w="28956">
            <a:solidFill>
              <a:schemeClr val="tx1">
                <a:lumMod val="6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6" name="object 5">
            <a:extLst>
              <a:ext uri="{FF2B5EF4-FFF2-40B4-BE49-F238E27FC236}">
                <a16:creationId xmlns:a16="http://schemas.microsoft.com/office/drawing/2014/main" id="{B7319958-D67F-4AB4-9B89-2E7ECD786947}"/>
              </a:ext>
            </a:extLst>
          </p:cNvPr>
          <p:cNvSpPr txBox="1"/>
          <p:nvPr/>
        </p:nvSpPr>
        <p:spPr>
          <a:xfrm>
            <a:off x="2314201" y="2526947"/>
            <a:ext cx="3931854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2200" spc="-5" dirty="0">
                <a:solidFill>
                  <a:schemeClr val="tx1">
                    <a:lumMod val="65000"/>
                  </a:schemeClr>
                </a:solidFill>
                <a:latin typeface="Algerian" panose="04020705040A02060702" pitchFamily="82" charset="0"/>
                <a:cs typeface="Arial"/>
              </a:rPr>
              <a:t>I – étude de l’existent</a:t>
            </a:r>
            <a:endParaRPr lang="fr-FR" sz="2200" dirty="0">
              <a:solidFill>
                <a:schemeClr val="tx1">
                  <a:lumMod val="65000"/>
                </a:schemeClr>
              </a:solidFill>
              <a:latin typeface="Algerian" panose="04020705040A02060702" pitchFamily="82" charset="0"/>
              <a:cs typeface="Arial"/>
            </a:endParaRPr>
          </a:p>
        </p:txBody>
      </p:sp>
      <p:sp>
        <p:nvSpPr>
          <p:cNvPr id="17" name="Ellipse 7">
            <a:extLst>
              <a:ext uri="{FF2B5EF4-FFF2-40B4-BE49-F238E27FC236}">
                <a16:creationId xmlns:a16="http://schemas.microsoft.com/office/drawing/2014/main" id="{7895D33B-CCB1-441E-8E7B-DE0C6F4CB798}"/>
              </a:ext>
            </a:extLst>
          </p:cNvPr>
          <p:cNvSpPr/>
          <p:nvPr/>
        </p:nvSpPr>
        <p:spPr>
          <a:xfrm>
            <a:off x="1865839" y="2573972"/>
            <a:ext cx="307035" cy="281524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8" name="object 12">
            <a:extLst>
              <a:ext uri="{FF2B5EF4-FFF2-40B4-BE49-F238E27FC236}">
                <a16:creationId xmlns:a16="http://schemas.microsoft.com/office/drawing/2014/main" id="{D06386B3-B3B4-467A-9B1E-A64682715C9A}"/>
              </a:ext>
            </a:extLst>
          </p:cNvPr>
          <p:cNvSpPr/>
          <p:nvPr/>
        </p:nvSpPr>
        <p:spPr>
          <a:xfrm>
            <a:off x="2321218" y="3205408"/>
            <a:ext cx="4419600" cy="509270"/>
          </a:xfrm>
          <a:custGeom>
            <a:avLst/>
            <a:gdLst/>
            <a:ahLst/>
            <a:cxnLst/>
            <a:rect l="l" t="t" r="r" b="b"/>
            <a:pathLst>
              <a:path w="4419600" h="509269">
                <a:moveTo>
                  <a:pt x="0" y="254508"/>
                </a:moveTo>
                <a:lnTo>
                  <a:pt x="4100" y="208752"/>
                </a:lnTo>
                <a:lnTo>
                  <a:pt x="15922" y="165690"/>
                </a:lnTo>
                <a:lnTo>
                  <a:pt x="34747" y="126040"/>
                </a:lnTo>
                <a:lnTo>
                  <a:pt x="59856" y="90520"/>
                </a:lnTo>
                <a:lnTo>
                  <a:pt x="90530" y="59847"/>
                </a:lnTo>
                <a:lnTo>
                  <a:pt x="126051" y="34741"/>
                </a:lnTo>
                <a:lnTo>
                  <a:pt x="165700" y="15919"/>
                </a:lnTo>
                <a:lnTo>
                  <a:pt x="208759" y="4099"/>
                </a:lnTo>
                <a:lnTo>
                  <a:pt x="254507" y="0"/>
                </a:lnTo>
                <a:lnTo>
                  <a:pt x="4165091" y="0"/>
                </a:lnTo>
                <a:lnTo>
                  <a:pt x="4210847" y="4099"/>
                </a:lnTo>
                <a:lnTo>
                  <a:pt x="4253909" y="15919"/>
                </a:lnTo>
                <a:lnTo>
                  <a:pt x="4293559" y="34741"/>
                </a:lnTo>
                <a:lnTo>
                  <a:pt x="4329079" y="59847"/>
                </a:lnTo>
                <a:lnTo>
                  <a:pt x="4359752" y="90520"/>
                </a:lnTo>
                <a:lnTo>
                  <a:pt x="4384858" y="126040"/>
                </a:lnTo>
                <a:lnTo>
                  <a:pt x="4403680" y="165690"/>
                </a:lnTo>
                <a:lnTo>
                  <a:pt x="4415500" y="208752"/>
                </a:lnTo>
                <a:lnTo>
                  <a:pt x="4419600" y="254508"/>
                </a:lnTo>
                <a:lnTo>
                  <a:pt x="4415500" y="300263"/>
                </a:lnTo>
                <a:lnTo>
                  <a:pt x="4403680" y="343325"/>
                </a:lnTo>
                <a:lnTo>
                  <a:pt x="4384858" y="382975"/>
                </a:lnTo>
                <a:lnTo>
                  <a:pt x="4359752" y="418495"/>
                </a:lnTo>
                <a:lnTo>
                  <a:pt x="4329079" y="449168"/>
                </a:lnTo>
                <a:lnTo>
                  <a:pt x="4293559" y="474274"/>
                </a:lnTo>
                <a:lnTo>
                  <a:pt x="4253909" y="493096"/>
                </a:lnTo>
                <a:lnTo>
                  <a:pt x="4210847" y="504916"/>
                </a:lnTo>
                <a:lnTo>
                  <a:pt x="4165091" y="509015"/>
                </a:lnTo>
                <a:lnTo>
                  <a:pt x="254507" y="509015"/>
                </a:lnTo>
                <a:lnTo>
                  <a:pt x="208759" y="504916"/>
                </a:lnTo>
                <a:lnTo>
                  <a:pt x="165700" y="493096"/>
                </a:lnTo>
                <a:lnTo>
                  <a:pt x="126051" y="474274"/>
                </a:lnTo>
                <a:lnTo>
                  <a:pt x="90530" y="449168"/>
                </a:lnTo>
                <a:lnTo>
                  <a:pt x="59856" y="418495"/>
                </a:lnTo>
                <a:lnTo>
                  <a:pt x="34747" y="382975"/>
                </a:lnTo>
                <a:lnTo>
                  <a:pt x="15922" y="343325"/>
                </a:lnTo>
                <a:lnTo>
                  <a:pt x="4100" y="300263"/>
                </a:lnTo>
                <a:lnTo>
                  <a:pt x="0" y="254508"/>
                </a:lnTo>
                <a:close/>
              </a:path>
            </a:pathLst>
          </a:custGeom>
          <a:ln w="28956">
            <a:solidFill>
              <a:schemeClr val="tx1">
                <a:lumMod val="6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9" name="object 5">
            <a:extLst>
              <a:ext uri="{FF2B5EF4-FFF2-40B4-BE49-F238E27FC236}">
                <a16:creationId xmlns:a16="http://schemas.microsoft.com/office/drawing/2014/main" id="{B1DB821D-413D-45BE-98E3-C2F05F13133A}"/>
              </a:ext>
            </a:extLst>
          </p:cNvPr>
          <p:cNvSpPr txBox="1"/>
          <p:nvPr/>
        </p:nvSpPr>
        <p:spPr>
          <a:xfrm>
            <a:off x="2641525" y="3272256"/>
            <a:ext cx="3870693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2000" spc="-5" dirty="0">
                <a:solidFill>
                  <a:schemeClr val="tx1">
                    <a:lumMod val="65000"/>
                  </a:schemeClr>
                </a:solidFill>
                <a:latin typeface="Algerian" panose="04020705040A02060702" pitchFamily="82" charset="0"/>
                <a:cs typeface="Arial"/>
              </a:rPr>
              <a:t>II – Analyse et spécification </a:t>
            </a:r>
            <a:endParaRPr lang="fr-FR" sz="2000" dirty="0">
              <a:solidFill>
                <a:schemeClr val="tx1">
                  <a:lumMod val="65000"/>
                </a:schemeClr>
              </a:solidFill>
              <a:latin typeface="Algerian" panose="04020705040A02060702" pitchFamily="82" charset="0"/>
              <a:cs typeface="Arial"/>
            </a:endParaRPr>
          </a:p>
        </p:txBody>
      </p:sp>
      <p:sp>
        <p:nvSpPr>
          <p:cNvPr id="20" name="Ellipse 7">
            <a:extLst>
              <a:ext uri="{FF2B5EF4-FFF2-40B4-BE49-F238E27FC236}">
                <a16:creationId xmlns:a16="http://schemas.microsoft.com/office/drawing/2014/main" id="{3FCF0E8E-A23E-4F0D-BC59-5B40CAA400EF}"/>
              </a:ext>
            </a:extLst>
          </p:cNvPr>
          <p:cNvSpPr/>
          <p:nvPr/>
        </p:nvSpPr>
        <p:spPr>
          <a:xfrm>
            <a:off x="2193163" y="3319281"/>
            <a:ext cx="307035" cy="281524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21" name="object 12">
            <a:extLst>
              <a:ext uri="{FF2B5EF4-FFF2-40B4-BE49-F238E27FC236}">
                <a16:creationId xmlns:a16="http://schemas.microsoft.com/office/drawing/2014/main" id="{FFB7BC6F-F530-40E4-8537-6B2305D711E2}"/>
              </a:ext>
            </a:extLst>
          </p:cNvPr>
          <p:cNvSpPr/>
          <p:nvPr/>
        </p:nvSpPr>
        <p:spPr>
          <a:xfrm>
            <a:off x="2283777" y="3972252"/>
            <a:ext cx="4419600" cy="509270"/>
          </a:xfrm>
          <a:custGeom>
            <a:avLst/>
            <a:gdLst/>
            <a:ahLst/>
            <a:cxnLst/>
            <a:rect l="l" t="t" r="r" b="b"/>
            <a:pathLst>
              <a:path w="4419600" h="509269">
                <a:moveTo>
                  <a:pt x="0" y="254508"/>
                </a:moveTo>
                <a:lnTo>
                  <a:pt x="4100" y="208752"/>
                </a:lnTo>
                <a:lnTo>
                  <a:pt x="15922" y="165690"/>
                </a:lnTo>
                <a:lnTo>
                  <a:pt x="34747" y="126040"/>
                </a:lnTo>
                <a:lnTo>
                  <a:pt x="59856" y="90520"/>
                </a:lnTo>
                <a:lnTo>
                  <a:pt x="90530" y="59847"/>
                </a:lnTo>
                <a:lnTo>
                  <a:pt x="126051" y="34741"/>
                </a:lnTo>
                <a:lnTo>
                  <a:pt x="165700" y="15919"/>
                </a:lnTo>
                <a:lnTo>
                  <a:pt x="208759" y="4099"/>
                </a:lnTo>
                <a:lnTo>
                  <a:pt x="254507" y="0"/>
                </a:lnTo>
                <a:lnTo>
                  <a:pt x="4165091" y="0"/>
                </a:lnTo>
                <a:lnTo>
                  <a:pt x="4210847" y="4099"/>
                </a:lnTo>
                <a:lnTo>
                  <a:pt x="4253909" y="15919"/>
                </a:lnTo>
                <a:lnTo>
                  <a:pt x="4293559" y="34741"/>
                </a:lnTo>
                <a:lnTo>
                  <a:pt x="4329079" y="59847"/>
                </a:lnTo>
                <a:lnTo>
                  <a:pt x="4359752" y="90520"/>
                </a:lnTo>
                <a:lnTo>
                  <a:pt x="4384858" y="126040"/>
                </a:lnTo>
                <a:lnTo>
                  <a:pt x="4403680" y="165690"/>
                </a:lnTo>
                <a:lnTo>
                  <a:pt x="4415500" y="208752"/>
                </a:lnTo>
                <a:lnTo>
                  <a:pt x="4419600" y="254508"/>
                </a:lnTo>
                <a:lnTo>
                  <a:pt x="4415500" y="300263"/>
                </a:lnTo>
                <a:lnTo>
                  <a:pt x="4403680" y="343325"/>
                </a:lnTo>
                <a:lnTo>
                  <a:pt x="4384858" y="382975"/>
                </a:lnTo>
                <a:lnTo>
                  <a:pt x="4359752" y="418495"/>
                </a:lnTo>
                <a:lnTo>
                  <a:pt x="4329079" y="449168"/>
                </a:lnTo>
                <a:lnTo>
                  <a:pt x="4293559" y="474274"/>
                </a:lnTo>
                <a:lnTo>
                  <a:pt x="4253909" y="493096"/>
                </a:lnTo>
                <a:lnTo>
                  <a:pt x="4210847" y="504916"/>
                </a:lnTo>
                <a:lnTo>
                  <a:pt x="4165091" y="509015"/>
                </a:lnTo>
                <a:lnTo>
                  <a:pt x="254507" y="509015"/>
                </a:lnTo>
                <a:lnTo>
                  <a:pt x="208759" y="504916"/>
                </a:lnTo>
                <a:lnTo>
                  <a:pt x="165700" y="493096"/>
                </a:lnTo>
                <a:lnTo>
                  <a:pt x="126051" y="474274"/>
                </a:lnTo>
                <a:lnTo>
                  <a:pt x="90530" y="449168"/>
                </a:lnTo>
                <a:lnTo>
                  <a:pt x="59856" y="418495"/>
                </a:lnTo>
                <a:lnTo>
                  <a:pt x="34747" y="382975"/>
                </a:lnTo>
                <a:lnTo>
                  <a:pt x="15922" y="343325"/>
                </a:lnTo>
                <a:lnTo>
                  <a:pt x="4100" y="300263"/>
                </a:lnTo>
                <a:lnTo>
                  <a:pt x="0" y="254508"/>
                </a:lnTo>
                <a:close/>
              </a:path>
            </a:pathLst>
          </a:custGeom>
          <a:ln w="2895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schemeClr val="bg1"/>
              </a:solidFill>
            </a:endParaRPr>
          </a:p>
        </p:txBody>
      </p:sp>
      <p:sp>
        <p:nvSpPr>
          <p:cNvPr id="22" name="object 5">
            <a:extLst>
              <a:ext uri="{FF2B5EF4-FFF2-40B4-BE49-F238E27FC236}">
                <a16:creationId xmlns:a16="http://schemas.microsoft.com/office/drawing/2014/main" id="{6E6A4204-1ADB-4689-9781-02E5A9AF8F71}"/>
              </a:ext>
            </a:extLst>
          </p:cNvPr>
          <p:cNvSpPr txBox="1"/>
          <p:nvPr/>
        </p:nvSpPr>
        <p:spPr>
          <a:xfrm>
            <a:off x="2604084" y="4039100"/>
            <a:ext cx="3908134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2200" spc="-5" dirty="0">
                <a:solidFill>
                  <a:schemeClr val="bg1"/>
                </a:solidFill>
                <a:latin typeface="Algerian" panose="04020705040A02060702" pitchFamily="82" charset="0"/>
                <a:cs typeface="Arial"/>
              </a:rPr>
              <a:t>III – Conception </a:t>
            </a:r>
            <a:endParaRPr sz="2200" dirty="0">
              <a:solidFill>
                <a:schemeClr val="bg1"/>
              </a:solidFill>
              <a:latin typeface="Algerian" panose="04020705040A02060702" pitchFamily="82" charset="0"/>
              <a:cs typeface="Arial"/>
            </a:endParaRPr>
          </a:p>
        </p:txBody>
      </p:sp>
      <p:sp>
        <p:nvSpPr>
          <p:cNvPr id="23" name="Ellipse 7">
            <a:extLst>
              <a:ext uri="{FF2B5EF4-FFF2-40B4-BE49-F238E27FC236}">
                <a16:creationId xmlns:a16="http://schemas.microsoft.com/office/drawing/2014/main" id="{AEE1F769-E925-4C7F-88EF-E9BCF26CB918}"/>
              </a:ext>
            </a:extLst>
          </p:cNvPr>
          <p:cNvSpPr/>
          <p:nvPr/>
        </p:nvSpPr>
        <p:spPr>
          <a:xfrm>
            <a:off x="2155722" y="4086125"/>
            <a:ext cx="307035" cy="281524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4" name="object 12">
            <a:extLst>
              <a:ext uri="{FF2B5EF4-FFF2-40B4-BE49-F238E27FC236}">
                <a16:creationId xmlns:a16="http://schemas.microsoft.com/office/drawing/2014/main" id="{5F38E8D3-4EF0-4033-BD39-D30D03AE9277}"/>
              </a:ext>
            </a:extLst>
          </p:cNvPr>
          <p:cNvSpPr/>
          <p:nvPr/>
        </p:nvSpPr>
        <p:spPr>
          <a:xfrm>
            <a:off x="2092618" y="4727885"/>
            <a:ext cx="4419600" cy="509270"/>
          </a:xfrm>
          <a:custGeom>
            <a:avLst/>
            <a:gdLst/>
            <a:ahLst/>
            <a:cxnLst/>
            <a:rect l="l" t="t" r="r" b="b"/>
            <a:pathLst>
              <a:path w="4419600" h="509269">
                <a:moveTo>
                  <a:pt x="0" y="254508"/>
                </a:moveTo>
                <a:lnTo>
                  <a:pt x="4100" y="208752"/>
                </a:lnTo>
                <a:lnTo>
                  <a:pt x="15922" y="165690"/>
                </a:lnTo>
                <a:lnTo>
                  <a:pt x="34747" y="126040"/>
                </a:lnTo>
                <a:lnTo>
                  <a:pt x="59856" y="90520"/>
                </a:lnTo>
                <a:lnTo>
                  <a:pt x="90530" y="59847"/>
                </a:lnTo>
                <a:lnTo>
                  <a:pt x="126051" y="34741"/>
                </a:lnTo>
                <a:lnTo>
                  <a:pt x="165700" y="15919"/>
                </a:lnTo>
                <a:lnTo>
                  <a:pt x="208759" y="4099"/>
                </a:lnTo>
                <a:lnTo>
                  <a:pt x="254507" y="0"/>
                </a:lnTo>
                <a:lnTo>
                  <a:pt x="4165091" y="0"/>
                </a:lnTo>
                <a:lnTo>
                  <a:pt x="4210847" y="4099"/>
                </a:lnTo>
                <a:lnTo>
                  <a:pt x="4253909" y="15919"/>
                </a:lnTo>
                <a:lnTo>
                  <a:pt x="4293559" y="34741"/>
                </a:lnTo>
                <a:lnTo>
                  <a:pt x="4329079" y="59847"/>
                </a:lnTo>
                <a:lnTo>
                  <a:pt x="4359752" y="90520"/>
                </a:lnTo>
                <a:lnTo>
                  <a:pt x="4384858" y="126040"/>
                </a:lnTo>
                <a:lnTo>
                  <a:pt x="4403680" y="165690"/>
                </a:lnTo>
                <a:lnTo>
                  <a:pt x="4415500" y="208752"/>
                </a:lnTo>
                <a:lnTo>
                  <a:pt x="4419600" y="254508"/>
                </a:lnTo>
                <a:lnTo>
                  <a:pt x="4415500" y="300263"/>
                </a:lnTo>
                <a:lnTo>
                  <a:pt x="4403680" y="343325"/>
                </a:lnTo>
                <a:lnTo>
                  <a:pt x="4384858" y="382975"/>
                </a:lnTo>
                <a:lnTo>
                  <a:pt x="4359752" y="418495"/>
                </a:lnTo>
                <a:lnTo>
                  <a:pt x="4329079" y="449168"/>
                </a:lnTo>
                <a:lnTo>
                  <a:pt x="4293559" y="474274"/>
                </a:lnTo>
                <a:lnTo>
                  <a:pt x="4253909" y="493096"/>
                </a:lnTo>
                <a:lnTo>
                  <a:pt x="4210847" y="504916"/>
                </a:lnTo>
                <a:lnTo>
                  <a:pt x="4165091" y="509015"/>
                </a:lnTo>
                <a:lnTo>
                  <a:pt x="254507" y="509015"/>
                </a:lnTo>
                <a:lnTo>
                  <a:pt x="208759" y="504916"/>
                </a:lnTo>
                <a:lnTo>
                  <a:pt x="165700" y="493096"/>
                </a:lnTo>
                <a:lnTo>
                  <a:pt x="126051" y="474274"/>
                </a:lnTo>
                <a:lnTo>
                  <a:pt x="90530" y="449168"/>
                </a:lnTo>
                <a:lnTo>
                  <a:pt x="59856" y="418495"/>
                </a:lnTo>
                <a:lnTo>
                  <a:pt x="34747" y="382975"/>
                </a:lnTo>
                <a:lnTo>
                  <a:pt x="15922" y="343325"/>
                </a:lnTo>
                <a:lnTo>
                  <a:pt x="4100" y="300263"/>
                </a:lnTo>
                <a:lnTo>
                  <a:pt x="0" y="254508"/>
                </a:lnTo>
                <a:close/>
              </a:path>
            </a:pathLst>
          </a:custGeom>
          <a:ln w="28956">
            <a:solidFill>
              <a:schemeClr val="tx1">
                <a:lumMod val="6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25" name="object 5">
            <a:extLst>
              <a:ext uri="{FF2B5EF4-FFF2-40B4-BE49-F238E27FC236}">
                <a16:creationId xmlns:a16="http://schemas.microsoft.com/office/drawing/2014/main" id="{705DBFF1-A86F-46A4-851D-81D549C6A752}"/>
              </a:ext>
            </a:extLst>
          </p:cNvPr>
          <p:cNvSpPr txBox="1"/>
          <p:nvPr/>
        </p:nvSpPr>
        <p:spPr>
          <a:xfrm>
            <a:off x="2412925" y="4794733"/>
            <a:ext cx="383313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2200" spc="-5" dirty="0">
                <a:solidFill>
                  <a:schemeClr val="tx1">
                    <a:lumMod val="65000"/>
                  </a:schemeClr>
                </a:solidFill>
                <a:latin typeface="Algerian" panose="04020705040A02060702" pitchFamily="82" charset="0"/>
                <a:cs typeface="Arial"/>
              </a:rPr>
              <a:t>IV – Réalisation</a:t>
            </a:r>
            <a:endParaRPr lang="fr-FR" sz="2200" dirty="0">
              <a:solidFill>
                <a:schemeClr val="tx1">
                  <a:lumMod val="65000"/>
                </a:schemeClr>
              </a:solidFill>
              <a:latin typeface="Algerian" panose="04020705040A02060702" pitchFamily="82" charset="0"/>
              <a:cs typeface="Arial"/>
            </a:endParaRPr>
          </a:p>
        </p:txBody>
      </p:sp>
      <p:sp>
        <p:nvSpPr>
          <p:cNvPr id="26" name="Ellipse 7">
            <a:extLst>
              <a:ext uri="{FF2B5EF4-FFF2-40B4-BE49-F238E27FC236}">
                <a16:creationId xmlns:a16="http://schemas.microsoft.com/office/drawing/2014/main" id="{08486067-D829-4591-B975-CB064F17B9BE}"/>
              </a:ext>
            </a:extLst>
          </p:cNvPr>
          <p:cNvSpPr/>
          <p:nvPr/>
        </p:nvSpPr>
        <p:spPr>
          <a:xfrm>
            <a:off x="1964563" y="4841758"/>
            <a:ext cx="307035" cy="281524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27" name="object 12">
            <a:extLst>
              <a:ext uri="{FF2B5EF4-FFF2-40B4-BE49-F238E27FC236}">
                <a16:creationId xmlns:a16="http://schemas.microsoft.com/office/drawing/2014/main" id="{15453BDD-6581-4C21-9C13-A3706D81ACD2}"/>
              </a:ext>
            </a:extLst>
          </p:cNvPr>
          <p:cNvSpPr/>
          <p:nvPr/>
        </p:nvSpPr>
        <p:spPr>
          <a:xfrm>
            <a:off x="1624435" y="5498636"/>
            <a:ext cx="4419600" cy="509270"/>
          </a:xfrm>
          <a:custGeom>
            <a:avLst/>
            <a:gdLst/>
            <a:ahLst/>
            <a:cxnLst/>
            <a:rect l="l" t="t" r="r" b="b"/>
            <a:pathLst>
              <a:path w="4419600" h="509269">
                <a:moveTo>
                  <a:pt x="0" y="254508"/>
                </a:moveTo>
                <a:lnTo>
                  <a:pt x="4100" y="208752"/>
                </a:lnTo>
                <a:lnTo>
                  <a:pt x="15922" y="165690"/>
                </a:lnTo>
                <a:lnTo>
                  <a:pt x="34747" y="126040"/>
                </a:lnTo>
                <a:lnTo>
                  <a:pt x="59856" y="90520"/>
                </a:lnTo>
                <a:lnTo>
                  <a:pt x="90530" y="59847"/>
                </a:lnTo>
                <a:lnTo>
                  <a:pt x="126051" y="34741"/>
                </a:lnTo>
                <a:lnTo>
                  <a:pt x="165700" y="15919"/>
                </a:lnTo>
                <a:lnTo>
                  <a:pt x="208759" y="4099"/>
                </a:lnTo>
                <a:lnTo>
                  <a:pt x="254507" y="0"/>
                </a:lnTo>
                <a:lnTo>
                  <a:pt x="4165091" y="0"/>
                </a:lnTo>
                <a:lnTo>
                  <a:pt x="4210847" y="4099"/>
                </a:lnTo>
                <a:lnTo>
                  <a:pt x="4253909" y="15919"/>
                </a:lnTo>
                <a:lnTo>
                  <a:pt x="4293559" y="34741"/>
                </a:lnTo>
                <a:lnTo>
                  <a:pt x="4329079" y="59847"/>
                </a:lnTo>
                <a:lnTo>
                  <a:pt x="4359752" y="90520"/>
                </a:lnTo>
                <a:lnTo>
                  <a:pt x="4384858" y="126040"/>
                </a:lnTo>
                <a:lnTo>
                  <a:pt x="4403680" y="165690"/>
                </a:lnTo>
                <a:lnTo>
                  <a:pt x="4415500" y="208752"/>
                </a:lnTo>
                <a:lnTo>
                  <a:pt x="4419600" y="254508"/>
                </a:lnTo>
                <a:lnTo>
                  <a:pt x="4415500" y="300263"/>
                </a:lnTo>
                <a:lnTo>
                  <a:pt x="4403680" y="343325"/>
                </a:lnTo>
                <a:lnTo>
                  <a:pt x="4384858" y="382975"/>
                </a:lnTo>
                <a:lnTo>
                  <a:pt x="4359752" y="418495"/>
                </a:lnTo>
                <a:lnTo>
                  <a:pt x="4329079" y="449168"/>
                </a:lnTo>
                <a:lnTo>
                  <a:pt x="4293559" y="474274"/>
                </a:lnTo>
                <a:lnTo>
                  <a:pt x="4253909" y="493096"/>
                </a:lnTo>
                <a:lnTo>
                  <a:pt x="4210847" y="504916"/>
                </a:lnTo>
                <a:lnTo>
                  <a:pt x="4165091" y="509015"/>
                </a:lnTo>
                <a:lnTo>
                  <a:pt x="254507" y="509015"/>
                </a:lnTo>
                <a:lnTo>
                  <a:pt x="208759" y="504916"/>
                </a:lnTo>
                <a:lnTo>
                  <a:pt x="165700" y="493096"/>
                </a:lnTo>
                <a:lnTo>
                  <a:pt x="126051" y="474274"/>
                </a:lnTo>
                <a:lnTo>
                  <a:pt x="90530" y="449168"/>
                </a:lnTo>
                <a:lnTo>
                  <a:pt x="59856" y="418495"/>
                </a:lnTo>
                <a:lnTo>
                  <a:pt x="34747" y="382975"/>
                </a:lnTo>
                <a:lnTo>
                  <a:pt x="15922" y="343325"/>
                </a:lnTo>
                <a:lnTo>
                  <a:pt x="4100" y="300263"/>
                </a:lnTo>
                <a:lnTo>
                  <a:pt x="0" y="254508"/>
                </a:lnTo>
                <a:close/>
              </a:path>
            </a:pathLst>
          </a:custGeom>
          <a:ln w="28956">
            <a:solidFill>
              <a:schemeClr val="tx1">
                <a:lumMod val="6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28" name="object 5">
            <a:extLst>
              <a:ext uri="{FF2B5EF4-FFF2-40B4-BE49-F238E27FC236}">
                <a16:creationId xmlns:a16="http://schemas.microsoft.com/office/drawing/2014/main" id="{C4D1C236-8B80-45D3-B6A4-706CC7909753}"/>
              </a:ext>
            </a:extLst>
          </p:cNvPr>
          <p:cNvSpPr txBox="1"/>
          <p:nvPr/>
        </p:nvSpPr>
        <p:spPr>
          <a:xfrm>
            <a:off x="1944742" y="5565484"/>
            <a:ext cx="3935553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2200" spc="-5" dirty="0">
                <a:solidFill>
                  <a:schemeClr val="tx1">
                    <a:lumMod val="65000"/>
                  </a:schemeClr>
                </a:solidFill>
                <a:latin typeface="Algerian" panose="04020705040A02060702" pitchFamily="82" charset="0"/>
                <a:cs typeface="Arial"/>
              </a:rPr>
              <a:t>conclusion</a:t>
            </a:r>
            <a:endParaRPr sz="2200" dirty="0">
              <a:solidFill>
                <a:schemeClr val="tx1">
                  <a:lumMod val="65000"/>
                </a:schemeClr>
              </a:solidFill>
              <a:latin typeface="Algerian" panose="04020705040A02060702" pitchFamily="82" charset="0"/>
              <a:cs typeface="Arial"/>
            </a:endParaRPr>
          </a:p>
        </p:txBody>
      </p:sp>
      <p:sp>
        <p:nvSpPr>
          <p:cNvPr id="29" name="Ellipse 7">
            <a:extLst>
              <a:ext uri="{FF2B5EF4-FFF2-40B4-BE49-F238E27FC236}">
                <a16:creationId xmlns:a16="http://schemas.microsoft.com/office/drawing/2014/main" id="{35EE9820-1CAB-4E05-BFC0-BE50767C61B0}"/>
              </a:ext>
            </a:extLst>
          </p:cNvPr>
          <p:cNvSpPr/>
          <p:nvPr/>
        </p:nvSpPr>
        <p:spPr>
          <a:xfrm>
            <a:off x="1496380" y="5612509"/>
            <a:ext cx="307035" cy="281524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041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15">
            <a:extLst>
              <a:ext uri="{FF2B5EF4-FFF2-40B4-BE49-F238E27FC236}">
                <a16:creationId xmlns:a16="http://schemas.microsoft.com/office/drawing/2014/main" id="{B017A301-D63C-449F-AC65-966B5ED4712F}"/>
              </a:ext>
            </a:extLst>
          </p:cNvPr>
          <p:cNvSpPr/>
          <p:nvPr/>
        </p:nvSpPr>
        <p:spPr>
          <a:xfrm>
            <a:off x="860256" y="238441"/>
            <a:ext cx="4718455" cy="1046988"/>
          </a:xfrm>
          <a:prstGeom prst="rect">
            <a:avLst/>
          </a:prstGeom>
          <a:blipFill>
            <a:blip r:embed="rId2" cstate="print">
              <a:duotone>
                <a:prstClr val="black"/>
                <a:srgbClr val="4C7C9F">
                  <a:tint val="45000"/>
                  <a:satMod val="400000"/>
                </a:srgbClr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16">
            <a:extLst>
              <a:ext uri="{FF2B5EF4-FFF2-40B4-BE49-F238E27FC236}">
                <a16:creationId xmlns:a16="http://schemas.microsoft.com/office/drawing/2014/main" id="{3DC1A481-C65D-48F6-B182-4FD9B7A89264}"/>
              </a:ext>
            </a:extLst>
          </p:cNvPr>
          <p:cNvSpPr/>
          <p:nvPr/>
        </p:nvSpPr>
        <p:spPr>
          <a:xfrm>
            <a:off x="1560168" y="147925"/>
            <a:ext cx="4535832" cy="16655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17">
            <a:extLst>
              <a:ext uri="{FF2B5EF4-FFF2-40B4-BE49-F238E27FC236}">
                <a16:creationId xmlns:a16="http://schemas.microsoft.com/office/drawing/2014/main" id="{B02A186C-B6DF-4039-8D18-144BF3A37567}"/>
              </a:ext>
            </a:extLst>
          </p:cNvPr>
          <p:cNvSpPr txBox="1"/>
          <p:nvPr/>
        </p:nvSpPr>
        <p:spPr>
          <a:xfrm>
            <a:off x="1611684" y="577343"/>
            <a:ext cx="4391727" cy="47448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fr-FR" sz="2900" b="1" i="1" spc="5" dirty="0">
                <a:solidFill>
                  <a:srgbClr val="1F487C"/>
                </a:solidFill>
                <a:latin typeface="Monotype Corsiva"/>
              </a:rPr>
              <a:t>III – Conception (1/2)</a:t>
            </a:r>
            <a:endParaRPr lang="en-GB" sz="2900" b="1" i="1" spc="5" dirty="0">
              <a:solidFill>
                <a:srgbClr val="1F487C"/>
              </a:solidFill>
              <a:latin typeface="Monotype Corsiva"/>
            </a:endParaRPr>
          </a:p>
        </p:txBody>
      </p:sp>
      <p:sp>
        <p:nvSpPr>
          <p:cNvPr id="37" name="object 18">
            <a:extLst>
              <a:ext uri="{FF2B5EF4-FFF2-40B4-BE49-F238E27FC236}">
                <a16:creationId xmlns:a16="http://schemas.microsoft.com/office/drawing/2014/main" id="{FD35C997-0C8E-4199-A6EB-822A7AFFF873}"/>
              </a:ext>
            </a:extLst>
          </p:cNvPr>
          <p:cNvSpPr/>
          <p:nvPr/>
        </p:nvSpPr>
        <p:spPr>
          <a:xfrm>
            <a:off x="348924" y="238441"/>
            <a:ext cx="1399823" cy="1178052"/>
          </a:xfrm>
          <a:prstGeom prst="rect">
            <a:avLst/>
          </a:prstGeom>
          <a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19">
            <a:extLst>
              <a:ext uri="{FF2B5EF4-FFF2-40B4-BE49-F238E27FC236}">
                <a16:creationId xmlns:a16="http://schemas.microsoft.com/office/drawing/2014/main" id="{6EA3D2E0-10DC-4CEE-B450-C92021F5EE72}"/>
              </a:ext>
            </a:extLst>
          </p:cNvPr>
          <p:cNvSpPr/>
          <p:nvPr/>
        </p:nvSpPr>
        <p:spPr>
          <a:xfrm>
            <a:off x="160345" y="766649"/>
            <a:ext cx="888491" cy="766572"/>
          </a:xfrm>
          <a:prstGeom prst="rect">
            <a:avLst/>
          </a:prstGeom>
          <a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55698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15">
            <a:extLst>
              <a:ext uri="{FF2B5EF4-FFF2-40B4-BE49-F238E27FC236}">
                <a16:creationId xmlns:a16="http://schemas.microsoft.com/office/drawing/2014/main" id="{C0CB3876-D8AB-4F6A-949C-AE60F93ABB05}"/>
              </a:ext>
            </a:extLst>
          </p:cNvPr>
          <p:cNvSpPr/>
          <p:nvPr/>
        </p:nvSpPr>
        <p:spPr>
          <a:xfrm>
            <a:off x="860256" y="238441"/>
            <a:ext cx="4718455" cy="1046988"/>
          </a:xfrm>
          <a:prstGeom prst="rect">
            <a:avLst/>
          </a:prstGeom>
          <a:blipFill>
            <a:blip r:embed="rId2" cstate="print">
              <a:duotone>
                <a:prstClr val="black"/>
                <a:srgbClr val="4C7C9F">
                  <a:tint val="45000"/>
                  <a:satMod val="400000"/>
                </a:srgbClr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16">
            <a:extLst>
              <a:ext uri="{FF2B5EF4-FFF2-40B4-BE49-F238E27FC236}">
                <a16:creationId xmlns:a16="http://schemas.microsoft.com/office/drawing/2014/main" id="{7EE88072-D2FA-436E-B0AF-F925F609A922}"/>
              </a:ext>
            </a:extLst>
          </p:cNvPr>
          <p:cNvSpPr/>
          <p:nvPr/>
        </p:nvSpPr>
        <p:spPr>
          <a:xfrm>
            <a:off x="1560168" y="147925"/>
            <a:ext cx="4535832" cy="16655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17">
            <a:extLst>
              <a:ext uri="{FF2B5EF4-FFF2-40B4-BE49-F238E27FC236}">
                <a16:creationId xmlns:a16="http://schemas.microsoft.com/office/drawing/2014/main" id="{280AFD0F-D9E3-4A2F-88E5-A596650D4EB1}"/>
              </a:ext>
            </a:extLst>
          </p:cNvPr>
          <p:cNvSpPr txBox="1"/>
          <p:nvPr/>
        </p:nvSpPr>
        <p:spPr>
          <a:xfrm>
            <a:off x="1611684" y="577343"/>
            <a:ext cx="4391727" cy="47448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fr-FR" sz="2900" b="1" i="1" spc="5" dirty="0">
                <a:solidFill>
                  <a:srgbClr val="1F487C"/>
                </a:solidFill>
                <a:latin typeface="Monotype Corsiva"/>
              </a:rPr>
              <a:t>III – Conception (2/2)</a:t>
            </a:r>
            <a:endParaRPr lang="en-GB" sz="2900" b="1" i="1" spc="5" dirty="0">
              <a:solidFill>
                <a:srgbClr val="1F487C"/>
              </a:solidFill>
              <a:latin typeface="Monotype Corsiva"/>
            </a:endParaRPr>
          </a:p>
        </p:txBody>
      </p:sp>
      <p:sp>
        <p:nvSpPr>
          <p:cNvPr id="32" name="object 18">
            <a:extLst>
              <a:ext uri="{FF2B5EF4-FFF2-40B4-BE49-F238E27FC236}">
                <a16:creationId xmlns:a16="http://schemas.microsoft.com/office/drawing/2014/main" id="{BDF0CFA9-2A34-46C0-9484-58AC9F3911FD}"/>
              </a:ext>
            </a:extLst>
          </p:cNvPr>
          <p:cNvSpPr/>
          <p:nvPr/>
        </p:nvSpPr>
        <p:spPr>
          <a:xfrm>
            <a:off x="348924" y="238441"/>
            <a:ext cx="1399823" cy="1178052"/>
          </a:xfrm>
          <a:prstGeom prst="rect">
            <a:avLst/>
          </a:prstGeom>
          <a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19">
            <a:extLst>
              <a:ext uri="{FF2B5EF4-FFF2-40B4-BE49-F238E27FC236}">
                <a16:creationId xmlns:a16="http://schemas.microsoft.com/office/drawing/2014/main" id="{89931249-E5B1-4B39-87B9-7F4A2351672C}"/>
              </a:ext>
            </a:extLst>
          </p:cNvPr>
          <p:cNvSpPr/>
          <p:nvPr/>
        </p:nvSpPr>
        <p:spPr>
          <a:xfrm>
            <a:off x="160345" y="766649"/>
            <a:ext cx="888491" cy="766572"/>
          </a:xfrm>
          <a:prstGeom prst="rect">
            <a:avLst/>
          </a:prstGeom>
          <a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61742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DA0A2DD2-5B2C-4E41-B86E-BCBC0EC57D0A}"/>
              </a:ext>
            </a:extLst>
          </p:cNvPr>
          <p:cNvSpPr/>
          <p:nvPr/>
        </p:nvSpPr>
        <p:spPr>
          <a:xfrm>
            <a:off x="24444" y="1550479"/>
            <a:ext cx="2349947" cy="4813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5A726BFE-5783-4EB4-A715-217E38072FCA}"/>
              </a:ext>
            </a:extLst>
          </p:cNvPr>
          <p:cNvSpPr/>
          <p:nvPr/>
        </p:nvSpPr>
        <p:spPr>
          <a:xfrm>
            <a:off x="-762" y="1950720"/>
            <a:ext cx="1965325" cy="4032885"/>
          </a:xfrm>
          <a:custGeom>
            <a:avLst/>
            <a:gdLst/>
            <a:ahLst/>
            <a:cxnLst/>
            <a:rect l="l" t="t" r="r" b="b"/>
            <a:pathLst>
              <a:path w="1965325" h="4032885">
                <a:moveTo>
                  <a:pt x="0" y="0"/>
                </a:moveTo>
                <a:lnTo>
                  <a:pt x="181" y="2005837"/>
                </a:lnTo>
                <a:lnTo>
                  <a:pt x="5640" y="2005964"/>
                </a:lnTo>
                <a:lnTo>
                  <a:pt x="10371" y="2010663"/>
                </a:lnTo>
                <a:lnTo>
                  <a:pt x="10189" y="2016252"/>
                </a:lnTo>
                <a:lnTo>
                  <a:pt x="10189" y="2022093"/>
                </a:lnTo>
                <a:lnTo>
                  <a:pt x="5640" y="2026665"/>
                </a:lnTo>
                <a:lnTo>
                  <a:pt x="0" y="2026665"/>
                </a:lnTo>
                <a:lnTo>
                  <a:pt x="0" y="4032504"/>
                </a:lnTo>
                <a:lnTo>
                  <a:pt x="47750" y="4031920"/>
                </a:lnTo>
                <a:lnTo>
                  <a:pt x="95220" y="4030179"/>
                </a:lnTo>
                <a:lnTo>
                  <a:pt x="142398" y="4027293"/>
                </a:lnTo>
                <a:lnTo>
                  <a:pt x="189270" y="4023275"/>
                </a:lnTo>
                <a:lnTo>
                  <a:pt x="235824" y="4018139"/>
                </a:lnTo>
                <a:lnTo>
                  <a:pt x="282047" y="4011897"/>
                </a:lnTo>
                <a:lnTo>
                  <a:pt x="327926" y="4004564"/>
                </a:lnTo>
                <a:lnTo>
                  <a:pt x="373448" y="3996152"/>
                </a:lnTo>
                <a:lnTo>
                  <a:pt x="418601" y="3986674"/>
                </a:lnTo>
                <a:lnTo>
                  <a:pt x="463371" y="3976144"/>
                </a:lnTo>
                <a:lnTo>
                  <a:pt x="507745" y="3964574"/>
                </a:lnTo>
                <a:lnTo>
                  <a:pt x="551711" y="3951979"/>
                </a:lnTo>
                <a:lnTo>
                  <a:pt x="595256" y="3938371"/>
                </a:lnTo>
                <a:lnTo>
                  <a:pt x="638367" y="3923763"/>
                </a:lnTo>
                <a:lnTo>
                  <a:pt x="681031" y="3908168"/>
                </a:lnTo>
                <a:lnTo>
                  <a:pt x="723236" y="3891601"/>
                </a:lnTo>
                <a:lnTo>
                  <a:pt x="764967" y="3874073"/>
                </a:lnTo>
                <a:lnTo>
                  <a:pt x="806213" y="3855598"/>
                </a:lnTo>
                <a:lnTo>
                  <a:pt x="846961" y="3836190"/>
                </a:lnTo>
                <a:lnTo>
                  <a:pt x="887198" y="3815862"/>
                </a:lnTo>
                <a:lnTo>
                  <a:pt x="926910" y="3794626"/>
                </a:lnTo>
                <a:lnTo>
                  <a:pt x="966086" y="3772496"/>
                </a:lnTo>
                <a:lnTo>
                  <a:pt x="1004711" y="3749485"/>
                </a:lnTo>
                <a:lnTo>
                  <a:pt x="1042774" y="3725606"/>
                </a:lnTo>
                <a:lnTo>
                  <a:pt x="1080262" y="3700873"/>
                </a:lnTo>
                <a:lnTo>
                  <a:pt x="1117161" y="3675299"/>
                </a:lnTo>
                <a:lnTo>
                  <a:pt x="1153458" y="3648896"/>
                </a:lnTo>
                <a:lnTo>
                  <a:pt x="1189142" y="3621679"/>
                </a:lnTo>
                <a:lnTo>
                  <a:pt x="1224198" y="3593660"/>
                </a:lnTo>
                <a:lnTo>
                  <a:pt x="1258615" y="3564853"/>
                </a:lnTo>
                <a:lnTo>
                  <a:pt x="1292379" y="3535270"/>
                </a:lnTo>
                <a:lnTo>
                  <a:pt x="1325477" y="3504925"/>
                </a:lnTo>
                <a:lnTo>
                  <a:pt x="1357897" y="3473831"/>
                </a:lnTo>
                <a:lnTo>
                  <a:pt x="1389626" y="3442001"/>
                </a:lnTo>
                <a:lnTo>
                  <a:pt x="1420650" y="3409449"/>
                </a:lnTo>
                <a:lnTo>
                  <a:pt x="1450957" y="3376187"/>
                </a:lnTo>
                <a:lnTo>
                  <a:pt x="1480535" y="3342230"/>
                </a:lnTo>
                <a:lnTo>
                  <a:pt x="1509369" y="3307589"/>
                </a:lnTo>
                <a:lnTo>
                  <a:pt x="1537448" y="3272279"/>
                </a:lnTo>
                <a:lnTo>
                  <a:pt x="1564758" y="3236312"/>
                </a:lnTo>
                <a:lnTo>
                  <a:pt x="1591287" y="3199702"/>
                </a:lnTo>
                <a:lnTo>
                  <a:pt x="1617022" y="3162461"/>
                </a:lnTo>
                <a:lnTo>
                  <a:pt x="1641950" y="3124604"/>
                </a:lnTo>
                <a:lnTo>
                  <a:pt x="1666057" y="3086143"/>
                </a:lnTo>
                <a:lnTo>
                  <a:pt x="1689332" y="3047091"/>
                </a:lnTo>
                <a:lnTo>
                  <a:pt x="1711761" y="3007462"/>
                </a:lnTo>
                <a:lnTo>
                  <a:pt x="1733332" y="2967269"/>
                </a:lnTo>
                <a:lnTo>
                  <a:pt x="1754031" y="2926524"/>
                </a:lnTo>
                <a:lnTo>
                  <a:pt x="1773846" y="2885242"/>
                </a:lnTo>
                <a:lnTo>
                  <a:pt x="1792763" y="2843436"/>
                </a:lnTo>
                <a:lnTo>
                  <a:pt x="1810771" y="2801117"/>
                </a:lnTo>
                <a:lnTo>
                  <a:pt x="1827855" y="2758301"/>
                </a:lnTo>
                <a:lnTo>
                  <a:pt x="1844004" y="2715000"/>
                </a:lnTo>
                <a:lnTo>
                  <a:pt x="1859204" y="2671227"/>
                </a:lnTo>
                <a:lnTo>
                  <a:pt x="1873443" y="2626995"/>
                </a:lnTo>
                <a:lnTo>
                  <a:pt x="1886708" y="2582318"/>
                </a:lnTo>
                <a:lnTo>
                  <a:pt x="1898985" y="2537208"/>
                </a:lnTo>
                <a:lnTo>
                  <a:pt x="1910262" y="2491680"/>
                </a:lnTo>
                <a:lnTo>
                  <a:pt x="1920526" y="2445746"/>
                </a:lnTo>
                <a:lnTo>
                  <a:pt x="1929764" y="2399419"/>
                </a:lnTo>
                <a:lnTo>
                  <a:pt x="1937964" y="2352712"/>
                </a:lnTo>
                <a:lnTo>
                  <a:pt x="1945112" y="2305640"/>
                </a:lnTo>
                <a:lnTo>
                  <a:pt x="1951196" y="2258214"/>
                </a:lnTo>
                <a:lnTo>
                  <a:pt x="1956202" y="2210448"/>
                </a:lnTo>
                <a:lnTo>
                  <a:pt x="1960118" y="2162356"/>
                </a:lnTo>
                <a:lnTo>
                  <a:pt x="1962932" y="2113951"/>
                </a:lnTo>
                <a:lnTo>
                  <a:pt x="1964629" y="2065245"/>
                </a:lnTo>
                <a:lnTo>
                  <a:pt x="1965077" y="2026665"/>
                </a:lnTo>
                <a:lnTo>
                  <a:pt x="1965077" y="2005837"/>
                </a:lnTo>
                <a:lnTo>
                  <a:pt x="1964629" y="1967269"/>
                </a:lnTo>
                <a:lnTo>
                  <a:pt x="1962932" y="1918574"/>
                </a:lnTo>
                <a:lnTo>
                  <a:pt x="1960118" y="1870178"/>
                </a:lnTo>
                <a:lnTo>
                  <a:pt x="1956202" y="1822094"/>
                </a:lnTo>
                <a:lnTo>
                  <a:pt x="1951196" y="1774337"/>
                </a:lnTo>
                <a:lnTo>
                  <a:pt x="1945112" y="1726919"/>
                </a:lnTo>
                <a:lnTo>
                  <a:pt x="1937964" y="1679854"/>
                </a:lnTo>
                <a:lnTo>
                  <a:pt x="1929764" y="1633154"/>
                </a:lnTo>
                <a:lnTo>
                  <a:pt x="1920526" y="1586833"/>
                </a:lnTo>
                <a:lnTo>
                  <a:pt x="1910262" y="1540905"/>
                </a:lnTo>
                <a:lnTo>
                  <a:pt x="1898985" y="1495381"/>
                </a:lnTo>
                <a:lnTo>
                  <a:pt x="1886708" y="1450276"/>
                </a:lnTo>
                <a:lnTo>
                  <a:pt x="1873443" y="1405603"/>
                </a:lnTo>
                <a:lnTo>
                  <a:pt x="1859204" y="1361375"/>
                </a:lnTo>
                <a:lnTo>
                  <a:pt x="1844004" y="1317605"/>
                </a:lnTo>
                <a:lnTo>
                  <a:pt x="1827855" y="1274307"/>
                </a:lnTo>
                <a:lnTo>
                  <a:pt x="1810771" y="1231493"/>
                </a:lnTo>
                <a:lnTo>
                  <a:pt x="1792763" y="1189177"/>
                </a:lnTo>
                <a:lnTo>
                  <a:pt x="1773846" y="1147371"/>
                </a:lnTo>
                <a:lnTo>
                  <a:pt x="1754031" y="1106090"/>
                </a:lnTo>
                <a:lnTo>
                  <a:pt x="1733332" y="1065347"/>
                </a:lnTo>
                <a:lnTo>
                  <a:pt x="1711761" y="1025154"/>
                </a:lnTo>
                <a:lnTo>
                  <a:pt x="1689332" y="985525"/>
                </a:lnTo>
                <a:lnTo>
                  <a:pt x="1666057" y="946473"/>
                </a:lnTo>
                <a:lnTo>
                  <a:pt x="1641950" y="908011"/>
                </a:lnTo>
                <a:lnTo>
                  <a:pt x="1617022" y="870153"/>
                </a:lnTo>
                <a:lnTo>
                  <a:pt x="1591287" y="832911"/>
                </a:lnTo>
                <a:lnTo>
                  <a:pt x="1564758" y="796300"/>
                </a:lnTo>
                <a:lnTo>
                  <a:pt x="1537448" y="760331"/>
                </a:lnTo>
                <a:lnTo>
                  <a:pt x="1509369" y="725019"/>
                </a:lnTo>
                <a:lnTo>
                  <a:pt x="1480535" y="690376"/>
                </a:lnTo>
                <a:lnTo>
                  <a:pt x="1450957" y="656416"/>
                </a:lnTo>
                <a:lnTo>
                  <a:pt x="1420650" y="623152"/>
                </a:lnTo>
                <a:lnTo>
                  <a:pt x="1389626" y="590597"/>
                </a:lnTo>
                <a:lnTo>
                  <a:pt x="1357897" y="558765"/>
                </a:lnTo>
                <a:lnTo>
                  <a:pt x="1325477" y="527668"/>
                </a:lnTo>
                <a:lnTo>
                  <a:pt x="1292379" y="497320"/>
                </a:lnTo>
                <a:lnTo>
                  <a:pt x="1258615" y="467733"/>
                </a:lnTo>
                <a:lnTo>
                  <a:pt x="1224198" y="438922"/>
                </a:lnTo>
                <a:lnTo>
                  <a:pt x="1189142" y="410900"/>
                </a:lnTo>
                <a:lnTo>
                  <a:pt x="1153458" y="383679"/>
                </a:lnTo>
                <a:lnTo>
                  <a:pt x="1117161" y="357273"/>
                </a:lnTo>
                <a:lnTo>
                  <a:pt x="1080262" y="331695"/>
                </a:lnTo>
                <a:lnTo>
                  <a:pt x="1042774" y="306958"/>
                </a:lnTo>
                <a:lnTo>
                  <a:pt x="1004711" y="283076"/>
                </a:lnTo>
                <a:lnTo>
                  <a:pt x="966086" y="260061"/>
                </a:lnTo>
                <a:lnTo>
                  <a:pt x="926910" y="237928"/>
                </a:lnTo>
                <a:lnTo>
                  <a:pt x="887198" y="216688"/>
                </a:lnTo>
                <a:lnTo>
                  <a:pt x="846961" y="196356"/>
                </a:lnTo>
                <a:lnTo>
                  <a:pt x="806213" y="176944"/>
                </a:lnTo>
                <a:lnTo>
                  <a:pt x="764967" y="158466"/>
                </a:lnTo>
                <a:lnTo>
                  <a:pt x="723236" y="140935"/>
                </a:lnTo>
                <a:lnTo>
                  <a:pt x="681031" y="124364"/>
                </a:lnTo>
                <a:lnTo>
                  <a:pt x="638367" y="108766"/>
                </a:lnTo>
                <a:lnTo>
                  <a:pt x="595256" y="94155"/>
                </a:lnTo>
                <a:lnTo>
                  <a:pt x="551711" y="80544"/>
                </a:lnTo>
                <a:lnTo>
                  <a:pt x="507745" y="67945"/>
                </a:lnTo>
                <a:lnTo>
                  <a:pt x="463371" y="56373"/>
                </a:lnTo>
                <a:lnTo>
                  <a:pt x="418601" y="45841"/>
                </a:lnTo>
                <a:lnTo>
                  <a:pt x="373448" y="36361"/>
                </a:lnTo>
                <a:lnTo>
                  <a:pt x="327926" y="27946"/>
                </a:lnTo>
                <a:lnTo>
                  <a:pt x="282047" y="20611"/>
                </a:lnTo>
                <a:lnTo>
                  <a:pt x="235824" y="14368"/>
                </a:lnTo>
                <a:lnTo>
                  <a:pt x="189270" y="9231"/>
                </a:lnTo>
                <a:lnTo>
                  <a:pt x="142398" y="5212"/>
                </a:lnTo>
                <a:lnTo>
                  <a:pt x="95220" y="2325"/>
                </a:lnTo>
                <a:lnTo>
                  <a:pt x="47750" y="583"/>
                </a:lnTo>
                <a:lnTo>
                  <a:pt x="0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2">
            <a:extLst>
              <a:ext uri="{FF2B5EF4-FFF2-40B4-BE49-F238E27FC236}">
                <a16:creationId xmlns:a16="http://schemas.microsoft.com/office/drawing/2014/main" id="{0BC7E2D7-8376-4B98-89AE-C3C9F964A5F4}"/>
              </a:ext>
            </a:extLst>
          </p:cNvPr>
          <p:cNvSpPr/>
          <p:nvPr/>
        </p:nvSpPr>
        <p:spPr>
          <a:xfrm>
            <a:off x="1304128" y="1714790"/>
            <a:ext cx="4419600" cy="509270"/>
          </a:xfrm>
          <a:custGeom>
            <a:avLst/>
            <a:gdLst/>
            <a:ahLst/>
            <a:cxnLst/>
            <a:rect l="l" t="t" r="r" b="b"/>
            <a:pathLst>
              <a:path w="4419600" h="509269">
                <a:moveTo>
                  <a:pt x="0" y="254508"/>
                </a:moveTo>
                <a:lnTo>
                  <a:pt x="4100" y="208752"/>
                </a:lnTo>
                <a:lnTo>
                  <a:pt x="15922" y="165690"/>
                </a:lnTo>
                <a:lnTo>
                  <a:pt x="34747" y="126040"/>
                </a:lnTo>
                <a:lnTo>
                  <a:pt x="59856" y="90520"/>
                </a:lnTo>
                <a:lnTo>
                  <a:pt x="90530" y="59847"/>
                </a:lnTo>
                <a:lnTo>
                  <a:pt x="126051" y="34741"/>
                </a:lnTo>
                <a:lnTo>
                  <a:pt x="165700" y="15919"/>
                </a:lnTo>
                <a:lnTo>
                  <a:pt x="208759" y="4099"/>
                </a:lnTo>
                <a:lnTo>
                  <a:pt x="254507" y="0"/>
                </a:lnTo>
                <a:lnTo>
                  <a:pt x="4165091" y="0"/>
                </a:lnTo>
                <a:lnTo>
                  <a:pt x="4210847" y="4099"/>
                </a:lnTo>
                <a:lnTo>
                  <a:pt x="4253909" y="15919"/>
                </a:lnTo>
                <a:lnTo>
                  <a:pt x="4293559" y="34741"/>
                </a:lnTo>
                <a:lnTo>
                  <a:pt x="4329079" y="59847"/>
                </a:lnTo>
                <a:lnTo>
                  <a:pt x="4359752" y="90520"/>
                </a:lnTo>
                <a:lnTo>
                  <a:pt x="4384858" y="126040"/>
                </a:lnTo>
                <a:lnTo>
                  <a:pt x="4403680" y="165690"/>
                </a:lnTo>
                <a:lnTo>
                  <a:pt x="4415500" y="208752"/>
                </a:lnTo>
                <a:lnTo>
                  <a:pt x="4419600" y="254508"/>
                </a:lnTo>
                <a:lnTo>
                  <a:pt x="4415500" y="300263"/>
                </a:lnTo>
                <a:lnTo>
                  <a:pt x="4403680" y="343325"/>
                </a:lnTo>
                <a:lnTo>
                  <a:pt x="4384858" y="382975"/>
                </a:lnTo>
                <a:lnTo>
                  <a:pt x="4359752" y="418495"/>
                </a:lnTo>
                <a:lnTo>
                  <a:pt x="4329079" y="449168"/>
                </a:lnTo>
                <a:lnTo>
                  <a:pt x="4293559" y="474274"/>
                </a:lnTo>
                <a:lnTo>
                  <a:pt x="4253909" y="493096"/>
                </a:lnTo>
                <a:lnTo>
                  <a:pt x="4210847" y="504916"/>
                </a:lnTo>
                <a:lnTo>
                  <a:pt x="4165091" y="509015"/>
                </a:lnTo>
                <a:lnTo>
                  <a:pt x="254507" y="509015"/>
                </a:lnTo>
                <a:lnTo>
                  <a:pt x="208759" y="504916"/>
                </a:lnTo>
                <a:lnTo>
                  <a:pt x="165700" y="493096"/>
                </a:lnTo>
                <a:lnTo>
                  <a:pt x="126051" y="474274"/>
                </a:lnTo>
                <a:lnTo>
                  <a:pt x="90530" y="449168"/>
                </a:lnTo>
                <a:lnTo>
                  <a:pt x="59856" y="418495"/>
                </a:lnTo>
                <a:lnTo>
                  <a:pt x="34747" y="382975"/>
                </a:lnTo>
                <a:lnTo>
                  <a:pt x="15922" y="343325"/>
                </a:lnTo>
                <a:lnTo>
                  <a:pt x="4100" y="300263"/>
                </a:lnTo>
                <a:lnTo>
                  <a:pt x="0" y="254508"/>
                </a:lnTo>
                <a:close/>
              </a:path>
            </a:pathLst>
          </a:custGeom>
          <a:ln w="28956">
            <a:solidFill>
              <a:schemeClr val="tx1">
                <a:lumMod val="6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2" name="object 21">
            <a:extLst>
              <a:ext uri="{FF2B5EF4-FFF2-40B4-BE49-F238E27FC236}">
                <a16:creationId xmlns:a16="http://schemas.microsoft.com/office/drawing/2014/main" id="{B9865877-12FA-44E3-BDD1-E6D0D7137F56}"/>
              </a:ext>
            </a:extLst>
          </p:cNvPr>
          <p:cNvSpPr/>
          <p:nvPr/>
        </p:nvSpPr>
        <p:spPr>
          <a:xfrm>
            <a:off x="0" y="3057144"/>
            <a:ext cx="999744" cy="19430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DE036C44-F04F-413F-8BC4-07F671EFF77B}"/>
              </a:ext>
            </a:extLst>
          </p:cNvPr>
          <p:cNvSpPr txBox="1"/>
          <p:nvPr/>
        </p:nvSpPr>
        <p:spPr>
          <a:xfrm>
            <a:off x="1624435" y="1781638"/>
            <a:ext cx="3876033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2200" spc="-5" dirty="0">
                <a:solidFill>
                  <a:schemeClr val="tx1">
                    <a:lumMod val="65000"/>
                  </a:schemeClr>
                </a:solidFill>
                <a:latin typeface="Algerian" panose="04020705040A02060702" pitchFamily="82" charset="0"/>
                <a:cs typeface="Arial"/>
              </a:rPr>
              <a:t>Introduction</a:t>
            </a:r>
            <a:endParaRPr sz="2200" dirty="0">
              <a:solidFill>
                <a:schemeClr val="tx1">
                  <a:lumMod val="65000"/>
                </a:schemeClr>
              </a:solidFill>
              <a:latin typeface="Algerian" panose="04020705040A02060702" pitchFamily="82" charset="0"/>
              <a:cs typeface="Arial"/>
            </a:endParaRPr>
          </a:p>
        </p:txBody>
      </p:sp>
      <p:sp>
        <p:nvSpPr>
          <p:cNvPr id="14" name="Ellipse 7">
            <a:extLst>
              <a:ext uri="{FF2B5EF4-FFF2-40B4-BE49-F238E27FC236}">
                <a16:creationId xmlns:a16="http://schemas.microsoft.com/office/drawing/2014/main" id="{5022B1B0-EDCA-425B-89C1-6CBF04104C5F}"/>
              </a:ext>
            </a:extLst>
          </p:cNvPr>
          <p:cNvSpPr/>
          <p:nvPr/>
        </p:nvSpPr>
        <p:spPr>
          <a:xfrm>
            <a:off x="1176073" y="1828663"/>
            <a:ext cx="307035" cy="281524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5" name="object 12">
            <a:extLst>
              <a:ext uri="{FF2B5EF4-FFF2-40B4-BE49-F238E27FC236}">
                <a16:creationId xmlns:a16="http://schemas.microsoft.com/office/drawing/2014/main" id="{F6F667DC-6699-474E-81EC-36735765A094}"/>
              </a:ext>
            </a:extLst>
          </p:cNvPr>
          <p:cNvSpPr/>
          <p:nvPr/>
        </p:nvSpPr>
        <p:spPr>
          <a:xfrm>
            <a:off x="1993894" y="2460099"/>
            <a:ext cx="4419600" cy="509270"/>
          </a:xfrm>
          <a:custGeom>
            <a:avLst/>
            <a:gdLst/>
            <a:ahLst/>
            <a:cxnLst/>
            <a:rect l="l" t="t" r="r" b="b"/>
            <a:pathLst>
              <a:path w="4419600" h="509269">
                <a:moveTo>
                  <a:pt x="0" y="254508"/>
                </a:moveTo>
                <a:lnTo>
                  <a:pt x="4100" y="208752"/>
                </a:lnTo>
                <a:lnTo>
                  <a:pt x="15922" y="165690"/>
                </a:lnTo>
                <a:lnTo>
                  <a:pt x="34747" y="126040"/>
                </a:lnTo>
                <a:lnTo>
                  <a:pt x="59856" y="90520"/>
                </a:lnTo>
                <a:lnTo>
                  <a:pt x="90530" y="59847"/>
                </a:lnTo>
                <a:lnTo>
                  <a:pt x="126051" y="34741"/>
                </a:lnTo>
                <a:lnTo>
                  <a:pt x="165700" y="15919"/>
                </a:lnTo>
                <a:lnTo>
                  <a:pt x="208759" y="4099"/>
                </a:lnTo>
                <a:lnTo>
                  <a:pt x="254507" y="0"/>
                </a:lnTo>
                <a:lnTo>
                  <a:pt x="4165091" y="0"/>
                </a:lnTo>
                <a:lnTo>
                  <a:pt x="4210847" y="4099"/>
                </a:lnTo>
                <a:lnTo>
                  <a:pt x="4253909" y="15919"/>
                </a:lnTo>
                <a:lnTo>
                  <a:pt x="4293559" y="34741"/>
                </a:lnTo>
                <a:lnTo>
                  <a:pt x="4329079" y="59847"/>
                </a:lnTo>
                <a:lnTo>
                  <a:pt x="4359752" y="90520"/>
                </a:lnTo>
                <a:lnTo>
                  <a:pt x="4384858" y="126040"/>
                </a:lnTo>
                <a:lnTo>
                  <a:pt x="4403680" y="165690"/>
                </a:lnTo>
                <a:lnTo>
                  <a:pt x="4415500" y="208752"/>
                </a:lnTo>
                <a:lnTo>
                  <a:pt x="4419600" y="254508"/>
                </a:lnTo>
                <a:lnTo>
                  <a:pt x="4415500" y="300263"/>
                </a:lnTo>
                <a:lnTo>
                  <a:pt x="4403680" y="343325"/>
                </a:lnTo>
                <a:lnTo>
                  <a:pt x="4384858" y="382975"/>
                </a:lnTo>
                <a:lnTo>
                  <a:pt x="4359752" y="418495"/>
                </a:lnTo>
                <a:lnTo>
                  <a:pt x="4329079" y="449168"/>
                </a:lnTo>
                <a:lnTo>
                  <a:pt x="4293559" y="474274"/>
                </a:lnTo>
                <a:lnTo>
                  <a:pt x="4253909" y="493096"/>
                </a:lnTo>
                <a:lnTo>
                  <a:pt x="4210847" y="504916"/>
                </a:lnTo>
                <a:lnTo>
                  <a:pt x="4165091" y="509015"/>
                </a:lnTo>
                <a:lnTo>
                  <a:pt x="254507" y="509015"/>
                </a:lnTo>
                <a:lnTo>
                  <a:pt x="208759" y="504916"/>
                </a:lnTo>
                <a:lnTo>
                  <a:pt x="165700" y="493096"/>
                </a:lnTo>
                <a:lnTo>
                  <a:pt x="126051" y="474274"/>
                </a:lnTo>
                <a:lnTo>
                  <a:pt x="90530" y="449168"/>
                </a:lnTo>
                <a:lnTo>
                  <a:pt x="59856" y="418495"/>
                </a:lnTo>
                <a:lnTo>
                  <a:pt x="34747" y="382975"/>
                </a:lnTo>
                <a:lnTo>
                  <a:pt x="15922" y="343325"/>
                </a:lnTo>
                <a:lnTo>
                  <a:pt x="4100" y="300263"/>
                </a:lnTo>
                <a:lnTo>
                  <a:pt x="0" y="254508"/>
                </a:lnTo>
                <a:close/>
              </a:path>
            </a:pathLst>
          </a:custGeom>
          <a:ln w="28956">
            <a:solidFill>
              <a:schemeClr val="tx1">
                <a:lumMod val="6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6" name="object 5">
            <a:extLst>
              <a:ext uri="{FF2B5EF4-FFF2-40B4-BE49-F238E27FC236}">
                <a16:creationId xmlns:a16="http://schemas.microsoft.com/office/drawing/2014/main" id="{4BC5BB16-5553-41CD-9B58-17AE0CC94CAB}"/>
              </a:ext>
            </a:extLst>
          </p:cNvPr>
          <p:cNvSpPr txBox="1"/>
          <p:nvPr/>
        </p:nvSpPr>
        <p:spPr>
          <a:xfrm>
            <a:off x="2314201" y="2526947"/>
            <a:ext cx="3931854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2200" spc="-5" dirty="0">
                <a:solidFill>
                  <a:schemeClr val="tx1">
                    <a:lumMod val="65000"/>
                  </a:schemeClr>
                </a:solidFill>
                <a:latin typeface="Algerian" panose="04020705040A02060702" pitchFamily="82" charset="0"/>
                <a:cs typeface="Arial"/>
              </a:rPr>
              <a:t>I – étude de l’existent</a:t>
            </a:r>
            <a:endParaRPr lang="fr-FR" sz="2200" dirty="0">
              <a:solidFill>
                <a:schemeClr val="tx1">
                  <a:lumMod val="65000"/>
                </a:schemeClr>
              </a:solidFill>
              <a:latin typeface="Algerian" panose="04020705040A02060702" pitchFamily="82" charset="0"/>
              <a:cs typeface="Arial"/>
            </a:endParaRPr>
          </a:p>
        </p:txBody>
      </p:sp>
      <p:sp>
        <p:nvSpPr>
          <p:cNvPr id="17" name="Ellipse 7">
            <a:extLst>
              <a:ext uri="{FF2B5EF4-FFF2-40B4-BE49-F238E27FC236}">
                <a16:creationId xmlns:a16="http://schemas.microsoft.com/office/drawing/2014/main" id="{BB326704-9E2C-4B76-8AE9-B480B9B2049B}"/>
              </a:ext>
            </a:extLst>
          </p:cNvPr>
          <p:cNvSpPr/>
          <p:nvPr/>
        </p:nvSpPr>
        <p:spPr>
          <a:xfrm>
            <a:off x="1865839" y="2573972"/>
            <a:ext cx="307035" cy="281524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8" name="object 12">
            <a:extLst>
              <a:ext uri="{FF2B5EF4-FFF2-40B4-BE49-F238E27FC236}">
                <a16:creationId xmlns:a16="http://schemas.microsoft.com/office/drawing/2014/main" id="{0F38211A-7E94-4CB1-B25D-84CC9CADA964}"/>
              </a:ext>
            </a:extLst>
          </p:cNvPr>
          <p:cNvSpPr/>
          <p:nvPr/>
        </p:nvSpPr>
        <p:spPr>
          <a:xfrm>
            <a:off x="2321218" y="3205408"/>
            <a:ext cx="4419600" cy="509270"/>
          </a:xfrm>
          <a:custGeom>
            <a:avLst/>
            <a:gdLst/>
            <a:ahLst/>
            <a:cxnLst/>
            <a:rect l="l" t="t" r="r" b="b"/>
            <a:pathLst>
              <a:path w="4419600" h="509269">
                <a:moveTo>
                  <a:pt x="0" y="254508"/>
                </a:moveTo>
                <a:lnTo>
                  <a:pt x="4100" y="208752"/>
                </a:lnTo>
                <a:lnTo>
                  <a:pt x="15922" y="165690"/>
                </a:lnTo>
                <a:lnTo>
                  <a:pt x="34747" y="126040"/>
                </a:lnTo>
                <a:lnTo>
                  <a:pt x="59856" y="90520"/>
                </a:lnTo>
                <a:lnTo>
                  <a:pt x="90530" y="59847"/>
                </a:lnTo>
                <a:lnTo>
                  <a:pt x="126051" y="34741"/>
                </a:lnTo>
                <a:lnTo>
                  <a:pt x="165700" y="15919"/>
                </a:lnTo>
                <a:lnTo>
                  <a:pt x="208759" y="4099"/>
                </a:lnTo>
                <a:lnTo>
                  <a:pt x="254507" y="0"/>
                </a:lnTo>
                <a:lnTo>
                  <a:pt x="4165091" y="0"/>
                </a:lnTo>
                <a:lnTo>
                  <a:pt x="4210847" y="4099"/>
                </a:lnTo>
                <a:lnTo>
                  <a:pt x="4253909" y="15919"/>
                </a:lnTo>
                <a:lnTo>
                  <a:pt x="4293559" y="34741"/>
                </a:lnTo>
                <a:lnTo>
                  <a:pt x="4329079" y="59847"/>
                </a:lnTo>
                <a:lnTo>
                  <a:pt x="4359752" y="90520"/>
                </a:lnTo>
                <a:lnTo>
                  <a:pt x="4384858" y="126040"/>
                </a:lnTo>
                <a:lnTo>
                  <a:pt x="4403680" y="165690"/>
                </a:lnTo>
                <a:lnTo>
                  <a:pt x="4415500" y="208752"/>
                </a:lnTo>
                <a:lnTo>
                  <a:pt x="4419600" y="254508"/>
                </a:lnTo>
                <a:lnTo>
                  <a:pt x="4415500" y="300263"/>
                </a:lnTo>
                <a:lnTo>
                  <a:pt x="4403680" y="343325"/>
                </a:lnTo>
                <a:lnTo>
                  <a:pt x="4384858" y="382975"/>
                </a:lnTo>
                <a:lnTo>
                  <a:pt x="4359752" y="418495"/>
                </a:lnTo>
                <a:lnTo>
                  <a:pt x="4329079" y="449168"/>
                </a:lnTo>
                <a:lnTo>
                  <a:pt x="4293559" y="474274"/>
                </a:lnTo>
                <a:lnTo>
                  <a:pt x="4253909" y="493096"/>
                </a:lnTo>
                <a:lnTo>
                  <a:pt x="4210847" y="504916"/>
                </a:lnTo>
                <a:lnTo>
                  <a:pt x="4165091" y="509015"/>
                </a:lnTo>
                <a:lnTo>
                  <a:pt x="254507" y="509015"/>
                </a:lnTo>
                <a:lnTo>
                  <a:pt x="208759" y="504916"/>
                </a:lnTo>
                <a:lnTo>
                  <a:pt x="165700" y="493096"/>
                </a:lnTo>
                <a:lnTo>
                  <a:pt x="126051" y="474274"/>
                </a:lnTo>
                <a:lnTo>
                  <a:pt x="90530" y="449168"/>
                </a:lnTo>
                <a:lnTo>
                  <a:pt x="59856" y="418495"/>
                </a:lnTo>
                <a:lnTo>
                  <a:pt x="34747" y="382975"/>
                </a:lnTo>
                <a:lnTo>
                  <a:pt x="15922" y="343325"/>
                </a:lnTo>
                <a:lnTo>
                  <a:pt x="4100" y="300263"/>
                </a:lnTo>
                <a:lnTo>
                  <a:pt x="0" y="254508"/>
                </a:lnTo>
                <a:close/>
              </a:path>
            </a:pathLst>
          </a:custGeom>
          <a:ln w="28956">
            <a:solidFill>
              <a:schemeClr val="tx1">
                <a:lumMod val="6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9" name="object 5">
            <a:extLst>
              <a:ext uri="{FF2B5EF4-FFF2-40B4-BE49-F238E27FC236}">
                <a16:creationId xmlns:a16="http://schemas.microsoft.com/office/drawing/2014/main" id="{19D8D022-5341-41CE-970A-012E285759A9}"/>
              </a:ext>
            </a:extLst>
          </p:cNvPr>
          <p:cNvSpPr txBox="1"/>
          <p:nvPr/>
        </p:nvSpPr>
        <p:spPr>
          <a:xfrm>
            <a:off x="2641525" y="3272256"/>
            <a:ext cx="3870693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2000" spc="-5" dirty="0">
                <a:solidFill>
                  <a:schemeClr val="tx1">
                    <a:lumMod val="65000"/>
                  </a:schemeClr>
                </a:solidFill>
                <a:latin typeface="Algerian" panose="04020705040A02060702" pitchFamily="82" charset="0"/>
                <a:cs typeface="Arial"/>
              </a:rPr>
              <a:t>II – Analyse et spécification </a:t>
            </a:r>
            <a:endParaRPr lang="fr-FR" sz="2000" dirty="0">
              <a:solidFill>
                <a:schemeClr val="tx1">
                  <a:lumMod val="65000"/>
                </a:schemeClr>
              </a:solidFill>
              <a:latin typeface="Algerian" panose="04020705040A02060702" pitchFamily="82" charset="0"/>
              <a:cs typeface="Arial"/>
            </a:endParaRPr>
          </a:p>
        </p:txBody>
      </p:sp>
      <p:sp>
        <p:nvSpPr>
          <p:cNvPr id="20" name="Ellipse 7">
            <a:extLst>
              <a:ext uri="{FF2B5EF4-FFF2-40B4-BE49-F238E27FC236}">
                <a16:creationId xmlns:a16="http://schemas.microsoft.com/office/drawing/2014/main" id="{2EF8A83B-54F2-4A74-96B7-A5D6782CA943}"/>
              </a:ext>
            </a:extLst>
          </p:cNvPr>
          <p:cNvSpPr/>
          <p:nvPr/>
        </p:nvSpPr>
        <p:spPr>
          <a:xfrm>
            <a:off x="2193163" y="3319281"/>
            <a:ext cx="307035" cy="281524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21" name="object 12">
            <a:extLst>
              <a:ext uri="{FF2B5EF4-FFF2-40B4-BE49-F238E27FC236}">
                <a16:creationId xmlns:a16="http://schemas.microsoft.com/office/drawing/2014/main" id="{9FC9FAEF-7C89-45B1-AE5F-77F1CDBA6286}"/>
              </a:ext>
            </a:extLst>
          </p:cNvPr>
          <p:cNvSpPr/>
          <p:nvPr/>
        </p:nvSpPr>
        <p:spPr>
          <a:xfrm>
            <a:off x="2283777" y="3972252"/>
            <a:ext cx="4419600" cy="509270"/>
          </a:xfrm>
          <a:custGeom>
            <a:avLst/>
            <a:gdLst/>
            <a:ahLst/>
            <a:cxnLst/>
            <a:rect l="l" t="t" r="r" b="b"/>
            <a:pathLst>
              <a:path w="4419600" h="509269">
                <a:moveTo>
                  <a:pt x="0" y="254508"/>
                </a:moveTo>
                <a:lnTo>
                  <a:pt x="4100" y="208752"/>
                </a:lnTo>
                <a:lnTo>
                  <a:pt x="15922" y="165690"/>
                </a:lnTo>
                <a:lnTo>
                  <a:pt x="34747" y="126040"/>
                </a:lnTo>
                <a:lnTo>
                  <a:pt x="59856" y="90520"/>
                </a:lnTo>
                <a:lnTo>
                  <a:pt x="90530" y="59847"/>
                </a:lnTo>
                <a:lnTo>
                  <a:pt x="126051" y="34741"/>
                </a:lnTo>
                <a:lnTo>
                  <a:pt x="165700" y="15919"/>
                </a:lnTo>
                <a:lnTo>
                  <a:pt x="208759" y="4099"/>
                </a:lnTo>
                <a:lnTo>
                  <a:pt x="254507" y="0"/>
                </a:lnTo>
                <a:lnTo>
                  <a:pt x="4165091" y="0"/>
                </a:lnTo>
                <a:lnTo>
                  <a:pt x="4210847" y="4099"/>
                </a:lnTo>
                <a:lnTo>
                  <a:pt x="4253909" y="15919"/>
                </a:lnTo>
                <a:lnTo>
                  <a:pt x="4293559" y="34741"/>
                </a:lnTo>
                <a:lnTo>
                  <a:pt x="4329079" y="59847"/>
                </a:lnTo>
                <a:lnTo>
                  <a:pt x="4359752" y="90520"/>
                </a:lnTo>
                <a:lnTo>
                  <a:pt x="4384858" y="126040"/>
                </a:lnTo>
                <a:lnTo>
                  <a:pt x="4403680" y="165690"/>
                </a:lnTo>
                <a:lnTo>
                  <a:pt x="4415500" y="208752"/>
                </a:lnTo>
                <a:lnTo>
                  <a:pt x="4419600" y="254508"/>
                </a:lnTo>
                <a:lnTo>
                  <a:pt x="4415500" y="300263"/>
                </a:lnTo>
                <a:lnTo>
                  <a:pt x="4403680" y="343325"/>
                </a:lnTo>
                <a:lnTo>
                  <a:pt x="4384858" y="382975"/>
                </a:lnTo>
                <a:lnTo>
                  <a:pt x="4359752" y="418495"/>
                </a:lnTo>
                <a:lnTo>
                  <a:pt x="4329079" y="449168"/>
                </a:lnTo>
                <a:lnTo>
                  <a:pt x="4293559" y="474274"/>
                </a:lnTo>
                <a:lnTo>
                  <a:pt x="4253909" y="493096"/>
                </a:lnTo>
                <a:lnTo>
                  <a:pt x="4210847" y="504916"/>
                </a:lnTo>
                <a:lnTo>
                  <a:pt x="4165091" y="509015"/>
                </a:lnTo>
                <a:lnTo>
                  <a:pt x="254507" y="509015"/>
                </a:lnTo>
                <a:lnTo>
                  <a:pt x="208759" y="504916"/>
                </a:lnTo>
                <a:lnTo>
                  <a:pt x="165700" y="493096"/>
                </a:lnTo>
                <a:lnTo>
                  <a:pt x="126051" y="474274"/>
                </a:lnTo>
                <a:lnTo>
                  <a:pt x="90530" y="449168"/>
                </a:lnTo>
                <a:lnTo>
                  <a:pt x="59856" y="418495"/>
                </a:lnTo>
                <a:lnTo>
                  <a:pt x="34747" y="382975"/>
                </a:lnTo>
                <a:lnTo>
                  <a:pt x="15922" y="343325"/>
                </a:lnTo>
                <a:lnTo>
                  <a:pt x="4100" y="300263"/>
                </a:lnTo>
                <a:lnTo>
                  <a:pt x="0" y="254508"/>
                </a:lnTo>
                <a:close/>
              </a:path>
            </a:pathLst>
          </a:custGeom>
          <a:ln w="28956">
            <a:solidFill>
              <a:schemeClr val="tx1">
                <a:lumMod val="6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22" name="object 5">
            <a:extLst>
              <a:ext uri="{FF2B5EF4-FFF2-40B4-BE49-F238E27FC236}">
                <a16:creationId xmlns:a16="http://schemas.microsoft.com/office/drawing/2014/main" id="{ADB37806-162E-4850-8C8E-32D0967ED3DC}"/>
              </a:ext>
            </a:extLst>
          </p:cNvPr>
          <p:cNvSpPr txBox="1"/>
          <p:nvPr/>
        </p:nvSpPr>
        <p:spPr>
          <a:xfrm>
            <a:off x="2604084" y="4039100"/>
            <a:ext cx="3908134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2200" spc="-5" dirty="0">
                <a:solidFill>
                  <a:schemeClr val="tx1">
                    <a:lumMod val="65000"/>
                  </a:schemeClr>
                </a:solidFill>
                <a:latin typeface="Algerian" panose="04020705040A02060702" pitchFamily="82" charset="0"/>
                <a:cs typeface="Arial"/>
              </a:rPr>
              <a:t>III – Conception </a:t>
            </a:r>
            <a:endParaRPr sz="2200" dirty="0">
              <a:solidFill>
                <a:schemeClr val="tx1">
                  <a:lumMod val="65000"/>
                </a:schemeClr>
              </a:solidFill>
              <a:latin typeface="Algerian" panose="04020705040A02060702" pitchFamily="82" charset="0"/>
              <a:cs typeface="Arial"/>
            </a:endParaRPr>
          </a:p>
        </p:txBody>
      </p:sp>
      <p:sp>
        <p:nvSpPr>
          <p:cNvPr id="23" name="Ellipse 7">
            <a:extLst>
              <a:ext uri="{FF2B5EF4-FFF2-40B4-BE49-F238E27FC236}">
                <a16:creationId xmlns:a16="http://schemas.microsoft.com/office/drawing/2014/main" id="{81D2F96E-4B5A-4712-8B68-0C83D7427639}"/>
              </a:ext>
            </a:extLst>
          </p:cNvPr>
          <p:cNvSpPr/>
          <p:nvPr/>
        </p:nvSpPr>
        <p:spPr>
          <a:xfrm>
            <a:off x="2155722" y="4086125"/>
            <a:ext cx="307035" cy="281524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24" name="object 12">
            <a:extLst>
              <a:ext uri="{FF2B5EF4-FFF2-40B4-BE49-F238E27FC236}">
                <a16:creationId xmlns:a16="http://schemas.microsoft.com/office/drawing/2014/main" id="{21573CF7-31B4-4E34-A246-62F1D44D2D98}"/>
              </a:ext>
            </a:extLst>
          </p:cNvPr>
          <p:cNvSpPr/>
          <p:nvPr/>
        </p:nvSpPr>
        <p:spPr>
          <a:xfrm>
            <a:off x="2092618" y="4727885"/>
            <a:ext cx="4419600" cy="509270"/>
          </a:xfrm>
          <a:custGeom>
            <a:avLst/>
            <a:gdLst/>
            <a:ahLst/>
            <a:cxnLst/>
            <a:rect l="l" t="t" r="r" b="b"/>
            <a:pathLst>
              <a:path w="4419600" h="509269">
                <a:moveTo>
                  <a:pt x="0" y="254508"/>
                </a:moveTo>
                <a:lnTo>
                  <a:pt x="4100" y="208752"/>
                </a:lnTo>
                <a:lnTo>
                  <a:pt x="15922" y="165690"/>
                </a:lnTo>
                <a:lnTo>
                  <a:pt x="34747" y="126040"/>
                </a:lnTo>
                <a:lnTo>
                  <a:pt x="59856" y="90520"/>
                </a:lnTo>
                <a:lnTo>
                  <a:pt x="90530" y="59847"/>
                </a:lnTo>
                <a:lnTo>
                  <a:pt x="126051" y="34741"/>
                </a:lnTo>
                <a:lnTo>
                  <a:pt x="165700" y="15919"/>
                </a:lnTo>
                <a:lnTo>
                  <a:pt x="208759" y="4099"/>
                </a:lnTo>
                <a:lnTo>
                  <a:pt x="254507" y="0"/>
                </a:lnTo>
                <a:lnTo>
                  <a:pt x="4165091" y="0"/>
                </a:lnTo>
                <a:lnTo>
                  <a:pt x="4210847" y="4099"/>
                </a:lnTo>
                <a:lnTo>
                  <a:pt x="4253909" y="15919"/>
                </a:lnTo>
                <a:lnTo>
                  <a:pt x="4293559" y="34741"/>
                </a:lnTo>
                <a:lnTo>
                  <a:pt x="4329079" y="59847"/>
                </a:lnTo>
                <a:lnTo>
                  <a:pt x="4359752" y="90520"/>
                </a:lnTo>
                <a:lnTo>
                  <a:pt x="4384858" y="126040"/>
                </a:lnTo>
                <a:lnTo>
                  <a:pt x="4403680" y="165690"/>
                </a:lnTo>
                <a:lnTo>
                  <a:pt x="4415500" y="208752"/>
                </a:lnTo>
                <a:lnTo>
                  <a:pt x="4419600" y="254508"/>
                </a:lnTo>
                <a:lnTo>
                  <a:pt x="4415500" y="300263"/>
                </a:lnTo>
                <a:lnTo>
                  <a:pt x="4403680" y="343325"/>
                </a:lnTo>
                <a:lnTo>
                  <a:pt x="4384858" y="382975"/>
                </a:lnTo>
                <a:lnTo>
                  <a:pt x="4359752" y="418495"/>
                </a:lnTo>
                <a:lnTo>
                  <a:pt x="4329079" y="449168"/>
                </a:lnTo>
                <a:lnTo>
                  <a:pt x="4293559" y="474274"/>
                </a:lnTo>
                <a:lnTo>
                  <a:pt x="4253909" y="493096"/>
                </a:lnTo>
                <a:lnTo>
                  <a:pt x="4210847" y="504916"/>
                </a:lnTo>
                <a:lnTo>
                  <a:pt x="4165091" y="509015"/>
                </a:lnTo>
                <a:lnTo>
                  <a:pt x="254507" y="509015"/>
                </a:lnTo>
                <a:lnTo>
                  <a:pt x="208759" y="504916"/>
                </a:lnTo>
                <a:lnTo>
                  <a:pt x="165700" y="493096"/>
                </a:lnTo>
                <a:lnTo>
                  <a:pt x="126051" y="474274"/>
                </a:lnTo>
                <a:lnTo>
                  <a:pt x="90530" y="449168"/>
                </a:lnTo>
                <a:lnTo>
                  <a:pt x="59856" y="418495"/>
                </a:lnTo>
                <a:lnTo>
                  <a:pt x="34747" y="382975"/>
                </a:lnTo>
                <a:lnTo>
                  <a:pt x="15922" y="343325"/>
                </a:lnTo>
                <a:lnTo>
                  <a:pt x="4100" y="300263"/>
                </a:lnTo>
                <a:lnTo>
                  <a:pt x="0" y="254508"/>
                </a:lnTo>
                <a:close/>
              </a:path>
            </a:pathLst>
          </a:custGeom>
          <a:ln w="28956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schemeClr val="bg1"/>
              </a:solidFill>
            </a:endParaRPr>
          </a:p>
        </p:txBody>
      </p:sp>
      <p:sp>
        <p:nvSpPr>
          <p:cNvPr id="25" name="object 5">
            <a:extLst>
              <a:ext uri="{FF2B5EF4-FFF2-40B4-BE49-F238E27FC236}">
                <a16:creationId xmlns:a16="http://schemas.microsoft.com/office/drawing/2014/main" id="{1FC8BDB9-2CCF-4FEA-837A-3728A0078293}"/>
              </a:ext>
            </a:extLst>
          </p:cNvPr>
          <p:cNvSpPr txBox="1"/>
          <p:nvPr/>
        </p:nvSpPr>
        <p:spPr>
          <a:xfrm>
            <a:off x="2412925" y="4794733"/>
            <a:ext cx="383313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2200" spc="-5" dirty="0">
                <a:solidFill>
                  <a:schemeClr val="bg1"/>
                </a:solidFill>
                <a:latin typeface="Algerian" panose="04020705040A02060702" pitchFamily="82" charset="0"/>
                <a:cs typeface="Arial"/>
              </a:rPr>
              <a:t>IV – Réalisation</a:t>
            </a:r>
            <a:endParaRPr lang="fr-FR" sz="2200" dirty="0">
              <a:solidFill>
                <a:schemeClr val="bg1"/>
              </a:solidFill>
              <a:latin typeface="Algerian" panose="04020705040A02060702" pitchFamily="82" charset="0"/>
              <a:cs typeface="Arial"/>
            </a:endParaRPr>
          </a:p>
        </p:txBody>
      </p:sp>
      <p:sp>
        <p:nvSpPr>
          <p:cNvPr id="26" name="Ellipse 7">
            <a:extLst>
              <a:ext uri="{FF2B5EF4-FFF2-40B4-BE49-F238E27FC236}">
                <a16:creationId xmlns:a16="http://schemas.microsoft.com/office/drawing/2014/main" id="{E412DA52-38DF-41E1-8D00-AB2907A859FD}"/>
              </a:ext>
            </a:extLst>
          </p:cNvPr>
          <p:cNvSpPr/>
          <p:nvPr/>
        </p:nvSpPr>
        <p:spPr>
          <a:xfrm>
            <a:off x="1964563" y="4841758"/>
            <a:ext cx="307035" cy="28152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7" name="object 12">
            <a:extLst>
              <a:ext uri="{FF2B5EF4-FFF2-40B4-BE49-F238E27FC236}">
                <a16:creationId xmlns:a16="http://schemas.microsoft.com/office/drawing/2014/main" id="{8029EFFF-1DCF-45B5-A99B-7EC039123338}"/>
              </a:ext>
            </a:extLst>
          </p:cNvPr>
          <p:cNvSpPr/>
          <p:nvPr/>
        </p:nvSpPr>
        <p:spPr>
          <a:xfrm>
            <a:off x="1624435" y="5498636"/>
            <a:ext cx="4419600" cy="509270"/>
          </a:xfrm>
          <a:custGeom>
            <a:avLst/>
            <a:gdLst/>
            <a:ahLst/>
            <a:cxnLst/>
            <a:rect l="l" t="t" r="r" b="b"/>
            <a:pathLst>
              <a:path w="4419600" h="509269">
                <a:moveTo>
                  <a:pt x="0" y="254508"/>
                </a:moveTo>
                <a:lnTo>
                  <a:pt x="4100" y="208752"/>
                </a:lnTo>
                <a:lnTo>
                  <a:pt x="15922" y="165690"/>
                </a:lnTo>
                <a:lnTo>
                  <a:pt x="34747" y="126040"/>
                </a:lnTo>
                <a:lnTo>
                  <a:pt x="59856" y="90520"/>
                </a:lnTo>
                <a:lnTo>
                  <a:pt x="90530" y="59847"/>
                </a:lnTo>
                <a:lnTo>
                  <a:pt x="126051" y="34741"/>
                </a:lnTo>
                <a:lnTo>
                  <a:pt x="165700" y="15919"/>
                </a:lnTo>
                <a:lnTo>
                  <a:pt x="208759" y="4099"/>
                </a:lnTo>
                <a:lnTo>
                  <a:pt x="254507" y="0"/>
                </a:lnTo>
                <a:lnTo>
                  <a:pt x="4165091" y="0"/>
                </a:lnTo>
                <a:lnTo>
                  <a:pt x="4210847" y="4099"/>
                </a:lnTo>
                <a:lnTo>
                  <a:pt x="4253909" y="15919"/>
                </a:lnTo>
                <a:lnTo>
                  <a:pt x="4293559" y="34741"/>
                </a:lnTo>
                <a:lnTo>
                  <a:pt x="4329079" y="59847"/>
                </a:lnTo>
                <a:lnTo>
                  <a:pt x="4359752" y="90520"/>
                </a:lnTo>
                <a:lnTo>
                  <a:pt x="4384858" y="126040"/>
                </a:lnTo>
                <a:lnTo>
                  <a:pt x="4403680" y="165690"/>
                </a:lnTo>
                <a:lnTo>
                  <a:pt x="4415500" y="208752"/>
                </a:lnTo>
                <a:lnTo>
                  <a:pt x="4419600" y="254508"/>
                </a:lnTo>
                <a:lnTo>
                  <a:pt x="4415500" y="300263"/>
                </a:lnTo>
                <a:lnTo>
                  <a:pt x="4403680" y="343325"/>
                </a:lnTo>
                <a:lnTo>
                  <a:pt x="4384858" y="382975"/>
                </a:lnTo>
                <a:lnTo>
                  <a:pt x="4359752" y="418495"/>
                </a:lnTo>
                <a:lnTo>
                  <a:pt x="4329079" y="449168"/>
                </a:lnTo>
                <a:lnTo>
                  <a:pt x="4293559" y="474274"/>
                </a:lnTo>
                <a:lnTo>
                  <a:pt x="4253909" y="493096"/>
                </a:lnTo>
                <a:lnTo>
                  <a:pt x="4210847" y="504916"/>
                </a:lnTo>
                <a:lnTo>
                  <a:pt x="4165091" y="509015"/>
                </a:lnTo>
                <a:lnTo>
                  <a:pt x="254507" y="509015"/>
                </a:lnTo>
                <a:lnTo>
                  <a:pt x="208759" y="504916"/>
                </a:lnTo>
                <a:lnTo>
                  <a:pt x="165700" y="493096"/>
                </a:lnTo>
                <a:lnTo>
                  <a:pt x="126051" y="474274"/>
                </a:lnTo>
                <a:lnTo>
                  <a:pt x="90530" y="449168"/>
                </a:lnTo>
                <a:lnTo>
                  <a:pt x="59856" y="418495"/>
                </a:lnTo>
                <a:lnTo>
                  <a:pt x="34747" y="382975"/>
                </a:lnTo>
                <a:lnTo>
                  <a:pt x="15922" y="343325"/>
                </a:lnTo>
                <a:lnTo>
                  <a:pt x="4100" y="300263"/>
                </a:lnTo>
                <a:lnTo>
                  <a:pt x="0" y="254508"/>
                </a:lnTo>
                <a:close/>
              </a:path>
            </a:pathLst>
          </a:custGeom>
          <a:ln w="28956">
            <a:solidFill>
              <a:schemeClr val="tx1">
                <a:lumMod val="6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schemeClr val="bg1"/>
              </a:solidFill>
            </a:endParaRPr>
          </a:p>
        </p:txBody>
      </p:sp>
      <p:sp>
        <p:nvSpPr>
          <p:cNvPr id="28" name="object 5">
            <a:extLst>
              <a:ext uri="{FF2B5EF4-FFF2-40B4-BE49-F238E27FC236}">
                <a16:creationId xmlns:a16="http://schemas.microsoft.com/office/drawing/2014/main" id="{22897028-58D3-4258-A649-5CC0D0854D02}"/>
              </a:ext>
            </a:extLst>
          </p:cNvPr>
          <p:cNvSpPr txBox="1"/>
          <p:nvPr/>
        </p:nvSpPr>
        <p:spPr>
          <a:xfrm>
            <a:off x="1944742" y="5565484"/>
            <a:ext cx="3935553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2200" spc="-5" dirty="0">
                <a:solidFill>
                  <a:schemeClr val="bg1"/>
                </a:solidFill>
                <a:latin typeface="Algerian" panose="04020705040A02060702" pitchFamily="82" charset="0"/>
                <a:cs typeface="Arial"/>
              </a:rPr>
              <a:t>conclusion</a:t>
            </a:r>
            <a:endParaRPr sz="2200" dirty="0">
              <a:solidFill>
                <a:schemeClr val="bg1"/>
              </a:solidFill>
              <a:latin typeface="Algerian" panose="04020705040A02060702" pitchFamily="82" charset="0"/>
              <a:cs typeface="Arial"/>
            </a:endParaRPr>
          </a:p>
        </p:txBody>
      </p:sp>
      <p:sp>
        <p:nvSpPr>
          <p:cNvPr id="29" name="Ellipse 7">
            <a:extLst>
              <a:ext uri="{FF2B5EF4-FFF2-40B4-BE49-F238E27FC236}">
                <a16:creationId xmlns:a16="http://schemas.microsoft.com/office/drawing/2014/main" id="{D3BB3128-E408-4925-ABE3-C14C8AC2FC2F}"/>
              </a:ext>
            </a:extLst>
          </p:cNvPr>
          <p:cNvSpPr/>
          <p:nvPr/>
        </p:nvSpPr>
        <p:spPr>
          <a:xfrm>
            <a:off x="1496380" y="5612509"/>
            <a:ext cx="307035" cy="281524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007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15">
            <a:extLst>
              <a:ext uri="{FF2B5EF4-FFF2-40B4-BE49-F238E27FC236}">
                <a16:creationId xmlns:a16="http://schemas.microsoft.com/office/drawing/2014/main" id="{080FFBA2-15FC-4A6F-A987-B74354A312DE}"/>
              </a:ext>
            </a:extLst>
          </p:cNvPr>
          <p:cNvSpPr/>
          <p:nvPr/>
        </p:nvSpPr>
        <p:spPr>
          <a:xfrm>
            <a:off x="860256" y="238441"/>
            <a:ext cx="4718455" cy="1046988"/>
          </a:xfrm>
          <a:prstGeom prst="rect">
            <a:avLst/>
          </a:prstGeom>
          <a:blipFill>
            <a:blip r:embed="rId2" cstate="print">
              <a:duotone>
                <a:prstClr val="black"/>
                <a:srgbClr val="4C7C9F">
                  <a:tint val="45000"/>
                  <a:satMod val="400000"/>
                </a:srgbClr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6">
            <a:extLst>
              <a:ext uri="{FF2B5EF4-FFF2-40B4-BE49-F238E27FC236}">
                <a16:creationId xmlns:a16="http://schemas.microsoft.com/office/drawing/2014/main" id="{8334A84D-D2B5-46F5-8D7C-05DAC7181BCB}"/>
              </a:ext>
            </a:extLst>
          </p:cNvPr>
          <p:cNvSpPr/>
          <p:nvPr/>
        </p:nvSpPr>
        <p:spPr>
          <a:xfrm>
            <a:off x="1560168" y="147925"/>
            <a:ext cx="4535832" cy="16655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7">
            <a:extLst>
              <a:ext uri="{FF2B5EF4-FFF2-40B4-BE49-F238E27FC236}">
                <a16:creationId xmlns:a16="http://schemas.microsoft.com/office/drawing/2014/main" id="{16C5333C-59AA-4D40-ACCC-B356EE0270BA}"/>
              </a:ext>
            </a:extLst>
          </p:cNvPr>
          <p:cNvSpPr txBox="1"/>
          <p:nvPr/>
        </p:nvSpPr>
        <p:spPr>
          <a:xfrm>
            <a:off x="1611684" y="577343"/>
            <a:ext cx="4391727" cy="47448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fr-FR" sz="2900" b="1" i="1" spc="5" dirty="0">
                <a:solidFill>
                  <a:srgbClr val="1F487C"/>
                </a:solidFill>
                <a:latin typeface="Monotype Corsiva"/>
              </a:rPr>
              <a:t>VI – Réalisation</a:t>
            </a:r>
            <a:endParaRPr lang="en-GB" sz="2900" b="1" i="1" spc="5" dirty="0">
              <a:solidFill>
                <a:srgbClr val="1F487C"/>
              </a:solidFill>
              <a:latin typeface="Monotype Corsiva"/>
            </a:endParaRPr>
          </a:p>
        </p:txBody>
      </p:sp>
      <p:sp>
        <p:nvSpPr>
          <p:cNvPr id="12" name="object 18">
            <a:extLst>
              <a:ext uri="{FF2B5EF4-FFF2-40B4-BE49-F238E27FC236}">
                <a16:creationId xmlns:a16="http://schemas.microsoft.com/office/drawing/2014/main" id="{4C7C0320-A03D-4085-9ECF-7FBBF7E50F0B}"/>
              </a:ext>
            </a:extLst>
          </p:cNvPr>
          <p:cNvSpPr/>
          <p:nvPr/>
        </p:nvSpPr>
        <p:spPr>
          <a:xfrm>
            <a:off x="348924" y="238441"/>
            <a:ext cx="1399823" cy="1178052"/>
          </a:xfrm>
          <a:prstGeom prst="rect">
            <a:avLst/>
          </a:prstGeom>
          <a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9">
            <a:extLst>
              <a:ext uri="{FF2B5EF4-FFF2-40B4-BE49-F238E27FC236}">
                <a16:creationId xmlns:a16="http://schemas.microsoft.com/office/drawing/2014/main" id="{1AA01DC2-C6C5-408D-A3B0-26541DDEDB1C}"/>
              </a:ext>
            </a:extLst>
          </p:cNvPr>
          <p:cNvSpPr/>
          <p:nvPr/>
        </p:nvSpPr>
        <p:spPr>
          <a:xfrm>
            <a:off x="160345" y="766649"/>
            <a:ext cx="888491" cy="766572"/>
          </a:xfrm>
          <a:prstGeom prst="rect">
            <a:avLst/>
          </a:prstGeom>
          <a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74840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26464946-CF81-4A68-8BE5-6C9E8ABA2868}"/>
              </a:ext>
            </a:extLst>
          </p:cNvPr>
          <p:cNvSpPr/>
          <p:nvPr/>
        </p:nvSpPr>
        <p:spPr>
          <a:xfrm>
            <a:off x="24444" y="1550479"/>
            <a:ext cx="2349947" cy="4813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8951445C-23CF-4E3C-8E34-58438F3F52A9}"/>
              </a:ext>
            </a:extLst>
          </p:cNvPr>
          <p:cNvSpPr/>
          <p:nvPr/>
        </p:nvSpPr>
        <p:spPr>
          <a:xfrm>
            <a:off x="-762" y="1950720"/>
            <a:ext cx="1965325" cy="4032885"/>
          </a:xfrm>
          <a:custGeom>
            <a:avLst/>
            <a:gdLst/>
            <a:ahLst/>
            <a:cxnLst/>
            <a:rect l="l" t="t" r="r" b="b"/>
            <a:pathLst>
              <a:path w="1965325" h="4032885">
                <a:moveTo>
                  <a:pt x="0" y="0"/>
                </a:moveTo>
                <a:lnTo>
                  <a:pt x="181" y="2005837"/>
                </a:lnTo>
                <a:lnTo>
                  <a:pt x="5640" y="2005964"/>
                </a:lnTo>
                <a:lnTo>
                  <a:pt x="10371" y="2010663"/>
                </a:lnTo>
                <a:lnTo>
                  <a:pt x="10189" y="2016252"/>
                </a:lnTo>
                <a:lnTo>
                  <a:pt x="10189" y="2022093"/>
                </a:lnTo>
                <a:lnTo>
                  <a:pt x="5640" y="2026665"/>
                </a:lnTo>
                <a:lnTo>
                  <a:pt x="0" y="2026665"/>
                </a:lnTo>
                <a:lnTo>
                  <a:pt x="0" y="4032504"/>
                </a:lnTo>
                <a:lnTo>
                  <a:pt x="47750" y="4031920"/>
                </a:lnTo>
                <a:lnTo>
                  <a:pt x="95220" y="4030179"/>
                </a:lnTo>
                <a:lnTo>
                  <a:pt x="142398" y="4027293"/>
                </a:lnTo>
                <a:lnTo>
                  <a:pt x="189270" y="4023275"/>
                </a:lnTo>
                <a:lnTo>
                  <a:pt x="235824" y="4018139"/>
                </a:lnTo>
                <a:lnTo>
                  <a:pt x="282047" y="4011897"/>
                </a:lnTo>
                <a:lnTo>
                  <a:pt x="327926" y="4004564"/>
                </a:lnTo>
                <a:lnTo>
                  <a:pt x="373448" y="3996152"/>
                </a:lnTo>
                <a:lnTo>
                  <a:pt x="418601" y="3986674"/>
                </a:lnTo>
                <a:lnTo>
                  <a:pt x="463371" y="3976144"/>
                </a:lnTo>
                <a:lnTo>
                  <a:pt x="507745" y="3964574"/>
                </a:lnTo>
                <a:lnTo>
                  <a:pt x="551711" y="3951979"/>
                </a:lnTo>
                <a:lnTo>
                  <a:pt x="595256" y="3938371"/>
                </a:lnTo>
                <a:lnTo>
                  <a:pt x="638367" y="3923763"/>
                </a:lnTo>
                <a:lnTo>
                  <a:pt x="681031" y="3908168"/>
                </a:lnTo>
                <a:lnTo>
                  <a:pt x="723236" y="3891601"/>
                </a:lnTo>
                <a:lnTo>
                  <a:pt x="764967" y="3874073"/>
                </a:lnTo>
                <a:lnTo>
                  <a:pt x="806213" y="3855598"/>
                </a:lnTo>
                <a:lnTo>
                  <a:pt x="846961" y="3836190"/>
                </a:lnTo>
                <a:lnTo>
                  <a:pt x="887198" y="3815862"/>
                </a:lnTo>
                <a:lnTo>
                  <a:pt x="926910" y="3794626"/>
                </a:lnTo>
                <a:lnTo>
                  <a:pt x="966086" y="3772496"/>
                </a:lnTo>
                <a:lnTo>
                  <a:pt x="1004711" y="3749485"/>
                </a:lnTo>
                <a:lnTo>
                  <a:pt x="1042774" y="3725606"/>
                </a:lnTo>
                <a:lnTo>
                  <a:pt x="1080262" y="3700873"/>
                </a:lnTo>
                <a:lnTo>
                  <a:pt x="1117161" y="3675299"/>
                </a:lnTo>
                <a:lnTo>
                  <a:pt x="1153458" y="3648896"/>
                </a:lnTo>
                <a:lnTo>
                  <a:pt x="1189142" y="3621679"/>
                </a:lnTo>
                <a:lnTo>
                  <a:pt x="1224198" y="3593660"/>
                </a:lnTo>
                <a:lnTo>
                  <a:pt x="1258615" y="3564853"/>
                </a:lnTo>
                <a:lnTo>
                  <a:pt x="1292379" y="3535270"/>
                </a:lnTo>
                <a:lnTo>
                  <a:pt x="1325477" y="3504925"/>
                </a:lnTo>
                <a:lnTo>
                  <a:pt x="1357897" y="3473831"/>
                </a:lnTo>
                <a:lnTo>
                  <a:pt x="1389626" y="3442001"/>
                </a:lnTo>
                <a:lnTo>
                  <a:pt x="1420650" y="3409449"/>
                </a:lnTo>
                <a:lnTo>
                  <a:pt x="1450957" y="3376187"/>
                </a:lnTo>
                <a:lnTo>
                  <a:pt x="1480535" y="3342230"/>
                </a:lnTo>
                <a:lnTo>
                  <a:pt x="1509369" y="3307589"/>
                </a:lnTo>
                <a:lnTo>
                  <a:pt x="1537448" y="3272279"/>
                </a:lnTo>
                <a:lnTo>
                  <a:pt x="1564758" y="3236312"/>
                </a:lnTo>
                <a:lnTo>
                  <a:pt x="1591287" y="3199702"/>
                </a:lnTo>
                <a:lnTo>
                  <a:pt x="1617022" y="3162461"/>
                </a:lnTo>
                <a:lnTo>
                  <a:pt x="1641950" y="3124604"/>
                </a:lnTo>
                <a:lnTo>
                  <a:pt x="1666057" y="3086143"/>
                </a:lnTo>
                <a:lnTo>
                  <a:pt x="1689332" y="3047091"/>
                </a:lnTo>
                <a:lnTo>
                  <a:pt x="1711761" y="3007462"/>
                </a:lnTo>
                <a:lnTo>
                  <a:pt x="1733332" y="2967269"/>
                </a:lnTo>
                <a:lnTo>
                  <a:pt x="1754031" y="2926524"/>
                </a:lnTo>
                <a:lnTo>
                  <a:pt x="1773846" y="2885242"/>
                </a:lnTo>
                <a:lnTo>
                  <a:pt x="1792763" y="2843436"/>
                </a:lnTo>
                <a:lnTo>
                  <a:pt x="1810771" y="2801117"/>
                </a:lnTo>
                <a:lnTo>
                  <a:pt x="1827855" y="2758301"/>
                </a:lnTo>
                <a:lnTo>
                  <a:pt x="1844004" y="2715000"/>
                </a:lnTo>
                <a:lnTo>
                  <a:pt x="1859204" y="2671227"/>
                </a:lnTo>
                <a:lnTo>
                  <a:pt x="1873443" y="2626995"/>
                </a:lnTo>
                <a:lnTo>
                  <a:pt x="1886708" y="2582318"/>
                </a:lnTo>
                <a:lnTo>
                  <a:pt x="1898985" y="2537208"/>
                </a:lnTo>
                <a:lnTo>
                  <a:pt x="1910262" y="2491680"/>
                </a:lnTo>
                <a:lnTo>
                  <a:pt x="1920526" y="2445746"/>
                </a:lnTo>
                <a:lnTo>
                  <a:pt x="1929764" y="2399419"/>
                </a:lnTo>
                <a:lnTo>
                  <a:pt x="1937964" y="2352712"/>
                </a:lnTo>
                <a:lnTo>
                  <a:pt x="1945112" y="2305640"/>
                </a:lnTo>
                <a:lnTo>
                  <a:pt x="1951196" y="2258214"/>
                </a:lnTo>
                <a:lnTo>
                  <a:pt x="1956202" y="2210448"/>
                </a:lnTo>
                <a:lnTo>
                  <a:pt x="1960118" y="2162356"/>
                </a:lnTo>
                <a:lnTo>
                  <a:pt x="1962932" y="2113951"/>
                </a:lnTo>
                <a:lnTo>
                  <a:pt x="1964629" y="2065245"/>
                </a:lnTo>
                <a:lnTo>
                  <a:pt x="1965077" y="2026665"/>
                </a:lnTo>
                <a:lnTo>
                  <a:pt x="1965077" y="2005837"/>
                </a:lnTo>
                <a:lnTo>
                  <a:pt x="1964629" y="1967269"/>
                </a:lnTo>
                <a:lnTo>
                  <a:pt x="1962932" y="1918574"/>
                </a:lnTo>
                <a:lnTo>
                  <a:pt x="1960118" y="1870178"/>
                </a:lnTo>
                <a:lnTo>
                  <a:pt x="1956202" y="1822094"/>
                </a:lnTo>
                <a:lnTo>
                  <a:pt x="1951196" y="1774337"/>
                </a:lnTo>
                <a:lnTo>
                  <a:pt x="1945112" y="1726919"/>
                </a:lnTo>
                <a:lnTo>
                  <a:pt x="1937964" y="1679854"/>
                </a:lnTo>
                <a:lnTo>
                  <a:pt x="1929764" y="1633154"/>
                </a:lnTo>
                <a:lnTo>
                  <a:pt x="1920526" y="1586833"/>
                </a:lnTo>
                <a:lnTo>
                  <a:pt x="1910262" y="1540905"/>
                </a:lnTo>
                <a:lnTo>
                  <a:pt x="1898985" y="1495381"/>
                </a:lnTo>
                <a:lnTo>
                  <a:pt x="1886708" y="1450276"/>
                </a:lnTo>
                <a:lnTo>
                  <a:pt x="1873443" y="1405603"/>
                </a:lnTo>
                <a:lnTo>
                  <a:pt x="1859204" y="1361375"/>
                </a:lnTo>
                <a:lnTo>
                  <a:pt x="1844004" y="1317605"/>
                </a:lnTo>
                <a:lnTo>
                  <a:pt x="1827855" y="1274307"/>
                </a:lnTo>
                <a:lnTo>
                  <a:pt x="1810771" y="1231493"/>
                </a:lnTo>
                <a:lnTo>
                  <a:pt x="1792763" y="1189177"/>
                </a:lnTo>
                <a:lnTo>
                  <a:pt x="1773846" y="1147371"/>
                </a:lnTo>
                <a:lnTo>
                  <a:pt x="1754031" y="1106090"/>
                </a:lnTo>
                <a:lnTo>
                  <a:pt x="1733332" y="1065347"/>
                </a:lnTo>
                <a:lnTo>
                  <a:pt x="1711761" y="1025154"/>
                </a:lnTo>
                <a:lnTo>
                  <a:pt x="1689332" y="985525"/>
                </a:lnTo>
                <a:lnTo>
                  <a:pt x="1666057" y="946473"/>
                </a:lnTo>
                <a:lnTo>
                  <a:pt x="1641950" y="908011"/>
                </a:lnTo>
                <a:lnTo>
                  <a:pt x="1617022" y="870153"/>
                </a:lnTo>
                <a:lnTo>
                  <a:pt x="1591287" y="832911"/>
                </a:lnTo>
                <a:lnTo>
                  <a:pt x="1564758" y="796300"/>
                </a:lnTo>
                <a:lnTo>
                  <a:pt x="1537448" y="760331"/>
                </a:lnTo>
                <a:lnTo>
                  <a:pt x="1509369" y="725019"/>
                </a:lnTo>
                <a:lnTo>
                  <a:pt x="1480535" y="690376"/>
                </a:lnTo>
                <a:lnTo>
                  <a:pt x="1450957" y="656416"/>
                </a:lnTo>
                <a:lnTo>
                  <a:pt x="1420650" y="623152"/>
                </a:lnTo>
                <a:lnTo>
                  <a:pt x="1389626" y="590597"/>
                </a:lnTo>
                <a:lnTo>
                  <a:pt x="1357897" y="558765"/>
                </a:lnTo>
                <a:lnTo>
                  <a:pt x="1325477" y="527668"/>
                </a:lnTo>
                <a:lnTo>
                  <a:pt x="1292379" y="497320"/>
                </a:lnTo>
                <a:lnTo>
                  <a:pt x="1258615" y="467733"/>
                </a:lnTo>
                <a:lnTo>
                  <a:pt x="1224198" y="438922"/>
                </a:lnTo>
                <a:lnTo>
                  <a:pt x="1189142" y="410900"/>
                </a:lnTo>
                <a:lnTo>
                  <a:pt x="1153458" y="383679"/>
                </a:lnTo>
                <a:lnTo>
                  <a:pt x="1117161" y="357273"/>
                </a:lnTo>
                <a:lnTo>
                  <a:pt x="1080262" y="331695"/>
                </a:lnTo>
                <a:lnTo>
                  <a:pt x="1042774" y="306958"/>
                </a:lnTo>
                <a:lnTo>
                  <a:pt x="1004711" y="283076"/>
                </a:lnTo>
                <a:lnTo>
                  <a:pt x="966086" y="260061"/>
                </a:lnTo>
                <a:lnTo>
                  <a:pt x="926910" y="237928"/>
                </a:lnTo>
                <a:lnTo>
                  <a:pt x="887198" y="216688"/>
                </a:lnTo>
                <a:lnTo>
                  <a:pt x="846961" y="196356"/>
                </a:lnTo>
                <a:lnTo>
                  <a:pt x="806213" y="176944"/>
                </a:lnTo>
                <a:lnTo>
                  <a:pt x="764967" y="158466"/>
                </a:lnTo>
                <a:lnTo>
                  <a:pt x="723236" y="140935"/>
                </a:lnTo>
                <a:lnTo>
                  <a:pt x="681031" y="124364"/>
                </a:lnTo>
                <a:lnTo>
                  <a:pt x="638367" y="108766"/>
                </a:lnTo>
                <a:lnTo>
                  <a:pt x="595256" y="94155"/>
                </a:lnTo>
                <a:lnTo>
                  <a:pt x="551711" y="80544"/>
                </a:lnTo>
                <a:lnTo>
                  <a:pt x="507745" y="67945"/>
                </a:lnTo>
                <a:lnTo>
                  <a:pt x="463371" y="56373"/>
                </a:lnTo>
                <a:lnTo>
                  <a:pt x="418601" y="45841"/>
                </a:lnTo>
                <a:lnTo>
                  <a:pt x="373448" y="36361"/>
                </a:lnTo>
                <a:lnTo>
                  <a:pt x="327926" y="27946"/>
                </a:lnTo>
                <a:lnTo>
                  <a:pt x="282047" y="20611"/>
                </a:lnTo>
                <a:lnTo>
                  <a:pt x="235824" y="14368"/>
                </a:lnTo>
                <a:lnTo>
                  <a:pt x="189270" y="9231"/>
                </a:lnTo>
                <a:lnTo>
                  <a:pt x="142398" y="5212"/>
                </a:lnTo>
                <a:lnTo>
                  <a:pt x="95220" y="2325"/>
                </a:lnTo>
                <a:lnTo>
                  <a:pt x="47750" y="583"/>
                </a:lnTo>
                <a:lnTo>
                  <a:pt x="0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2">
            <a:extLst>
              <a:ext uri="{FF2B5EF4-FFF2-40B4-BE49-F238E27FC236}">
                <a16:creationId xmlns:a16="http://schemas.microsoft.com/office/drawing/2014/main" id="{941E106F-FB01-4124-B034-40C4684FB036}"/>
              </a:ext>
            </a:extLst>
          </p:cNvPr>
          <p:cNvSpPr/>
          <p:nvPr/>
        </p:nvSpPr>
        <p:spPr>
          <a:xfrm>
            <a:off x="1304128" y="1714790"/>
            <a:ext cx="4419600" cy="509270"/>
          </a:xfrm>
          <a:custGeom>
            <a:avLst/>
            <a:gdLst/>
            <a:ahLst/>
            <a:cxnLst/>
            <a:rect l="l" t="t" r="r" b="b"/>
            <a:pathLst>
              <a:path w="4419600" h="509269">
                <a:moveTo>
                  <a:pt x="0" y="254508"/>
                </a:moveTo>
                <a:lnTo>
                  <a:pt x="4100" y="208752"/>
                </a:lnTo>
                <a:lnTo>
                  <a:pt x="15922" y="165690"/>
                </a:lnTo>
                <a:lnTo>
                  <a:pt x="34747" y="126040"/>
                </a:lnTo>
                <a:lnTo>
                  <a:pt x="59856" y="90520"/>
                </a:lnTo>
                <a:lnTo>
                  <a:pt x="90530" y="59847"/>
                </a:lnTo>
                <a:lnTo>
                  <a:pt x="126051" y="34741"/>
                </a:lnTo>
                <a:lnTo>
                  <a:pt x="165700" y="15919"/>
                </a:lnTo>
                <a:lnTo>
                  <a:pt x="208759" y="4099"/>
                </a:lnTo>
                <a:lnTo>
                  <a:pt x="254507" y="0"/>
                </a:lnTo>
                <a:lnTo>
                  <a:pt x="4165091" y="0"/>
                </a:lnTo>
                <a:lnTo>
                  <a:pt x="4210847" y="4099"/>
                </a:lnTo>
                <a:lnTo>
                  <a:pt x="4253909" y="15919"/>
                </a:lnTo>
                <a:lnTo>
                  <a:pt x="4293559" y="34741"/>
                </a:lnTo>
                <a:lnTo>
                  <a:pt x="4329079" y="59847"/>
                </a:lnTo>
                <a:lnTo>
                  <a:pt x="4359752" y="90520"/>
                </a:lnTo>
                <a:lnTo>
                  <a:pt x="4384858" y="126040"/>
                </a:lnTo>
                <a:lnTo>
                  <a:pt x="4403680" y="165690"/>
                </a:lnTo>
                <a:lnTo>
                  <a:pt x="4415500" y="208752"/>
                </a:lnTo>
                <a:lnTo>
                  <a:pt x="4419600" y="254508"/>
                </a:lnTo>
                <a:lnTo>
                  <a:pt x="4415500" y="300263"/>
                </a:lnTo>
                <a:lnTo>
                  <a:pt x="4403680" y="343325"/>
                </a:lnTo>
                <a:lnTo>
                  <a:pt x="4384858" y="382975"/>
                </a:lnTo>
                <a:lnTo>
                  <a:pt x="4359752" y="418495"/>
                </a:lnTo>
                <a:lnTo>
                  <a:pt x="4329079" y="449168"/>
                </a:lnTo>
                <a:lnTo>
                  <a:pt x="4293559" y="474274"/>
                </a:lnTo>
                <a:lnTo>
                  <a:pt x="4253909" y="493096"/>
                </a:lnTo>
                <a:lnTo>
                  <a:pt x="4210847" y="504916"/>
                </a:lnTo>
                <a:lnTo>
                  <a:pt x="4165091" y="509015"/>
                </a:lnTo>
                <a:lnTo>
                  <a:pt x="254507" y="509015"/>
                </a:lnTo>
                <a:lnTo>
                  <a:pt x="208759" y="504916"/>
                </a:lnTo>
                <a:lnTo>
                  <a:pt x="165700" y="493096"/>
                </a:lnTo>
                <a:lnTo>
                  <a:pt x="126051" y="474274"/>
                </a:lnTo>
                <a:lnTo>
                  <a:pt x="90530" y="449168"/>
                </a:lnTo>
                <a:lnTo>
                  <a:pt x="59856" y="418495"/>
                </a:lnTo>
                <a:lnTo>
                  <a:pt x="34747" y="382975"/>
                </a:lnTo>
                <a:lnTo>
                  <a:pt x="15922" y="343325"/>
                </a:lnTo>
                <a:lnTo>
                  <a:pt x="4100" y="300263"/>
                </a:lnTo>
                <a:lnTo>
                  <a:pt x="0" y="254508"/>
                </a:lnTo>
                <a:close/>
              </a:path>
            </a:pathLst>
          </a:custGeom>
          <a:ln w="28956">
            <a:solidFill>
              <a:schemeClr val="tx1">
                <a:lumMod val="6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7" name="object 21">
            <a:extLst>
              <a:ext uri="{FF2B5EF4-FFF2-40B4-BE49-F238E27FC236}">
                <a16:creationId xmlns:a16="http://schemas.microsoft.com/office/drawing/2014/main" id="{1B35A7EF-1446-4217-B925-C577FA6BB3AC}"/>
              </a:ext>
            </a:extLst>
          </p:cNvPr>
          <p:cNvSpPr/>
          <p:nvPr/>
        </p:nvSpPr>
        <p:spPr>
          <a:xfrm>
            <a:off x="0" y="3057144"/>
            <a:ext cx="999744" cy="19430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0FC03DEA-2315-4C23-8CE3-BDF56D99EF2B}"/>
              </a:ext>
            </a:extLst>
          </p:cNvPr>
          <p:cNvSpPr txBox="1"/>
          <p:nvPr/>
        </p:nvSpPr>
        <p:spPr>
          <a:xfrm>
            <a:off x="1624435" y="1781638"/>
            <a:ext cx="3876033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2200" spc="-5" dirty="0">
                <a:solidFill>
                  <a:schemeClr val="tx1">
                    <a:lumMod val="65000"/>
                  </a:schemeClr>
                </a:solidFill>
                <a:latin typeface="Algerian" panose="04020705040A02060702" pitchFamily="82" charset="0"/>
                <a:cs typeface="Arial"/>
              </a:rPr>
              <a:t>Introduction</a:t>
            </a:r>
            <a:endParaRPr sz="2200" dirty="0">
              <a:solidFill>
                <a:schemeClr val="tx1">
                  <a:lumMod val="65000"/>
                </a:schemeClr>
              </a:solidFill>
              <a:latin typeface="Algerian" panose="04020705040A02060702" pitchFamily="82" charset="0"/>
              <a:cs typeface="Arial"/>
            </a:endParaRPr>
          </a:p>
        </p:txBody>
      </p:sp>
      <p:sp>
        <p:nvSpPr>
          <p:cNvPr id="9" name="Ellipse 7">
            <a:extLst>
              <a:ext uri="{FF2B5EF4-FFF2-40B4-BE49-F238E27FC236}">
                <a16:creationId xmlns:a16="http://schemas.microsoft.com/office/drawing/2014/main" id="{37136169-3008-47E0-8829-0CE1ECC8A10F}"/>
              </a:ext>
            </a:extLst>
          </p:cNvPr>
          <p:cNvSpPr/>
          <p:nvPr/>
        </p:nvSpPr>
        <p:spPr>
          <a:xfrm>
            <a:off x="1176073" y="1828663"/>
            <a:ext cx="307035" cy="281524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0" name="object 12">
            <a:extLst>
              <a:ext uri="{FF2B5EF4-FFF2-40B4-BE49-F238E27FC236}">
                <a16:creationId xmlns:a16="http://schemas.microsoft.com/office/drawing/2014/main" id="{BA729FB0-EDE2-42B0-823D-B43E23405308}"/>
              </a:ext>
            </a:extLst>
          </p:cNvPr>
          <p:cNvSpPr/>
          <p:nvPr/>
        </p:nvSpPr>
        <p:spPr>
          <a:xfrm>
            <a:off x="1993894" y="2460099"/>
            <a:ext cx="4419600" cy="509270"/>
          </a:xfrm>
          <a:custGeom>
            <a:avLst/>
            <a:gdLst/>
            <a:ahLst/>
            <a:cxnLst/>
            <a:rect l="l" t="t" r="r" b="b"/>
            <a:pathLst>
              <a:path w="4419600" h="509269">
                <a:moveTo>
                  <a:pt x="0" y="254508"/>
                </a:moveTo>
                <a:lnTo>
                  <a:pt x="4100" y="208752"/>
                </a:lnTo>
                <a:lnTo>
                  <a:pt x="15922" y="165690"/>
                </a:lnTo>
                <a:lnTo>
                  <a:pt x="34747" y="126040"/>
                </a:lnTo>
                <a:lnTo>
                  <a:pt x="59856" y="90520"/>
                </a:lnTo>
                <a:lnTo>
                  <a:pt x="90530" y="59847"/>
                </a:lnTo>
                <a:lnTo>
                  <a:pt x="126051" y="34741"/>
                </a:lnTo>
                <a:lnTo>
                  <a:pt x="165700" y="15919"/>
                </a:lnTo>
                <a:lnTo>
                  <a:pt x="208759" y="4099"/>
                </a:lnTo>
                <a:lnTo>
                  <a:pt x="254507" y="0"/>
                </a:lnTo>
                <a:lnTo>
                  <a:pt x="4165091" y="0"/>
                </a:lnTo>
                <a:lnTo>
                  <a:pt x="4210847" y="4099"/>
                </a:lnTo>
                <a:lnTo>
                  <a:pt x="4253909" y="15919"/>
                </a:lnTo>
                <a:lnTo>
                  <a:pt x="4293559" y="34741"/>
                </a:lnTo>
                <a:lnTo>
                  <a:pt x="4329079" y="59847"/>
                </a:lnTo>
                <a:lnTo>
                  <a:pt x="4359752" y="90520"/>
                </a:lnTo>
                <a:lnTo>
                  <a:pt x="4384858" y="126040"/>
                </a:lnTo>
                <a:lnTo>
                  <a:pt x="4403680" y="165690"/>
                </a:lnTo>
                <a:lnTo>
                  <a:pt x="4415500" y="208752"/>
                </a:lnTo>
                <a:lnTo>
                  <a:pt x="4419600" y="254508"/>
                </a:lnTo>
                <a:lnTo>
                  <a:pt x="4415500" y="300263"/>
                </a:lnTo>
                <a:lnTo>
                  <a:pt x="4403680" y="343325"/>
                </a:lnTo>
                <a:lnTo>
                  <a:pt x="4384858" y="382975"/>
                </a:lnTo>
                <a:lnTo>
                  <a:pt x="4359752" y="418495"/>
                </a:lnTo>
                <a:lnTo>
                  <a:pt x="4329079" y="449168"/>
                </a:lnTo>
                <a:lnTo>
                  <a:pt x="4293559" y="474274"/>
                </a:lnTo>
                <a:lnTo>
                  <a:pt x="4253909" y="493096"/>
                </a:lnTo>
                <a:lnTo>
                  <a:pt x="4210847" y="504916"/>
                </a:lnTo>
                <a:lnTo>
                  <a:pt x="4165091" y="509015"/>
                </a:lnTo>
                <a:lnTo>
                  <a:pt x="254507" y="509015"/>
                </a:lnTo>
                <a:lnTo>
                  <a:pt x="208759" y="504916"/>
                </a:lnTo>
                <a:lnTo>
                  <a:pt x="165700" y="493096"/>
                </a:lnTo>
                <a:lnTo>
                  <a:pt x="126051" y="474274"/>
                </a:lnTo>
                <a:lnTo>
                  <a:pt x="90530" y="449168"/>
                </a:lnTo>
                <a:lnTo>
                  <a:pt x="59856" y="418495"/>
                </a:lnTo>
                <a:lnTo>
                  <a:pt x="34747" y="382975"/>
                </a:lnTo>
                <a:lnTo>
                  <a:pt x="15922" y="343325"/>
                </a:lnTo>
                <a:lnTo>
                  <a:pt x="4100" y="300263"/>
                </a:lnTo>
                <a:lnTo>
                  <a:pt x="0" y="254508"/>
                </a:lnTo>
                <a:close/>
              </a:path>
            </a:pathLst>
          </a:custGeom>
          <a:ln w="28956">
            <a:solidFill>
              <a:schemeClr val="tx1">
                <a:lumMod val="6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E55EBFA7-F9C4-4F0B-BEB1-41B6A9DF8C54}"/>
              </a:ext>
            </a:extLst>
          </p:cNvPr>
          <p:cNvSpPr txBox="1"/>
          <p:nvPr/>
        </p:nvSpPr>
        <p:spPr>
          <a:xfrm>
            <a:off x="2314201" y="2526947"/>
            <a:ext cx="3931854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2200" spc="-5" dirty="0">
                <a:solidFill>
                  <a:schemeClr val="tx1">
                    <a:lumMod val="65000"/>
                  </a:schemeClr>
                </a:solidFill>
                <a:latin typeface="Algerian" panose="04020705040A02060702" pitchFamily="82" charset="0"/>
                <a:cs typeface="Arial"/>
              </a:rPr>
              <a:t>I – étude de l’existent</a:t>
            </a:r>
            <a:endParaRPr lang="fr-FR" sz="2200" dirty="0">
              <a:solidFill>
                <a:schemeClr val="tx1">
                  <a:lumMod val="65000"/>
                </a:schemeClr>
              </a:solidFill>
              <a:latin typeface="Algerian" panose="04020705040A02060702" pitchFamily="82" charset="0"/>
              <a:cs typeface="Arial"/>
            </a:endParaRPr>
          </a:p>
        </p:txBody>
      </p:sp>
      <p:sp>
        <p:nvSpPr>
          <p:cNvPr id="12" name="Ellipse 7">
            <a:extLst>
              <a:ext uri="{FF2B5EF4-FFF2-40B4-BE49-F238E27FC236}">
                <a16:creationId xmlns:a16="http://schemas.microsoft.com/office/drawing/2014/main" id="{17397D16-CEA8-4E05-B473-E0209C84DC99}"/>
              </a:ext>
            </a:extLst>
          </p:cNvPr>
          <p:cNvSpPr/>
          <p:nvPr/>
        </p:nvSpPr>
        <p:spPr>
          <a:xfrm>
            <a:off x="1865839" y="2573972"/>
            <a:ext cx="307035" cy="281524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A78B0D91-0447-4DC6-99E3-797BEABDAE04}"/>
              </a:ext>
            </a:extLst>
          </p:cNvPr>
          <p:cNvSpPr/>
          <p:nvPr/>
        </p:nvSpPr>
        <p:spPr>
          <a:xfrm>
            <a:off x="2321218" y="3205408"/>
            <a:ext cx="4419600" cy="509270"/>
          </a:xfrm>
          <a:custGeom>
            <a:avLst/>
            <a:gdLst/>
            <a:ahLst/>
            <a:cxnLst/>
            <a:rect l="l" t="t" r="r" b="b"/>
            <a:pathLst>
              <a:path w="4419600" h="509269">
                <a:moveTo>
                  <a:pt x="0" y="254508"/>
                </a:moveTo>
                <a:lnTo>
                  <a:pt x="4100" y="208752"/>
                </a:lnTo>
                <a:lnTo>
                  <a:pt x="15922" y="165690"/>
                </a:lnTo>
                <a:lnTo>
                  <a:pt x="34747" y="126040"/>
                </a:lnTo>
                <a:lnTo>
                  <a:pt x="59856" y="90520"/>
                </a:lnTo>
                <a:lnTo>
                  <a:pt x="90530" y="59847"/>
                </a:lnTo>
                <a:lnTo>
                  <a:pt x="126051" y="34741"/>
                </a:lnTo>
                <a:lnTo>
                  <a:pt x="165700" y="15919"/>
                </a:lnTo>
                <a:lnTo>
                  <a:pt x="208759" y="4099"/>
                </a:lnTo>
                <a:lnTo>
                  <a:pt x="254507" y="0"/>
                </a:lnTo>
                <a:lnTo>
                  <a:pt x="4165091" y="0"/>
                </a:lnTo>
                <a:lnTo>
                  <a:pt x="4210847" y="4099"/>
                </a:lnTo>
                <a:lnTo>
                  <a:pt x="4253909" y="15919"/>
                </a:lnTo>
                <a:lnTo>
                  <a:pt x="4293559" y="34741"/>
                </a:lnTo>
                <a:lnTo>
                  <a:pt x="4329079" y="59847"/>
                </a:lnTo>
                <a:lnTo>
                  <a:pt x="4359752" y="90520"/>
                </a:lnTo>
                <a:lnTo>
                  <a:pt x="4384858" y="126040"/>
                </a:lnTo>
                <a:lnTo>
                  <a:pt x="4403680" y="165690"/>
                </a:lnTo>
                <a:lnTo>
                  <a:pt x="4415500" y="208752"/>
                </a:lnTo>
                <a:lnTo>
                  <a:pt x="4419600" y="254508"/>
                </a:lnTo>
                <a:lnTo>
                  <a:pt x="4415500" y="300263"/>
                </a:lnTo>
                <a:lnTo>
                  <a:pt x="4403680" y="343325"/>
                </a:lnTo>
                <a:lnTo>
                  <a:pt x="4384858" y="382975"/>
                </a:lnTo>
                <a:lnTo>
                  <a:pt x="4359752" y="418495"/>
                </a:lnTo>
                <a:lnTo>
                  <a:pt x="4329079" y="449168"/>
                </a:lnTo>
                <a:lnTo>
                  <a:pt x="4293559" y="474274"/>
                </a:lnTo>
                <a:lnTo>
                  <a:pt x="4253909" y="493096"/>
                </a:lnTo>
                <a:lnTo>
                  <a:pt x="4210847" y="504916"/>
                </a:lnTo>
                <a:lnTo>
                  <a:pt x="4165091" y="509015"/>
                </a:lnTo>
                <a:lnTo>
                  <a:pt x="254507" y="509015"/>
                </a:lnTo>
                <a:lnTo>
                  <a:pt x="208759" y="504916"/>
                </a:lnTo>
                <a:lnTo>
                  <a:pt x="165700" y="493096"/>
                </a:lnTo>
                <a:lnTo>
                  <a:pt x="126051" y="474274"/>
                </a:lnTo>
                <a:lnTo>
                  <a:pt x="90530" y="449168"/>
                </a:lnTo>
                <a:lnTo>
                  <a:pt x="59856" y="418495"/>
                </a:lnTo>
                <a:lnTo>
                  <a:pt x="34747" y="382975"/>
                </a:lnTo>
                <a:lnTo>
                  <a:pt x="15922" y="343325"/>
                </a:lnTo>
                <a:lnTo>
                  <a:pt x="4100" y="300263"/>
                </a:lnTo>
                <a:lnTo>
                  <a:pt x="0" y="254508"/>
                </a:lnTo>
                <a:close/>
              </a:path>
            </a:pathLst>
          </a:custGeom>
          <a:ln w="28956">
            <a:solidFill>
              <a:schemeClr val="tx1">
                <a:lumMod val="6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4" name="object 5">
            <a:extLst>
              <a:ext uri="{FF2B5EF4-FFF2-40B4-BE49-F238E27FC236}">
                <a16:creationId xmlns:a16="http://schemas.microsoft.com/office/drawing/2014/main" id="{A0EF0F6C-0B0D-4D57-8043-75EA3FC0D67A}"/>
              </a:ext>
            </a:extLst>
          </p:cNvPr>
          <p:cNvSpPr txBox="1"/>
          <p:nvPr/>
        </p:nvSpPr>
        <p:spPr>
          <a:xfrm>
            <a:off x="2641525" y="3272256"/>
            <a:ext cx="3870693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2000" spc="-5" dirty="0">
                <a:solidFill>
                  <a:schemeClr val="tx1">
                    <a:lumMod val="65000"/>
                  </a:schemeClr>
                </a:solidFill>
                <a:latin typeface="Algerian" panose="04020705040A02060702" pitchFamily="82" charset="0"/>
                <a:cs typeface="Arial"/>
              </a:rPr>
              <a:t>II – Analyse et spécification </a:t>
            </a:r>
            <a:endParaRPr lang="fr-FR" sz="2000" dirty="0">
              <a:solidFill>
                <a:schemeClr val="tx1">
                  <a:lumMod val="65000"/>
                </a:schemeClr>
              </a:solidFill>
              <a:latin typeface="Algerian" panose="04020705040A02060702" pitchFamily="82" charset="0"/>
              <a:cs typeface="Arial"/>
            </a:endParaRPr>
          </a:p>
        </p:txBody>
      </p:sp>
      <p:sp>
        <p:nvSpPr>
          <p:cNvPr id="15" name="Ellipse 7">
            <a:extLst>
              <a:ext uri="{FF2B5EF4-FFF2-40B4-BE49-F238E27FC236}">
                <a16:creationId xmlns:a16="http://schemas.microsoft.com/office/drawing/2014/main" id="{A2560ABE-5C8A-4D42-872D-39B2C5077868}"/>
              </a:ext>
            </a:extLst>
          </p:cNvPr>
          <p:cNvSpPr/>
          <p:nvPr/>
        </p:nvSpPr>
        <p:spPr>
          <a:xfrm>
            <a:off x="2193163" y="3319281"/>
            <a:ext cx="307035" cy="281524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6" name="object 12">
            <a:extLst>
              <a:ext uri="{FF2B5EF4-FFF2-40B4-BE49-F238E27FC236}">
                <a16:creationId xmlns:a16="http://schemas.microsoft.com/office/drawing/2014/main" id="{4BF7E174-A668-4B59-A00D-D8E4DC9B7F68}"/>
              </a:ext>
            </a:extLst>
          </p:cNvPr>
          <p:cNvSpPr/>
          <p:nvPr/>
        </p:nvSpPr>
        <p:spPr>
          <a:xfrm>
            <a:off x="2283777" y="3972252"/>
            <a:ext cx="4419600" cy="509270"/>
          </a:xfrm>
          <a:custGeom>
            <a:avLst/>
            <a:gdLst/>
            <a:ahLst/>
            <a:cxnLst/>
            <a:rect l="l" t="t" r="r" b="b"/>
            <a:pathLst>
              <a:path w="4419600" h="509269">
                <a:moveTo>
                  <a:pt x="0" y="254508"/>
                </a:moveTo>
                <a:lnTo>
                  <a:pt x="4100" y="208752"/>
                </a:lnTo>
                <a:lnTo>
                  <a:pt x="15922" y="165690"/>
                </a:lnTo>
                <a:lnTo>
                  <a:pt x="34747" y="126040"/>
                </a:lnTo>
                <a:lnTo>
                  <a:pt x="59856" y="90520"/>
                </a:lnTo>
                <a:lnTo>
                  <a:pt x="90530" y="59847"/>
                </a:lnTo>
                <a:lnTo>
                  <a:pt x="126051" y="34741"/>
                </a:lnTo>
                <a:lnTo>
                  <a:pt x="165700" y="15919"/>
                </a:lnTo>
                <a:lnTo>
                  <a:pt x="208759" y="4099"/>
                </a:lnTo>
                <a:lnTo>
                  <a:pt x="254507" y="0"/>
                </a:lnTo>
                <a:lnTo>
                  <a:pt x="4165091" y="0"/>
                </a:lnTo>
                <a:lnTo>
                  <a:pt x="4210847" y="4099"/>
                </a:lnTo>
                <a:lnTo>
                  <a:pt x="4253909" y="15919"/>
                </a:lnTo>
                <a:lnTo>
                  <a:pt x="4293559" y="34741"/>
                </a:lnTo>
                <a:lnTo>
                  <a:pt x="4329079" y="59847"/>
                </a:lnTo>
                <a:lnTo>
                  <a:pt x="4359752" y="90520"/>
                </a:lnTo>
                <a:lnTo>
                  <a:pt x="4384858" y="126040"/>
                </a:lnTo>
                <a:lnTo>
                  <a:pt x="4403680" y="165690"/>
                </a:lnTo>
                <a:lnTo>
                  <a:pt x="4415500" y="208752"/>
                </a:lnTo>
                <a:lnTo>
                  <a:pt x="4419600" y="254508"/>
                </a:lnTo>
                <a:lnTo>
                  <a:pt x="4415500" y="300263"/>
                </a:lnTo>
                <a:lnTo>
                  <a:pt x="4403680" y="343325"/>
                </a:lnTo>
                <a:lnTo>
                  <a:pt x="4384858" y="382975"/>
                </a:lnTo>
                <a:lnTo>
                  <a:pt x="4359752" y="418495"/>
                </a:lnTo>
                <a:lnTo>
                  <a:pt x="4329079" y="449168"/>
                </a:lnTo>
                <a:lnTo>
                  <a:pt x="4293559" y="474274"/>
                </a:lnTo>
                <a:lnTo>
                  <a:pt x="4253909" y="493096"/>
                </a:lnTo>
                <a:lnTo>
                  <a:pt x="4210847" y="504916"/>
                </a:lnTo>
                <a:lnTo>
                  <a:pt x="4165091" y="509015"/>
                </a:lnTo>
                <a:lnTo>
                  <a:pt x="254507" y="509015"/>
                </a:lnTo>
                <a:lnTo>
                  <a:pt x="208759" y="504916"/>
                </a:lnTo>
                <a:lnTo>
                  <a:pt x="165700" y="493096"/>
                </a:lnTo>
                <a:lnTo>
                  <a:pt x="126051" y="474274"/>
                </a:lnTo>
                <a:lnTo>
                  <a:pt x="90530" y="449168"/>
                </a:lnTo>
                <a:lnTo>
                  <a:pt x="59856" y="418495"/>
                </a:lnTo>
                <a:lnTo>
                  <a:pt x="34747" y="382975"/>
                </a:lnTo>
                <a:lnTo>
                  <a:pt x="15922" y="343325"/>
                </a:lnTo>
                <a:lnTo>
                  <a:pt x="4100" y="300263"/>
                </a:lnTo>
                <a:lnTo>
                  <a:pt x="0" y="254508"/>
                </a:lnTo>
                <a:close/>
              </a:path>
            </a:pathLst>
          </a:custGeom>
          <a:ln w="28956">
            <a:solidFill>
              <a:schemeClr val="tx1">
                <a:lumMod val="6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7" name="object 5">
            <a:extLst>
              <a:ext uri="{FF2B5EF4-FFF2-40B4-BE49-F238E27FC236}">
                <a16:creationId xmlns:a16="http://schemas.microsoft.com/office/drawing/2014/main" id="{E21320EC-9E49-41BB-BC37-4638099FA840}"/>
              </a:ext>
            </a:extLst>
          </p:cNvPr>
          <p:cNvSpPr txBox="1"/>
          <p:nvPr/>
        </p:nvSpPr>
        <p:spPr>
          <a:xfrm>
            <a:off x="2604084" y="4039100"/>
            <a:ext cx="3908134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2200" spc="-5" dirty="0">
                <a:solidFill>
                  <a:schemeClr val="tx1">
                    <a:lumMod val="65000"/>
                  </a:schemeClr>
                </a:solidFill>
                <a:latin typeface="Algerian" panose="04020705040A02060702" pitchFamily="82" charset="0"/>
                <a:cs typeface="Arial"/>
              </a:rPr>
              <a:t>III – Conception </a:t>
            </a:r>
            <a:endParaRPr sz="2200" dirty="0">
              <a:solidFill>
                <a:schemeClr val="tx1">
                  <a:lumMod val="65000"/>
                </a:schemeClr>
              </a:solidFill>
              <a:latin typeface="Algerian" panose="04020705040A02060702" pitchFamily="82" charset="0"/>
              <a:cs typeface="Arial"/>
            </a:endParaRPr>
          </a:p>
        </p:txBody>
      </p:sp>
      <p:sp>
        <p:nvSpPr>
          <p:cNvPr id="18" name="Ellipse 7">
            <a:extLst>
              <a:ext uri="{FF2B5EF4-FFF2-40B4-BE49-F238E27FC236}">
                <a16:creationId xmlns:a16="http://schemas.microsoft.com/office/drawing/2014/main" id="{E2B2584B-FBB3-4CA2-905E-E02640398363}"/>
              </a:ext>
            </a:extLst>
          </p:cNvPr>
          <p:cNvSpPr/>
          <p:nvPr/>
        </p:nvSpPr>
        <p:spPr>
          <a:xfrm>
            <a:off x="2155722" y="4086125"/>
            <a:ext cx="307035" cy="281524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9" name="object 12">
            <a:extLst>
              <a:ext uri="{FF2B5EF4-FFF2-40B4-BE49-F238E27FC236}">
                <a16:creationId xmlns:a16="http://schemas.microsoft.com/office/drawing/2014/main" id="{F1B40694-2282-4055-B5BA-CC9A34412BCB}"/>
              </a:ext>
            </a:extLst>
          </p:cNvPr>
          <p:cNvSpPr/>
          <p:nvPr/>
        </p:nvSpPr>
        <p:spPr>
          <a:xfrm>
            <a:off x="2092618" y="4727885"/>
            <a:ext cx="4419600" cy="509270"/>
          </a:xfrm>
          <a:custGeom>
            <a:avLst/>
            <a:gdLst/>
            <a:ahLst/>
            <a:cxnLst/>
            <a:rect l="l" t="t" r="r" b="b"/>
            <a:pathLst>
              <a:path w="4419600" h="509269">
                <a:moveTo>
                  <a:pt x="0" y="254508"/>
                </a:moveTo>
                <a:lnTo>
                  <a:pt x="4100" y="208752"/>
                </a:lnTo>
                <a:lnTo>
                  <a:pt x="15922" y="165690"/>
                </a:lnTo>
                <a:lnTo>
                  <a:pt x="34747" y="126040"/>
                </a:lnTo>
                <a:lnTo>
                  <a:pt x="59856" y="90520"/>
                </a:lnTo>
                <a:lnTo>
                  <a:pt x="90530" y="59847"/>
                </a:lnTo>
                <a:lnTo>
                  <a:pt x="126051" y="34741"/>
                </a:lnTo>
                <a:lnTo>
                  <a:pt x="165700" y="15919"/>
                </a:lnTo>
                <a:lnTo>
                  <a:pt x="208759" y="4099"/>
                </a:lnTo>
                <a:lnTo>
                  <a:pt x="254507" y="0"/>
                </a:lnTo>
                <a:lnTo>
                  <a:pt x="4165091" y="0"/>
                </a:lnTo>
                <a:lnTo>
                  <a:pt x="4210847" y="4099"/>
                </a:lnTo>
                <a:lnTo>
                  <a:pt x="4253909" y="15919"/>
                </a:lnTo>
                <a:lnTo>
                  <a:pt x="4293559" y="34741"/>
                </a:lnTo>
                <a:lnTo>
                  <a:pt x="4329079" y="59847"/>
                </a:lnTo>
                <a:lnTo>
                  <a:pt x="4359752" y="90520"/>
                </a:lnTo>
                <a:lnTo>
                  <a:pt x="4384858" y="126040"/>
                </a:lnTo>
                <a:lnTo>
                  <a:pt x="4403680" y="165690"/>
                </a:lnTo>
                <a:lnTo>
                  <a:pt x="4415500" y="208752"/>
                </a:lnTo>
                <a:lnTo>
                  <a:pt x="4419600" y="254508"/>
                </a:lnTo>
                <a:lnTo>
                  <a:pt x="4415500" y="300263"/>
                </a:lnTo>
                <a:lnTo>
                  <a:pt x="4403680" y="343325"/>
                </a:lnTo>
                <a:lnTo>
                  <a:pt x="4384858" y="382975"/>
                </a:lnTo>
                <a:lnTo>
                  <a:pt x="4359752" y="418495"/>
                </a:lnTo>
                <a:lnTo>
                  <a:pt x="4329079" y="449168"/>
                </a:lnTo>
                <a:lnTo>
                  <a:pt x="4293559" y="474274"/>
                </a:lnTo>
                <a:lnTo>
                  <a:pt x="4253909" y="493096"/>
                </a:lnTo>
                <a:lnTo>
                  <a:pt x="4210847" y="504916"/>
                </a:lnTo>
                <a:lnTo>
                  <a:pt x="4165091" y="509015"/>
                </a:lnTo>
                <a:lnTo>
                  <a:pt x="254507" y="509015"/>
                </a:lnTo>
                <a:lnTo>
                  <a:pt x="208759" y="504916"/>
                </a:lnTo>
                <a:lnTo>
                  <a:pt x="165700" y="493096"/>
                </a:lnTo>
                <a:lnTo>
                  <a:pt x="126051" y="474274"/>
                </a:lnTo>
                <a:lnTo>
                  <a:pt x="90530" y="449168"/>
                </a:lnTo>
                <a:lnTo>
                  <a:pt x="59856" y="418495"/>
                </a:lnTo>
                <a:lnTo>
                  <a:pt x="34747" y="382975"/>
                </a:lnTo>
                <a:lnTo>
                  <a:pt x="15922" y="343325"/>
                </a:lnTo>
                <a:lnTo>
                  <a:pt x="4100" y="300263"/>
                </a:lnTo>
                <a:lnTo>
                  <a:pt x="0" y="254508"/>
                </a:lnTo>
                <a:close/>
              </a:path>
            </a:pathLst>
          </a:custGeom>
          <a:ln w="28956">
            <a:solidFill>
              <a:schemeClr val="tx1">
                <a:lumMod val="6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20" name="object 5">
            <a:extLst>
              <a:ext uri="{FF2B5EF4-FFF2-40B4-BE49-F238E27FC236}">
                <a16:creationId xmlns:a16="http://schemas.microsoft.com/office/drawing/2014/main" id="{93A67A56-2E7B-4318-AF7A-0B38989041B2}"/>
              </a:ext>
            </a:extLst>
          </p:cNvPr>
          <p:cNvSpPr txBox="1"/>
          <p:nvPr/>
        </p:nvSpPr>
        <p:spPr>
          <a:xfrm>
            <a:off x="2412925" y="4794733"/>
            <a:ext cx="383313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2200" spc="-5" dirty="0">
                <a:solidFill>
                  <a:schemeClr val="tx1">
                    <a:lumMod val="65000"/>
                  </a:schemeClr>
                </a:solidFill>
                <a:latin typeface="Algerian" panose="04020705040A02060702" pitchFamily="82" charset="0"/>
                <a:cs typeface="Arial"/>
              </a:rPr>
              <a:t>IV – Réalisation</a:t>
            </a:r>
            <a:endParaRPr lang="fr-FR" sz="2200" dirty="0">
              <a:solidFill>
                <a:schemeClr val="tx1">
                  <a:lumMod val="65000"/>
                </a:schemeClr>
              </a:solidFill>
              <a:latin typeface="Algerian" panose="04020705040A02060702" pitchFamily="82" charset="0"/>
              <a:cs typeface="Arial"/>
            </a:endParaRPr>
          </a:p>
        </p:txBody>
      </p:sp>
      <p:sp>
        <p:nvSpPr>
          <p:cNvPr id="21" name="Ellipse 7">
            <a:extLst>
              <a:ext uri="{FF2B5EF4-FFF2-40B4-BE49-F238E27FC236}">
                <a16:creationId xmlns:a16="http://schemas.microsoft.com/office/drawing/2014/main" id="{0A42C2DB-64D2-4617-A1DF-B7151BC50CBB}"/>
              </a:ext>
            </a:extLst>
          </p:cNvPr>
          <p:cNvSpPr/>
          <p:nvPr/>
        </p:nvSpPr>
        <p:spPr>
          <a:xfrm>
            <a:off x="1964563" y="4841758"/>
            <a:ext cx="307035" cy="281524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22" name="object 12">
            <a:extLst>
              <a:ext uri="{FF2B5EF4-FFF2-40B4-BE49-F238E27FC236}">
                <a16:creationId xmlns:a16="http://schemas.microsoft.com/office/drawing/2014/main" id="{68D05A10-0DFE-406C-B788-B48D9BC0AFF8}"/>
              </a:ext>
            </a:extLst>
          </p:cNvPr>
          <p:cNvSpPr/>
          <p:nvPr/>
        </p:nvSpPr>
        <p:spPr>
          <a:xfrm>
            <a:off x="1624435" y="5498636"/>
            <a:ext cx="4419600" cy="509270"/>
          </a:xfrm>
          <a:custGeom>
            <a:avLst/>
            <a:gdLst/>
            <a:ahLst/>
            <a:cxnLst/>
            <a:rect l="l" t="t" r="r" b="b"/>
            <a:pathLst>
              <a:path w="4419600" h="509269">
                <a:moveTo>
                  <a:pt x="0" y="254508"/>
                </a:moveTo>
                <a:lnTo>
                  <a:pt x="4100" y="208752"/>
                </a:lnTo>
                <a:lnTo>
                  <a:pt x="15922" y="165690"/>
                </a:lnTo>
                <a:lnTo>
                  <a:pt x="34747" y="126040"/>
                </a:lnTo>
                <a:lnTo>
                  <a:pt x="59856" y="90520"/>
                </a:lnTo>
                <a:lnTo>
                  <a:pt x="90530" y="59847"/>
                </a:lnTo>
                <a:lnTo>
                  <a:pt x="126051" y="34741"/>
                </a:lnTo>
                <a:lnTo>
                  <a:pt x="165700" y="15919"/>
                </a:lnTo>
                <a:lnTo>
                  <a:pt x="208759" y="4099"/>
                </a:lnTo>
                <a:lnTo>
                  <a:pt x="254507" y="0"/>
                </a:lnTo>
                <a:lnTo>
                  <a:pt x="4165091" y="0"/>
                </a:lnTo>
                <a:lnTo>
                  <a:pt x="4210847" y="4099"/>
                </a:lnTo>
                <a:lnTo>
                  <a:pt x="4253909" y="15919"/>
                </a:lnTo>
                <a:lnTo>
                  <a:pt x="4293559" y="34741"/>
                </a:lnTo>
                <a:lnTo>
                  <a:pt x="4329079" y="59847"/>
                </a:lnTo>
                <a:lnTo>
                  <a:pt x="4359752" y="90520"/>
                </a:lnTo>
                <a:lnTo>
                  <a:pt x="4384858" y="126040"/>
                </a:lnTo>
                <a:lnTo>
                  <a:pt x="4403680" y="165690"/>
                </a:lnTo>
                <a:lnTo>
                  <a:pt x="4415500" y="208752"/>
                </a:lnTo>
                <a:lnTo>
                  <a:pt x="4419600" y="254508"/>
                </a:lnTo>
                <a:lnTo>
                  <a:pt x="4415500" y="300263"/>
                </a:lnTo>
                <a:lnTo>
                  <a:pt x="4403680" y="343325"/>
                </a:lnTo>
                <a:lnTo>
                  <a:pt x="4384858" y="382975"/>
                </a:lnTo>
                <a:lnTo>
                  <a:pt x="4359752" y="418495"/>
                </a:lnTo>
                <a:lnTo>
                  <a:pt x="4329079" y="449168"/>
                </a:lnTo>
                <a:lnTo>
                  <a:pt x="4293559" y="474274"/>
                </a:lnTo>
                <a:lnTo>
                  <a:pt x="4253909" y="493096"/>
                </a:lnTo>
                <a:lnTo>
                  <a:pt x="4210847" y="504916"/>
                </a:lnTo>
                <a:lnTo>
                  <a:pt x="4165091" y="509015"/>
                </a:lnTo>
                <a:lnTo>
                  <a:pt x="254507" y="509015"/>
                </a:lnTo>
                <a:lnTo>
                  <a:pt x="208759" y="504916"/>
                </a:lnTo>
                <a:lnTo>
                  <a:pt x="165700" y="493096"/>
                </a:lnTo>
                <a:lnTo>
                  <a:pt x="126051" y="474274"/>
                </a:lnTo>
                <a:lnTo>
                  <a:pt x="90530" y="449168"/>
                </a:lnTo>
                <a:lnTo>
                  <a:pt x="59856" y="418495"/>
                </a:lnTo>
                <a:lnTo>
                  <a:pt x="34747" y="382975"/>
                </a:lnTo>
                <a:lnTo>
                  <a:pt x="15922" y="343325"/>
                </a:lnTo>
                <a:lnTo>
                  <a:pt x="4100" y="300263"/>
                </a:lnTo>
                <a:lnTo>
                  <a:pt x="0" y="254508"/>
                </a:lnTo>
                <a:close/>
              </a:path>
            </a:pathLst>
          </a:custGeom>
          <a:ln w="28956">
            <a:solidFill>
              <a:schemeClr val="accent2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schemeClr val="bg1"/>
              </a:solidFill>
            </a:endParaRPr>
          </a:p>
        </p:txBody>
      </p:sp>
      <p:sp>
        <p:nvSpPr>
          <p:cNvPr id="23" name="object 5">
            <a:extLst>
              <a:ext uri="{FF2B5EF4-FFF2-40B4-BE49-F238E27FC236}">
                <a16:creationId xmlns:a16="http://schemas.microsoft.com/office/drawing/2014/main" id="{8E47178E-E5A1-4EA2-86DB-ACDC1B2E46A0}"/>
              </a:ext>
            </a:extLst>
          </p:cNvPr>
          <p:cNvSpPr txBox="1"/>
          <p:nvPr/>
        </p:nvSpPr>
        <p:spPr>
          <a:xfrm>
            <a:off x="1944742" y="5565484"/>
            <a:ext cx="3935553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2200" spc="-5" dirty="0">
                <a:solidFill>
                  <a:schemeClr val="bg1"/>
                </a:solidFill>
                <a:latin typeface="Algerian" panose="04020705040A02060702" pitchFamily="82" charset="0"/>
                <a:cs typeface="Arial"/>
              </a:rPr>
              <a:t>conclusion</a:t>
            </a:r>
            <a:endParaRPr sz="2200" dirty="0">
              <a:solidFill>
                <a:schemeClr val="bg1"/>
              </a:solidFill>
              <a:latin typeface="Algerian" panose="04020705040A02060702" pitchFamily="82" charset="0"/>
              <a:cs typeface="Arial"/>
            </a:endParaRPr>
          </a:p>
        </p:txBody>
      </p:sp>
      <p:sp>
        <p:nvSpPr>
          <p:cNvPr id="24" name="Ellipse 7">
            <a:extLst>
              <a:ext uri="{FF2B5EF4-FFF2-40B4-BE49-F238E27FC236}">
                <a16:creationId xmlns:a16="http://schemas.microsoft.com/office/drawing/2014/main" id="{5ADC755D-CA94-4DF7-A107-14E5EDB4A771}"/>
              </a:ext>
            </a:extLst>
          </p:cNvPr>
          <p:cNvSpPr/>
          <p:nvPr/>
        </p:nvSpPr>
        <p:spPr>
          <a:xfrm>
            <a:off x="1496380" y="5612509"/>
            <a:ext cx="307035" cy="281524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992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A01CD0B-A238-4497-BF14-DB37DD4FA360}"/>
              </a:ext>
            </a:extLst>
          </p:cNvPr>
          <p:cNvSpPr txBox="1"/>
          <p:nvPr/>
        </p:nvSpPr>
        <p:spPr>
          <a:xfrm>
            <a:off x="1611684" y="1903994"/>
            <a:ext cx="94406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Notre objectif était de créer une application qui, en un temps limité, permet de faire la détection et la reconnaissance faciale dans une photo ou une vidéo. </a:t>
            </a: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FBB1F5F9-C5D8-40DD-9A29-F83CC72108F5}"/>
              </a:ext>
            </a:extLst>
          </p:cNvPr>
          <p:cNvSpPr/>
          <p:nvPr/>
        </p:nvSpPr>
        <p:spPr>
          <a:xfrm>
            <a:off x="860256" y="238441"/>
            <a:ext cx="4718455" cy="1046988"/>
          </a:xfrm>
          <a:prstGeom prst="rect">
            <a:avLst/>
          </a:prstGeom>
          <a:blipFill>
            <a:blip r:embed="rId2" cstate="print">
              <a:duotone>
                <a:prstClr val="black"/>
                <a:srgbClr val="4C7C9F">
                  <a:tint val="45000"/>
                  <a:satMod val="400000"/>
                </a:srgbClr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D41831F0-D3EE-4DF8-A66C-AE6659EB1FF4}"/>
              </a:ext>
            </a:extLst>
          </p:cNvPr>
          <p:cNvSpPr/>
          <p:nvPr/>
        </p:nvSpPr>
        <p:spPr>
          <a:xfrm>
            <a:off x="1560168" y="147925"/>
            <a:ext cx="4535832" cy="16655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58861010-39B0-4C2E-9ACA-04381CDC753E}"/>
              </a:ext>
            </a:extLst>
          </p:cNvPr>
          <p:cNvSpPr txBox="1"/>
          <p:nvPr/>
        </p:nvSpPr>
        <p:spPr>
          <a:xfrm>
            <a:off x="1611684" y="577343"/>
            <a:ext cx="4391727" cy="47448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fr-FR" sz="2900" b="1" i="1" spc="5" dirty="0">
                <a:solidFill>
                  <a:srgbClr val="1F487C"/>
                </a:solidFill>
                <a:latin typeface="Monotype Corsiva"/>
              </a:rPr>
              <a:t>Conclusion</a:t>
            </a:r>
            <a:endParaRPr lang="en-GB" sz="2900" b="1" i="1" spc="5" dirty="0">
              <a:solidFill>
                <a:srgbClr val="1F487C"/>
              </a:solidFill>
              <a:latin typeface="Monotype Corsiva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50D0A0B8-EE92-48A4-AB7A-65B2D4ACCA73}"/>
              </a:ext>
            </a:extLst>
          </p:cNvPr>
          <p:cNvSpPr/>
          <p:nvPr/>
        </p:nvSpPr>
        <p:spPr>
          <a:xfrm>
            <a:off x="348924" y="238441"/>
            <a:ext cx="1399823" cy="1178052"/>
          </a:xfrm>
          <a:prstGeom prst="rect">
            <a:avLst/>
          </a:prstGeom>
          <a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B3FC1432-C9C7-4F2F-B385-8F3716B9B2B2}"/>
              </a:ext>
            </a:extLst>
          </p:cNvPr>
          <p:cNvSpPr/>
          <p:nvPr/>
        </p:nvSpPr>
        <p:spPr>
          <a:xfrm>
            <a:off x="160345" y="766649"/>
            <a:ext cx="888491" cy="766572"/>
          </a:xfrm>
          <a:prstGeom prst="rect">
            <a:avLst/>
          </a:prstGeom>
          <a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1C5715-2B5A-4A0D-B0E9-9760E6A4E5FD}"/>
              </a:ext>
            </a:extLst>
          </p:cNvPr>
          <p:cNvSpPr txBox="1"/>
          <p:nvPr/>
        </p:nvSpPr>
        <p:spPr>
          <a:xfrm>
            <a:off x="1611684" y="3480031"/>
            <a:ext cx="9440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Elle devrait aussi permettre de faire l’ajout dans la base de donnée de façon facile et relativement rapide.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E8BFCE-4FFC-4988-A4FC-7AF2FD8E1C31}"/>
              </a:ext>
            </a:extLst>
          </p:cNvPr>
          <p:cNvSpPr txBox="1"/>
          <p:nvPr/>
        </p:nvSpPr>
        <p:spPr>
          <a:xfrm>
            <a:off x="1748747" y="4987248"/>
            <a:ext cx="94406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Pour ceci notre application fait recours au algorithmes d’apprentissage en profondeur pour améliorer la détection, encore pour faire la détection en entier.</a:t>
            </a:r>
          </a:p>
        </p:txBody>
      </p:sp>
    </p:spTree>
    <p:extLst>
      <p:ext uri="{BB962C8B-B14F-4D97-AF65-F5344CB8AC3E}">
        <p14:creationId xmlns:p14="http://schemas.microsoft.com/office/powerpoint/2010/main" val="3172823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2BD5E826-96DC-44D6-A193-864B5338AB84}"/>
              </a:ext>
            </a:extLst>
          </p:cNvPr>
          <p:cNvSpPr/>
          <p:nvPr/>
        </p:nvSpPr>
        <p:spPr>
          <a:xfrm>
            <a:off x="24444" y="1550479"/>
            <a:ext cx="2349947" cy="4813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95CA87EE-764B-421D-9B85-82FB49E525DF}"/>
              </a:ext>
            </a:extLst>
          </p:cNvPr>
          <p:cNvSpPr/>
          <p:nvPr/>
        </p:nvSpPr>
        <p:spPr>
          <a:xfrm>
            <a:off x="-762" y="1950720"/>
            <a:ext cx="1965325" cy="4032885"/>
          </a:xfrm>
          <a:custGeom>
            <a:avLst/>
            <a:gdLst/>
            <a:ahLst/>
            <a:cxnLst/>
            <a:rect l="l" t="t" r="r" b="b"/>
            <a:pathLst>
              <a:path w="1965325" h="4032885">
                <a:moveTo>
                  <a:pt x="0" y="0"/>
                </a:moveTo>
                <a:lnTo>
                  <a:pt x="181" y="2005837"/>
                </a:lnTo>
                <a:lnTo>
                  <a:pt x="5640" y="2005964"/>
                </a:lnTo>
                <a:lnTo>
                  <a:pt x="10371" y="2010663"/>
                </a:lnTo>
                <a:lnTo>
                  <a:pt x="10189" y="2016252"/>
                </a:lnTo>
                <a:lnTo>
                  <a:pt x="10189" y="2022093"/>
                </a:lnTo>
                <a:lnTo>
                  <a:pt x="5640" y="2026665"/>
                </a:lnTo>
                <a:lnTo>
                  <a:pt x="0" y="2026665"/>
                </a:lnTo>
                <a:lnTo>
                  <a:pt x="0" y="4032504"/>
                </a:lnTo>
                <a:lnTo>
                  <a:pt x="47750" y="4031920"/>
                </a:lnTo>
                <a:lnTo>
                  <a:pt x="95220" y="4030179"/>
                </a:lnTo>
                <a:lnTo>
                  <a:pt x="142398" y="4027293"/>
                </a:lnTo>
                <a:lnTo>
                  <a:pt x="189270" y="4023275"/>
                </a:lnTo>
                <a:lnTo>
                  <a:pt x="235824" y="4018139"/>
                </a:lnTo>
                <a:lnTo>
                  <a:pt x="282047" y="4011897"/>
                </a:lnTo>
                <a:lnTo>
                  <a:pt x="327926" y="4004564"/>
                </a:lnTo>
                <a:lnTo>
                  <a:pt x="373448" y="3996152"/>
                </a:lnTo>
                <a:lnTo>
                  <a:pt x="418601" y="3986674"/>
                </a:lnTo>
                <a:lnTo>
                  <a:pt x="463371" y="3976144"/>
                </a:lnTo>
                <a:lnTo>
                  <a:pt x="507745" y="3964574"/>
                </a:lnTo>
                <a:lnTo>
                  <a:pt x="551711" y="3951979"/>
                </a:lnTo>
                <a:lnTo>
                  <a:pt x="595256" y="3938371"/>
                </a:lnTo>
                <a:lnTo>
                  <a:pt x="638367" y="3923763"/>
                </a:lnTo>
                <a:lnTo>
                  <a:pt x="681031" y="3908168"/>
                </a:lnTo>
                <a:lnTo>
                  <a:pt x="723236" y="3891601"/>
                </a:lnTo>
                <a:lnTo>
                  <a:pt x="764967" y="3874073"/>
                </a:lnTo>
                <a:lnTo>
                  <a:pt x="806213" y="3855598"/>
                </a:lnTo>
                <a:lnTo>
                  <a:pt x="846961" y="3836190"/>
                </a:lnTo>
                <a:lnTo>
                  <a:pt x="887198" y="3815862"/>
                </a:lnTo>
                <a:lnTo>
                  <a:pt x="926910" y="3794626"/>
                </a:lnTo>
                <a:lnTo>
                  <a:pt x="966086" y="3772496"/>
                </a:lnTo>
                <a:lnTo>
                  <a:pt x="1004711" y="3749485"/>
                </a:lnTo>
                <a:lnTo>
                  <a:pt x="1042774" y="3725606"/>
                </a:lnTo>
                <a:lnTo>
                  <a:pt x="1080262" y="3700873"/>
                </a:lnTo>
                <a:lnTo>
                  <a:pt x="1117161" y="3675299"/>
                </a:lnTo>
                <a:lnTo>
                  <a:pt x="1153458" y="3648896"/>
                </a:lnTo>
                <a:lnTo>
                  <a:pt x="1189142" y="3621679"/>
                </a:lnTo>
                <a:lnTo>
                  <a:pt x="1224198" y="3593660"/>
                </a:lnTo>
                <a:lnTo>
                  <a:pt x="1258615" y="3564853"/>
                </a:lnTo>
                <a:lnTo>
                  <a:pt x="1292379" y="3535270"/>
                </a:lnTo>
                <a:lnTo>
                  <a:pt x="1325477" y="3504925"/>
                </a:lnTo>
                <a:lnTo>
                  <a:pt x="1357897" y="3473831"/>
                </a:lnTo>
                <a:lnTo>
                  <a:pt x="1389626" y="3442001"/>
                </a:lnTo>
                <a:lnTo>
                  <a:pt x="1420650" y="3409449"/>
                </a:lnTo>
                <a:lnTo>
                  <a:pt x="1450957" y="3376187"/>
                </a:lnTo>
                <a:lnTo>
                  <a:pt x="1480535" y="3342230"/>
                </a:lnTo>
                <a:lnTo>
                  <a:pt x="1509369" y="3307589"/>
                </a:lnTo>
                <a:lnTo>
                  <a:pt x="1537448" y="3272279"/>
                </a:lnTo>
                <a:lnTo>
                  <a:pt x="1564758" y="3236312"/>
                </a:lnTo>
                <a:lnTo>
                  <a:pt x="1591287" y="3199702"/>
                </a:lnTo>
                <a:lnTo>
                  <a:pt x="1617022" y="3162461"/>
                </a:lnTo>
                <a:lnTo>
                  <a:pt x="1641950" y="3124604"/>
                </a:lnTo>
                <a:lnTo>
                  <a:pt x="1666057" y="3086143"/>
                </a:lnTo>
                <a:lnTo>
                  <a:pt x="1689332" y="3047091"/>
                </a:lnTo>
                <a:lnTo>
                  <a:pt x="1711761" y="3007462"/>
                </a:lnTo>
                <a:lnTo>
                  <a:pt x="1733332" y="2967269"/>
                </a:lnTo>
                <a:lnTo>
                  <a:pt x="1754031" y="2926524"/>
                </a:lnTo>
                <a:lnTo>
                  <a:pt x="1773846" y="2885242"/>
                </a:lnTo>
                <a:lnTo>
                  <a:pt x="1792763" y="2843436"/>
                </a:lnTo>
                <a:lnTo>
                  <a:pt x="1810771" y="2801117"/>
                </a:lnTo>
                <a:lnTo>
                  <a:pt x="1827855" y="2758301"/>
                </a:lnTo>
                <a:lnTo>
                  <a:pt x="1844004" y="2715000"/>
                </a:lnTo>
                <a:lnTo>
                  <a:pt x="1859204" y="2671227"/>
                </a:lnTo>
                <a:lnTo>
                  <a:pt x="1873443" y="2626995"/>
                </a:lnTo>
                <a:lnTo>
                  <a:pt x="1886708" y="2582318"/>
                </a:lnTo>
                <a:lnTo>
                  <a:pt x="1898985" y="2537208"/>
                </a:lnTo>
                <a:lnTo>
                  <a:pt x="1910262" y="2491680"/>
                </a:lnTo>
                <a:lnTo>
                  <a:pt x="1920526" y="2445746"/>
                </a:lnTo>
                <a:lnTo>
                  <a:pt x="1929764" y="2399419"/>
                </a:lnTo>
                <a:lnTo>
                  <a:pt x="1937964" y="2352712"/>
                </a:lnTo>
                <a:lnTo>
                  <a:pt x="1945112" y="2305640"/>
                </a:lnTo>
                <a:lnTo>
                  <a:pt x="1951196" y="2258214"/>
                </a:lnTo>
                <a:lnTo>
                  <a:pt x="1956202" y="2210448"/>
                </a:lnTo>
                <a:lnTo>
                  <a:pt x="1960118" y="2162356"/>
                </a:lnTo>
                <a:lnTo>
                  <a:pt x="1962932" y="2113951"/>
                </a:lnTo>
                <a:lnTo>
                  <a:pt x="1964629" y="2065245"/>
                </a:lnTo>
                <a:lnTo>
                  <a:pt x="1965077" y="2026665"/>
                </a:lnTo>
                <a:lnTo>
                  <a:pt x="1965077" y="2005837"/>
                </a:lnTo>
                <a:lnTo>
                  <a:pt x="1964629" y="1967269"/>
                </a:lnTo>
                <a:lnTo>
                  <a:pt x="1962932" y="1918574"/>
                </a:lnTo>
                <a:lnTo>
                  <a:pt x="1960118" y="1870178"/>
                </a:lnTo>
                <a:lnTo>
                  <a:pt x="1956202" y="1822094"/>
                </a:lnTo>
                <a:lnTo>
                  <a:pt x="1951196" y="1774337"/>
                </a:lnTo>
                <a:lnTo>
                  <a:pt x="1945112" y="1726919"/>
                </a:lnTo>
                <a:lnTo>
                  <a:pt x="1937964" y="1679854"/>
                </a:lnTo>
                <a:lnTo>
                  <a:pt x="1929764" y="1633154"/>
                </a:lnTo>
                <a:lnTo>
                  <a:pt x="1920526" y="1586833"/>
                </a:lnTo>
                <a:lnTo>
                  <a:pt x="1910262" y="1540905"/>
                </a:lnTo>
                <a:lnTo>
                  <a:pt x="1898985" y="1495381"/>
                </a:lnTo>
                <a:lnTo>
                  <a:pt x="1886708" y="1450276"/>
                </a:lnTo>
                <a:lnTo>
                  <a:pt x="1873443" y="1405603"/>
                </a:lnTo>
                <a:lnTo>
                  <a:pt x="1859204" y="1361375"/>
                </a:lnTo>
                <a:lnTo>
                  <a:pt x="1844004" y="1317605"/>
                </a:lnTo>
                <a:lnTo>
                  <a:pt x="1827855" y="1274307"/>
                </a:lnTo>
                <a:lnTo>
                  <a:pt x="1810771" y="1231493"/>
                </a:lnTo>
                <a:lnTo>
                  <a:pt x="1792763" y="1189177"/>
                </a:lnTo>
                <a:lnTo>
                  <a:pt x="1773846" y="1147371"/>
                </a:lnTo>
                <a:lnTo>
                  <a:pt x="1754031" y="1106090"/>
                </a:lnTo>
                <a:lnTo>
                  <a:pt x="1733332" y="1065347"/>
                </a:lnTo>
                <a:lnTo>
                  <a:pt x="1711761" y="1025154"/>
                </a:lnTo>
                <a:lnTo>
                  <a:pt x="1689332" y="985525"/>
                </a:lnTo>
                <a:lnTo>
                  <a:pt x="1666057" y="946473"/>
                </a:lnTo>
                <a:lnTo>
                  <a:pt x="1641950" y="908011"/>
                </a:lnTo>
                <a:lnTo>
                  <a:pt x="1617022" y="870153"/>
                </a:lnTo>
                <a:lnTo>
                  <a:pt x="1591287" y="832911"/>
                </a:lnTo>
                <a:lnTo>
                  <a:pt x="1564758" y="796300"/>
                </a:lnTo>
                <a:lnTo>
                  <a:pt x="1537448" y="760331"/>
                </a:lnTo>
                <a:lnTo>
                  <a:pt x="1509369" y="725019"/>
                </a:lnTo>
                <a:lnTo>
                  <a:pt x="1480535" y="690376"/>
                </a:lnTo>
                <a:lnTo>
                  <a:pt x="1450957" y="656416"/>
                </a:lnTo>
                <a:lnTo>
                  <a:pt x="1420650" y="623152"/>
                </a:lnTo>
                <a:lnTo>
                  <a:pt x="1389626" y="590597"/>
                </a:lnTo>
                <a:lnTo>
                  <a:pt x="1357897" y="558765"/>
                </a:lnTo>
                <a:lnTo>
                  <a:pt x="1325477" y="527668"/>
                </a:lnTo>
                <a:lnTo>
                  <a:pt x="1292379" y="497320"/>
                </a:lnTo>
                <a:lnTo>
                  <a:pt x="1258615" y="467733"/>
                </a:lnTo>
                <a:lnTo>
                  <a:pt x="1224198" y="438922"/>
                </a:lnTo>
                <a:lnTo>
                  <a:pt x="1189142" y="410900"/>
                </a:lnTo>
                <a:lnTo>
                  <a:pt x="1153458" y="383679"/>
                </a:lnTo>
                <a:lnTo>
                  <a:pt x="1117161" y="357273"/>
                </a:lnTo>
                <a:lnTo>
                  <a:pt x="1080262" y="331695"/>
                </a:lnTo>
                <a:lnTo>
                  <a:pt x="1042774" y="306958"/>
                </a:lnTo>
                <a:lnTo>
                  <a:pt x="1004711" y="283076"/>
                </a:lnTo>
                <a:lnTo>
                  <a:pt x="966086" y="260061"/>
                </a:lnTo>
                <a:lnTo>
                  <a:pt x="926910" y="237928"/>
                </a:lnTo>
                <a:lnTo>
                  <a:pt x="887198" y="216688"/>
                </a:lnTo>
                <a:lnTo>
                  <a:pt x="846961" y="196356"/>
                </a:lnTo>
                <a:lnTo>
                  <a:pt x="806213" y="176944"/>
                </a:lnTo>
                <a:lnTo>
                  <a:pt x="764967" y="158466"/>
                </a:lnTo>
                <a:lnTo>
                  <a:pt x="723236" y="140935"/>
                </a:lnTo>
                <a:lnTo>
                  <a:pt x="681031" y="124364"/>
                </a:lnTo>
                <a:lnTo>
                  <a:pt x="638367" y="108766"/>
                </a:lnTo>
                <a:lnTo>
                  <a:pt x="595256" y="94155"/>
                </a:lnTo>
                <a:lnTo>
                  <a:pt x="551711" y="80544"/>
                </a:lnTo>
                <a:lnTo>
                  <a:pt x="507745" y="67945"/>
                </a:lnTo>
                <a:lnTo>
                  <a:pt x="463371" y="56373"/>
                </a:lnTo>
                <a:lnTo>
                  <a:pt x="418601" y="45841"/>
                </a:lnTo>
                <a:lnTo>
                  <a:pt x="373448" y="36361"/>
                </a:lnTo>
                <a:lnTo>
                  <a:pt x="327926" y="27946"/>
                </a:lnTo>
                <a:lnTo>
                  <a:pt x="282047" y="20611"/>
                </a:lnTo>
                <a:lnTo>
                  <a:pt x="235824" y="14368"/>
                </a:lnTo>
                <a:lnTo>
                  <a:pt x="189270" y="9231"/>
                </a:lnTo>
                <a:lnTo>
                  <a:pt x="142398" y="5212"/>
                </a:lnTo>
                <a:lnTo>
                  <a:pt x="95220" y="2325"/>
                </a:lnTo>
                <a:lnTo>
                  <a:pt x="47750" y="583"/>
                </a:lnTo>
                <a:lnTo>
                  <a:pt x="0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478C1435-6947-44F1-ADB2-A477C4750171}"/>
              </a:ext>
            </a:extLst>
          </p:cNvPr>
          <p:cNvSpPr/>
          <p:nvPr/>
        </p:nvSpPr>
        <p:spPr>
          <a:xfrm>
            <a:off x="1304128" y="1714790"/>
            <a:ext cx="4419600" cy="509270"/>
          </a:xfrm>
          <a:custGeom>
            <a:avLst/>
            <a:gdLst/>
            <a:ahLst/>
            <a:cxnLst/>
            <a:rect l="l" t="t" r="r" b="b"/>
            <a:pathLst>
              <a:path w="4419600" h="509269">
                <a:moveTo>
                  <a:pt x="0" y="254508"/>
                </a:moveTo>
                <a:lnTo>
                  <a:pt x="4100" y="208752"/>
                </a:lnTo>
                <a:lnTo>
                  <a:pt x="15922" y="165690"/>
                </a:lnTo>
                <a:lnTo>
                  <a:pt x="34747" y="126040"/>
                </a:lnTo>
                <a:lnTo>
                  <a:pt x="59856" y="90520"/>
                </a:lnTo>
                <a:lnTo>
                  <a:pt x="90530" y="59847"/>
                </a:lnTo>
                <a:lnTo>
                  <a:pt x="126051" y="34741"/>
                </a:lnTo>
                <a:lnTo>
                  <a:pt x="165700" y="15919"/>
                </a:lnTo>
                <a:lnTo>
                  <a:pt x="208759" y="4099"/>
                </a:lnTo>
                <a:lnTo>
                  <a:pt x="254507" y="0"/>
                </a:lnTo>
                <a:lnTo>
                  <a:pt x="4165091" y="0"/>
                </a:lnTo>
                <a:lnTo>
                  <a:pt x="4210847" y="4099"/>
                </a:lnTo>
                <a:lnTo>
                  <a:pt x="4253909" y="15919"/>
                </a:lnTo>
                <a:lnTo>
                  <a:pt x="4293559" y="34741"/>
                </a:lnTo>
                <a:lnTo>
                  <a:pt x="4329079" y="59847"/>
                </a:lnTo>
                <a:lnTo>
                  <a:pt x="4359752" y="90520"/>
                </a:lnTo>
                <a:lnTo>
                  <a:pt x="4384858" y="126040"/>
                </a:lnTo>
                <a:lnTo>
                  <a:pt x="4403680" y="165690"/>
                </a:lnTo>
                <a:lnTo>
                  <a:pt x="4415500" y="208752"/>
                </a:lnTo>
                <a:lnTo>
                  <a:pt x="4419600" y="254508"/>
                </a:lnTo>
                <a:lnTo>
                  <a:pt x="4415500" y="300263"/>
                </a:lnTo>
                <a:lnTo>
                  <a:pt x="4403680" y="343325"/>
                </a:lnTo>
                <a:lnTo>
                  <a:pt x="4384858" y="382975"/>
                </a:lnTo>
                <a:lnTo>
                  <a:pt x="4359752" y="418495"/>
                </a:lnTo>
                <a:lnTo>
                  <a:pt x="4329079" y="449168"/>
                </a:lnTo>
                <a:lnTo>
                  <a:pt x="4293559" y="474274"/>
                </a:lnTo>
                <a:lnTo>
                  <a:pt x="4253909" y="493096"/>
                </a:lnTo>
                <a:lnTo>
                  <a:pt x="4210847" y="504916"/>
                </a:lnTo>
                <a:lnTo>
                  <a:pt x="4165091" y="509015"/>
                </a:lnTo>
                <a:lnTo>
                  <a:pt x="254507" y="509015"/>
                </a:lnTo>
                <a:lnTo>
                  <a:pt x="208759" y="504916"/>
                </a:lnTo>
                <a:lnTo>
                  <a:pt x="165700" y="493096"/>
                </a:lnTo>
                <a:lnTo>
                  <a:pt x="126051" y="474274"/>
                </a:lnTo>
                <a:lnTo>
                  <a:pt x="90530" y="449168"/>
                </a:lnTo>
                <a:lnTo>
                  <a:pt x="59856" y="418495"/>
                </a:lnTo>
                <a:lnTo>
                  <a:pt x="34747" y="382975"/>
                </a:lnTo>
                <a:lnTo>
                  <a:pt x="15922" y="343325"/>
                </a:lnTo>
                <a:lnTo>
                  <a:pt x="4100" y="300263"/>
                </a:lnTo>
                <a:lnTo>
                  <a:pt x="0" y="254508"/>
                </a:lnTo>
                <a:close/>
              </a:path>
            </a:pathLst>
          </a:custGeom>
          <a:ln w="28956">
            <a:solidFill>
              <a:srgbClr val="000099"/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schemeClr val="bg1"/>
              </a:solidFill>
            </a:endParaRPr>
          </a:p>
        </p:txBody>
      </p:sp>
      <p:sp>
        <p:nvSpPr>
          <p:cNvPr id="19" name="object 21">
            <a:extLst>
              <a:ext uri="{FF2B5EF4-FFF2-40B4-BE49-F238E27FC236}">
                <a16:creationId xmlns:a16="http://schemas.microsoft.com/office/drawing/2014/main" id="{0BC4481F-4CD1-4C1F-864C-3158DFA5B1CB}"/>
              </a:ext>
            </a:extLst>
          </p:cNvPr>
          <p:cNvSpPr/>
          <p:nvPr/>
        </p:nvSpPr>
        <p:spPr>
          <a:xfrm>
            <a:off x="0" y="3057144"/>
            <a:ext cx="999744" cy="19430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5">
            <a:extLst>
              <a:ext uri="{FF2B5EF4-FFF2-40B4-BE49-F238E27FC236}">
                <a16:creationId xmlns:a16="http://schemas.microsoft.com/office/drawing/2014/main" id="{0ADF5FA5-71D0-4C7B-B04A-CE71BC78E0C0}"/>
              </a:ext>
            </a:extLst>
          </p:cNvPr>
          <p:cNvSpPr txBox="1"/>
          <p:nvPr/>
        </p:nvSpPr>
        <p:spPr>
          <a:xfrm>
            <a:off x="1624435" y="1781638"/>
            <a:ext cx="3876033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2200" spc="-5" dirty="0">
                <a:solidFill>
                  <a:schemeClr val="bg1"/>
                </a:solidFill>
                <a:latin typeface="Algerian" panose="04020705040A02060702" pitchFamily="82" charset="0"/>
                <a:cs typeface="Arial"/>
              </a:rPr>
              <a:t>Introduction</a:t>
            </a:r>
            <a:endParaRPr sz="2200" dirty="0">
              <a:solidFill>
                <a:schemeClr val="bg1"/>
              </a:solidFill>
              <a:latin typeface="Algerian" panose="04020705040A02060702" pitchFamily="82" charset="0"/>
              <a:cs typeface="Arial"/>
            </a:endParaRPr>
          </a:p>
        </p:txBody>
      </p:sp>
      <p:sp>
        <p:nvSpPr>
          <p:cNvPr id="25" name="Ellipse 7">
            <a:extLst>
              <a:ext uri="{FF2B5EF4-FFF2-40B4-BE49-F238E27FC236}">
                <a16:creationId xmlns:a16="http://schemas.microsoft.com/office/drawing/2014/main" id="{5B180C46-CC44-460F-B400-9CA61110B2B8}"/>
              </a:ext>
            </a:extLst>
          </p:cNvPr>
          <p:cNvSpPr/>
          <p:nvPr/>
        </p:nvSpPr>
        <p:spPr>
          <a:xfrm>
            <a:off x="1176073" y="1828663"/>
            <a:ext cx="307035" cy="281524"/>
          </a:xfrm>
          <a:prstGeom prst="ellipse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3" name="object 12">
            <a:extLst>
              <a:ext uri="{FF2B5EF4-FFF2-40B4-BE49-F238E27FC236}">
                <a16:creationId xmlns:a16="http://schemas.microsoft.com/office/drawing/2014/main" id="{3FDAB6A3-6F76-430D-927B-50D89731187A}"/>
              </a:ext>
            </a:extLst>
          </p:cNvPr>
          <p:cNvSpPr/>
          <p:nvPr/>
        </p:nvSpPr>
        <p:spPr>
          <a:xfrm>
            <a:off x="1993894" y="2460099"/>
            <a:ext cx="4419600" cy="509270"/>
          </a:xfrm>
          <a:custGeom>
            <a:avLst/>
            <a:gdLst/>
            <a:ahLst/>
            <a:cxnLst/>
            <a:rect l="l" t="t" r="r" b="b"/>
            <a:pathLst>
              <a:path w="4419600" h="509269">
                <a:moveTo>
                  <a:pt x="0" y="254508"/>
                </a:moveTo>
                <a:lnTo>
                  <a:pt x="4100" y="208752"/>
                </a:lnTo>
                <a:lnTo>
                  <a:pt x="15922" y="165690"/>
                </a:lnTo>
                <a:lnTo>
                  <a:pt x="34747" y="126040"/>
                </a:lnTo>
                <a:lnTo>
                  <a:pt x="59856" y="90520"/>
                </a:lnTo>
                <a:lnTo>
                  <a:pt x="90530" y="59847"/>
                </a:lnTo>
                <a:lnTo>
                  <a:pt x="126051" y="34741"/>
                </a:lnTo>
                <a:lnTo>
                  <a:pt x="165700" y="15919"/>
                </a:lnTo>
                <a:lnTo>
                  <a:pt x="208759" y="4099"/>
                </a:lnTo>
                <a:lnTo>
                  <a:pt x="254507" y="0"/>
                </a:lnTo>
                <a:lnTo>
                  <a:pt x="4165091" y="0"/>
                </a:lnTo>
                <a:lnTo>
                  <a:pt x="4210847" y="4099"/>
                </a:lnTo>
                <a:lnTo>
                  <a:pt x="4253909" y="15919"/>
                </a:lnTo>
                <a:lnTo>
                  <a:pt x="4293559" y="34741"/>
                </a:lnTo>
                <a:lnTo>
                  <a:pt x="4329079" y="59847"/>
                </a:lnTo>
                <a:lnTo>
                  <a:pt x="4359752" y="90520"/>
                </a:lnTo>
                <a:lnTo>
                  <a:pt x="4384858" y="126040"/>
                </a:lnTo>
                <a:lnTo>
                  <a:pt x="4403680" y="165690"/>
                </a:lnTo>
                <a:lnTo>
                  <a:pt x="4415500" y="208752"/>
                </a:lnTo>
                <a:lnTo>
                  <a:pt x="4419600" y="254508"/>
                </a:lnTo>
                <a:lnTo>
                  <a:pt x="4415500" y="300263"/>
                </a:lnTo>
                <a:lnTo>
                  <a:pt x="4403680" y="343325"/>
                </a:lnTo>
                <a:lnTo>
                  <a:pt x="4384858" y="382975"/>
                </a:lnTo>
                <a:lnTo>
                  <a:pt x="4359752" y="418495"/>
                </a:lnTo>
                <a:lnTo>
                  <a:pt x="4329079" y="449168"/>
                </a:lnTo>
                <a:lnTo>
                  <a:pt x="4293559" y="474274"/>
                </a:lnTo>
                <a:lnTo>
                  <a:pt x="4253909" y="493096"/>
                </a:lnTo>
                <a:lnTo>
                  <a:pt x="4210847" y="504916"/>
                </a:lnTo>
                <a:lnTo>
                  <a:pt x="4165091" y="509015"/>
                </a:lnTo>
                <a:lnTo>
                  <a:pt x="254507" y="509015"/>
                </a:lnTo>
                <a:lnTo>
                  <a:pt x="208759" y="504916"/>
                </a:lnTo>
                <a:lnTo>
                  <a:pt x="165700" y="493096"/>
                </a:lnTo>
                <a:lnTo>
                  <a:pt x="126051" y="474274"/>
                </a:lnTo>
                <a:lnTo>
                  <a:pt x="90530" y="449168"/>
                </a:lnTo>
                <a:lnTo>
                  <a:pt x="59856" y="418495"/>
                </a:lnTo>
                <a:lnTo>
                  <a:pt x="34747" y="382975"/>
                </a:lnTo>
                <a:lnTo>
                  <a:pt x="15922" y="343325"/>
                </a:lnTo>
                <a:lnTo>
                  <a:pt x="4100" y="300263"/>
                </a:lnTo>
                <a:lnTo>
                  <a:pt x="0" y="254508"/>
                </a:lnTo>
                <a:close/>
              </a:path>
            </a:pathLst>
          </a:custGeom>
          <a:ln w="28956">
            <a:solidFill>
              <a:srgbClr val="006600"/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schemeClr val="bg1"/>
              </a:solidFill>
            </a:endParaRPr>
          </a:p>
        </p:txBody>
      </p:sp>
      <p:sp>
        <p:nvSpPr>
          <p:cNvPr id="34" name="object 5">
            <a:extLst>
              <a:ext uri="{FF2B5EF4-FFF2-40B4-BE49-F238E27FC236}">
                <a16:creationId xmlns:a16="http://schemas.microsoft.com/office/drawing/2014/main" id="{07CC7124-9BA1-4408-A271-631E392F5E89}"/>
              </a:ext>
            </a:extLst>
          </p:cNvPr>
          <p:cNvSpPr txBox="1"/>
          <p:nvPr/>
        </p:nvSpPr>
        <p:spPr>
          <a:xfrm>
            <a:off x="2314201" y="2526947"/>
            <a:ext cx="3931854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2200" spc="-5" dirty="0">
                <a:solidFill>
                  <a:schemeClr val="bg1"/>
                </a:solidFill>
                <a:latin typeface="Algerian" panose="04020705040A02060702" pitchFamily="82" charset="0"/>
                <a:cs typeface="Arial"/>
              </a:rPr>
              <a:t>I – étude de l’existent</a:t>
            </a:r>
            <a:endParaRPr lang="fr-FR" sz="2200" dirty="0">
              <a:solidFill>
                <a:schemeClr val="bg1"/>
              </a:solidFill>
              <a:latin typeface="Algerian" panose="04020705040A02060702" pitchFamily="82" charset="0"/>
              <a:cs typeface="Arial"/>
            </a:endParaRPr>
          </a:p>
        </p:txBody>
      </p:sp>
      <p:sp>
        <p:nvSpPr>
          <p:cNvPr id="35" name="Ellipse 7">
            <a:extLst>
              <a:ext uri="{FF2B5EF4-FFF2-40B4-BE49-F238E27FC236}">
                <a16:creationId xmlns:a16="http://schemas.microsoft.com/office/drawing/2014/main" id="{6B66A470-66D8-45FF-A0AC-D904C5EBB7D7}"/>
              </a:ext>
            </a:extLst>
          </p:cNvPr>
          <p:cNvSpPr/>
          <p:nvPr/>
        </p:nvSpPr>
        <p:spPr>
          <a:xfrm>
            <a:off x="1865839" y="2573972"/>
            <a:ext cx="307035" cy="281524"/>
          </a:xfrm>
          <a:prstGeom prst="ellipse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2" name="object 12">
            <a:extLst>
              <a:ext uri="{FF2B5EF4-FFF2-40B4-BE49-F238E27FC236}">
                <a16:creationId xmlns:a16="http://schemas.microsoft.com/office/drawing/2014/main" id="{0C253334-1FA7-404B-9E2B-C80BE3AA84A7}"/>
              </a:ext>
            </a:extLst>
          </p:cNvPr>
          <p:cNvSpPr/>
          <p:nvPr/>
        </p:nvSpPr>
        <p:spPr>
          <a:xfrm>
            <a:off x="2321218" y="3205408"/>
            <a:ext cx="4419600" cy="509270"/>
          </a:xfrm>
          <a:custGeom>
            <a:avLst/>
            <a:gdLst/>
            <a:ahLst/>
            <a:cxnLst/>
            <a:rect l="l" t="t" r="r" b="b"/>
            <a:pathLst>
              <a:path w="4419600" h="509269">
                <a:moveTo>
                  <a:pt x="0" y="254508"/>
                </a:moveTo>
                <a:lnTo>
                  <a:pt x="4100" y="208752"/>
                </a:lnTo>
                <a:lnTo>
                  <a:pt x="15922" y="165690"/>
                </a:lnTo>
                <a:lnTo>
                  <a:pt x="34747" y="126040"/>
                </a:lnTo>
                <a:lnTo>
                  <a:pt x="59856" y="90520"/>
                </a:lnTo>
                <a:lnTo>
                  <a:pt x="90530" y="59847"/>
                </a:lnTo>
                <a:lnTo>
                  <a:pt x="126051" y="34741"/>
                </a:lnTo>
                <a:lnTo>
                  <a:pt x="165700" y="15919"/>
                </a:lnTo>
                <a:lnTo>
                  <a:pt x="208759" y="4099"/>
                </a:lnTo>
                <a:lnTo>
                  <a:pt x="254507" y="0"/>
                </a:lnTo>
                <a:lnTo>
                  <a:pt x="4165091" y="0"/>
                </a:lnTo>
                <a:lnTo>
                  <a:pt x="4210847" y="4099"/>
                </a:lnTo>
                <a:lnTo>
                  <a:pt x="4253909" y="15919"/>
                </a:lnTo>
                <a:lnTo>
                  <a:pt x="4293559" y="34741"/>
                </a:lnTo>
                <a:lnTo>
                  <a:pt x="4329079" y="59847"/>
                </a:lnTo>
                <a:lnTo>
                  <a:pt x="4359752" y="90520"/>
                </a:lnTo>
                <a:lnTo>
                  <a:pt x="4384858" y="126040"/>
                </a:lnTo>
                <a:lnTo>
                  <a:pt x="4403680" y="165690"/>
                </a:lnTo>
                <a:lnTo>
                  <a:pt x="4415500" y="208752"/>
                </a:lnTo>
                <a:lnTo>
                  <a:pt x="4419600" y="254508"/>
                </a:lnTo>
                <a:lnTo>
                  <a:pt x="4415500" y="300263"/>
                </a:lnTo>
                <a:lnTo>
                  <a:pt x="4403680" y="343325"/>
                </a:lnTo>
                <a:lnTo>
                  <a:pt x="4384858" y="382975"/>
                </a:lnTo>
                <a:lnTo>
                  <a:pt x="4359752" y="418495"/>
                </a:lnTo>
                <a:lnTo>
                  <a:pt x="4329079" y="449168"/>
                </a:lnTo>
                <a:lnTo>
                  <a:pt x="4293559" y="474274"/>
                </a:lnTo>
                <a:lnTo>
                  <a:pt x="4253909" y="493096"/>
                </a:lnTo>
                <a:lnTo>
                  <a:pt x="4210847" y="504916"/>
                </a:lnTo>
                <a:lnTo>
                  <a:pt x="4165091" y="509015"/>
                </a:lnTo>
                <a:lnTo>
                  <a:pt x="254507" y="509015"/>
                </a:lnTo>
                <a:lnTo>
                  <a:pt x="208759" y="504916"/>
                </a:lnTo>
                <a:lnTo>
                  <a:pt x="165700" y="493096"/>
                </a:lnTo>
                <a:lnTo>
                  <a:pt x="126051" y="474274"/>
                </a:lnTo>
                <a:lnTo>
                  <a:pt x="90530" y="449168"/>
                </a:lnTo>
                <a:lnTo>
                  <a:pt x="59856" y="418495"/>
                </a:lnTo>
                <a:lnTo>
                  <a:pt x="34747" y="382975"/>
                </a:lnTo>
                <a:lnTo>
                  <a:pt x="15922" y="343325"/>
                </a:lnTo>
                <a:lnTo>
                  <a:pt x="4100" y="300263"/>
                </a:lnTo>
                <a:lnTo>
                  <a:pt x="0" y="254508"/>
                </a:lnTo>
                <a:close/>
              </a:path>
            </a:pathLst>
          </a:custGeom>
          <a:ln w="28956">
            <a:solidFill>
              <a:srgbClr val="06588E"/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schemeClr val="bg1"/>
              </a:solidFill>
            </a:endParaRPr>
          </a:p>
        </p:txBody>
      </p:sp>
      <p:sp>
        <p:nvSpPr>
          <p:cNvPr id="53" name="object 5">
            <a:extLst>
              <a:ext uri="{FF2B5EF4-FFF2-40B4-BE49-F238E27FC236}">
                <a16:creationId xmlns:a16="http://schemas.microsoft.com/office/drawing/2014/main" id="{7C949BCE-5C12-43DD-A870-7E2EA12964FC}"/>
              </a:ext>
            </a:extLst>
          </p:cNvPr>
          <p:cNvSpPr txBox="1"/>
          <p:nvPr/>
        </p:nvSpPr>
        <p:spPr>
          <a:xfrm>
            <a:off x="2641525" y="3272256"/>
            <a:ext cx="3870693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2000" spc="-5" dirty="0">
                <a:solidFill>
                  <a:schemeClr val="bg1"/>
                </a:solidFill>
                <a:latin typeface="Algerian" panose="04020705040A02060702" pitchFamily="82" charset="0"/>
                <a:cs typeface="Arial"/>
              </a:rPr>
              <a:t>II – Analyse et spécification </a:t>
            </a:r>
            <a:endParaRPr lang="fr-FR" sz="2000" dirty="0">
              <a:solidFill>
                <a:schemeClr val="bg1"/>
              </a:solidFill>
              <a:latin typeface="Algerian" panose="04020705040A02060702" pitchFamily="82" charset="0"/>
              <a:cs typeface="Arial"/>
            </a:endParaRPr>
          </a:p>
        </p:txBody>
      </p:sp>
      <p:sp>
        <p:nvSpPr>
          <p:cNvPr id="54" name="Ellipse 7">
            <a:extLst>
              <a:ext uri="{FF2B5EF4-FFF2-40B4-BE49-F238E27FC236}">
                <a16:creationId xmlns:a16="http://schemas.microsoft.com/office/drawing/2014/main" id="{10E5445C-1A9D-45BA-8C6D-870914A9E0F4}"/>
              </a:ext>
            </a:extLst>
          </p:cNvPr>
          <p:cNvSpPr/>
          <p:nvPr/>
        </p:nvSpPr>
        <p:spPr>
          <a:xfrm>
            <a:off x="2193163" y="3319281"/>
            <a:ext cx="307035" cy="28152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5" name="object 12">
            <a:extLst>
              <a:ext uri="{FF2B5EF4-FFF2-40B4-BE49-F238E27FC236}">
                <a16:creationId xmlns:a16="http://schemas.microsoft.com/office/drawing/2014/main" id="{1353DCE4-14D5-433A-84C6-02645E98ACFA}"/>
              </a:ext>
            </a:extLst>
          </p:cNvPr>
          <p:cNvSpPr/>
          <p:nvPr/>
        </p:nvSpPr>
        <p:spPr>
          <a:xfrm>
            <a:off x="2283777" y="3972252"/>
            <a:ext cx="4419600" cy="509270"/>
          </a:xfrm>
          <a:custGeom>
            <a:avLst/>
            <a:gdLst/>
            <a:ahLst/>
            <a:cxnLst/>
            <a:rect l="l" t="t" r="r" b="b"/>
            <a:pathLst>
              <a:path w="4419600" h="509269">
                <a:moveTo>
                  <a:pt x="0" y="254508"/>
                </a:moveTo>
                <a:lnTo>
                  <a:pt x="4100" y="208752"/>
                </a:lnTo>
                <a:lnTo>
                  <a:pt x="15922" y="165690"/>
                </a:lnTo>
                <a:lnTo>
                  <a:pt x="34747" y="126040"/>
                </a:lnTo>
                <a:lnTo>
                  <a:pt x="59856" y="90520"/>
                </a:lnTo>
                <a:lnTo>
                  <a:pt x="90530" y="59847"/>
                </a:lnTo>
                <a:lnTo>
                  <a:pt x="126051" y="34741"/>
                </a:lnTo>
                <a:lnTo>
                  <a:pt x="165700" y="15919"/>
                </a:lnTo>
                <a:lnTo>
                  <a:pt x="208759" y="4099"/>
                </a:lnTo>
                <a:lnTo>
                  <a:pt x="254507" y="0"/>
                </a:lnTo>
                <a:lnTo>
                  <a:pt x="4165091" y="0"/>
                </a:lnTo>
                <a:lnTo>
                  <a:pt x="4210847" y="4099"/>
                </a:lnTo>
                <a:lnTo>
                  <a:pt x="4253909" y="15919"/>
                </a:lnTo>
                <a:lnTo>
                  <a:pt x="4293559" y="34741"/>
                </a:lnTo>
                <a:lnTo>
                  <a:pt x="4329079" y="59847"/>
                </a:lnTo>
                <a:lnTo>
                  <a:pt x="4359752" y="90520"/>
                </a:lnTo>
                <a:lnTo>
                  <a:pt x="4384858" y="126040"/>
                </a:lnTo>
                <a:lnTo>
                  <a:pt x="4403680" y="165690"/>
                </a:lnTo>
                <a:lnTo>
                  <a:pt x="4415500" y="208752"/>
                </a:lnTo>
                <a:lnTo>
                  <a:pt x="4419600" y="254508"/>
                </a:lnTo>
                <a:lnTo>
                  <a:pt x="4415500" y="300263"/>
                </a:lnTo>
                <a:lnTo>
                  <a:pt x="4403680" y="343325"/>
                </a:lnTo>
                <a:lnTo>
                  <a:pt x="4384858" y="382975"/>
                </a:lnTo>
                <a:lnTo>
                  <a:pt x="4359752" y="418495"/>
                </a:lnTo>
                <a:lnTo>
                  <a:pt x="4329079" y="449168"/>
                </a:lnTo>
                <a:lnTo>
                  <a:pt x="4293559" y="474274"/>
                </a:lnTo>
                <a:lnTo>
                  <a:pt x="4253909" y="493096"/>
                </a:lnTo>
                <a:lnTo>
                  <a:pt x="4210847" y="504916"/>
                </a:lnTo>
                <a:lnTo>
                  <a:pt x="4165091" y="509015"/>
                </a:lnTo>
                <a:lnTo>
                  <a:pt x="254507" y="509015"/>
                </a:lnTo>
                <a:lnTo>
                  <a:pt x="208759" y="504916"/>
                </a:lnTo>
                <a:lnTo>
                  <a:pt x="165700" y="493096"/>
                </a:lnTo>
                <a:lnTo>
                  <a:pt x="126051" y="474274"/>
                </a:lnTo>
                <a:lnTo>
                  <a:pt x="90530" y="449168"/>
                </a:lnTo>
                <a:lnTo>
                  <a:pt x="59856" y="418495"/>
                </a:lnTo>
                <a:lnTo>
                  <a:pt x="34747" y="382975"/>
                </a:lnTo>
                <a:lnTo>
                  <a:pt x="15922" y="343325"/>
                </a:lnTo>
                <a:lnTo>
                  <a:pt x="4100" y="300263"/>
                </a:lnTo>
                <a:lnTo>
                  <a:pt x="0" y="254508"/>
                </a:lnTo>
                <a:close/>
              </a:path>
            </a:pathLst>
          </a:custGeom>
          <a:ln w="2895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schemeClr val="bg1"/>
              </a:solidFill>
            </a:endParaRPr>
          </a:p>
        </p:txBody>
      </p:sp>
      <p:sp>
        <p:nvSpPr>
          <p:cNvPr id="56" name="object 5">
            <a:extLst>
              <a:ext uri="{FF2B5EF4-FFF2-40B4-BE49-F238E27FC236}">
                <a16:creationId xmlns:a16="http://schemas.microsoft.com/office/drawing/2014/main" id="{812898C2-E4C3-4000-9A6F-5A60F87EE0F3}"/>
              </a:ext>
            </a:extLst>
          </p:cNvPr>
          <p:cNvSpPr txBox="1"/>
          <p:nvPr/>
        </p:nvSpPr>
        <p:spPr>
          <a:xfrm>
            <a:off x="2604084" y="4039100"/>
            <a:ext cx="3908134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2200" spc="-5" dirty="0">
                <a:solidFill>
                  <a:schemeClr val="bg1"/>
                </a:solidFill>
                <a:latin typeface="Algerian" panose="04020705040A02060702" pitchFamily="82" charset="0"/>
                <a:cs typeface="Arial"/>
              </a:rPr>
              <a:t>III – Conception </a:t>
            </a:r>
            <a:endParaRPr sz="2200" dirty="0">
              <a:solidFill>
                <a:schemeClr val="bg1"/>
              </a:solidFill>
              <a:latin typeface="Algerian" panose="04020705040A02060702" pitchFamily="82" charset="0"/>
              <a:cs typeface="Arial"/>
            </a:endParaRPr>
          </a:p>
        </p:txBody>
      </p:sp>
      <p:sp>
        <p:nvSpPr>
          <p:cNvPr id="57" name="Ellipse 7">
            <a:extLst>
              <a:ext uri="{FF2B5EF4-FFF2-40B4-BE49-F238E27FC236}">
                <a16:creationId xmlns:a16="http://schemas.microsoft.com/office/drawing/2014/main" id="{860A3FD9-45BE-47A5-847A-F326F59F333D}"/>
              </a:ext>
            </a:extLst>
          </p:cNvPr>
          <p:cNvSpPr/>
          <p:nvPr/>
        </p:nvSpPr>
        <p:spPr>
          <a:xfrm>
            <a:off x="2155722" y="4086125"/>
            <a:ext cx="307035" cy="281524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8" name="object 12">
            <a:extLst>
              <a:ext uri="{FF2B5EF4-FFF2-40B4-BE49-F238E27FC236}">
                <a16:creationId xmlns:a16="http://schemas.microsoft.com/office/drawing/2014/main" id="{6460FEEE-CDEC-443D-BFDB-1776C25C6568}"/>
              </a:ext>
            </a:extLst>
          </p:cNvPr>
          <p:cNvSpPr/>
          <p:nvPr/>
        </p:nvSpPr>
        <p:spPr>
          <a:xfrm>
            <a:off x="2092618" y="4727885"/>
            <a:ext cx="4419600" cy="509270"/>
          </a:xfrm>
          <a:custGeom>
            <a:avLst/>
            <a:gdLst/>
            <a:ahLst/>
            <a:cxnLst/>
            <a:rect l="l" t="t" r="r" b="b"/>
            <a:pathLst>
              <a:path w="4419600" h="509269">
                <a:moveTo>
                  <a:pt x="0" y="254508"/>
                </a:moveTo>
                <a:lnTo>
                  <a:pt x="4100" y="208752"/>
                </a:lnTo>
                <a:lnTo>
                  <a:pt x="15922" y="165690"/>
                </a:lnTo>
                <a:lnTo>
                  <a:pt x="34747" y="126040"/>
                </a:lnTo>
                <a:lnTo>
                  <a:pt x="59856" y="90520"/>
                </a:lnTo>
                <a:lnTo>
                  <a:pt x="90530" y="59847"/>
                </a:lnTo>
                <a:lnTo>
                  <a:pt x="126051" y="34741"/>
                </a:lnTo>
                <a:lnTo>
                  <a:pt x="165700" y="15919"/>
                </a:lnTo>
                <a:lnTo>
                  <a:pt x="208759" y="4099"/>
                </a:lnTo>
                <a:lnTo>
                  <a:pt x="254507" y="0"/>
                </a:lnTo>
                <a:lnTo>
                  <a:pt x="4165091" y="0"/>
                </a:lnTo>
                <a:lnTo>
                  <a:pt x="4210847" y="4099"/>
                </a:lnTo>
                <a:lnTo>
                  <a:pt x="4253909" y="15919"/>
                </a:lnTo>
                <a:lnTo>
                  <a:pt x="4293559" y="34741"/>
                </a:lnTo>
                <a:lnTo>
                  <a:pt x="4329079" y="59847"/>
                </a:lnTo>
                <a:lnTo>
                  <a:pt x="4359752" y="90520"/>
                </a:lnTo>
                <a:lnTo>
                  <a:pt x="4384858" y="126040"/>
                </a:lnTo>
                <a:lnTo>
                  <a:pt x="4403680" y="165690"/>
                </a:lnTo>
                <a:lnTo>
                  <a:pt x="4415500" y="208752"/>
                </a:lnTo>
                <a:lnTo>
                  <a:pt x="4419600" y="254508"/>
                </a:lnTo>
                <a:lnTo>
                  <a:pt x="4415500" y="300263"/>
                </a:lnTo>
                <a:lnTo>
                  <a:pt x="4403680" y="343325"/>
                </a:lnTo>
                <a:lnTo>
                  <a:pt x="4384858" y="382975"/>
                </a:lnTo>
                <a:lnTo>
                  <a:pt x="4359752" y="418495"/>
                </a:lnTo>
                <a:lnTo>
                  <a:pt x="4329079" y="449168"/>
                </a:lnTo>
                <a:lnTo>
                  <a:pt x="4293559" y="474274"/>
                </a:lnTo>
                <a:lnTo>
                  <a:pt x="4253909" y="493096"/>
                </a:lnTo>
                <a:lnTo>
                  <a:pt x="4210847" y="504916"/>
                </a:lnTo>
                <a:lnTo>
                  <a:pt x="4165091" y="509015"/>
                </a:lnTo>
                <a:lnTo>
                  <a:pt x="254507" y="509015"/>
                </a:lnTo>
                <a:lnTo>
                  <a:pt x="208759" y="504916"/>
                </a:lnTo>
                <a:lnTo>
                  <a:pt x="165700" y="493096"/>
                </a:lnTo>
                <a:lnTo>
                  <a:pt x="126051" y="474274"/>
                </a:lnTo>
                <a:lnTo>
                  <a:pt x="90530" y="449168"/>
                </a:lnTo>
                <a:lnTo>
                  <a:pt x="59856" y="418495"/>
                </a:lnTo>
                <a:lnTo>
                  <a:pt x="34747" y="382975"/>
                </a:lnTo>
                <a:lnTo>
                  <a:pt x="15922" y="343325"/>
                </a:lnTo>
                <a:lnTo>
                  <a:pt x="4100" y="300263"/>
                </a:lnTo>
                <a:lnTo>
                  <a:pt x="0" y="254508"/>
                </a:lnTo>
                <a:close/>
              </a:path>
            </a:pathLst>
          </a:custGeom>
          <a:ln w="28956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schemeClr val="bg1"/>
              </a:solidFill>
            </a:endParaRPr>
          </a:p>
        </p:txBody>
      </p:sp>
      <p:sp>
        <p:nvSpPr>
          <p:cNvPr id="59" name="object 5">
            <a:extLst>
              <a:ext uri="{FF2B5EF4-FFF2-40B4-BE49-F238E27FC236}">
                <a16:creationId xmlns:a16="http://schemas.microsoft.com/office/drawing/2014/main" id="{F18E259D-3260-4445-B12C-134C63A04725}"/>
              </a:ext>
            </a:extLst>
          </p:cNvPr>
          <p:cNvSpPr txBox="1"/>
          <p:nvPr/>
        </p:nvSpPr>
        <p:spPr>
          <a:xfrm>
            <a:off x="2412925" y="4794733"/>
            <a:ext cx="383313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2200" spc="-5" dirty="0">
                <a:solidFill>
                  <a:schemeClr val="bg1"/>
                </a:solidFill>
                <a:latin typeface="Algerian" panose="04020705040A02060702" pitchFamily="82" charset="0"/>
                <a:cs typeface="Arial"/>
              </a:rPr>
              <a:t>IV – Réalisation</a:t>
            </a:r>
            <a:endParaRPr lang="fr-FR" sz="2200" dirty="0">
              <a:solidFill>
                <a:schemeClr val="bg1"/>
              </a:solidFill>
              <a:latin typeface="Algerian" panose="04020705040A02060702" pitchFamily="82" charset="0"/>
              <a:cs typeface="Arial"/>
            </a:endParaRPr>
          </a:p>
        </p:txBody>
      </p:sp>
      <p:sp>
        <p:nvSpPr>
          <p:cNvPr id="60" name="Ellipse 7">
            <a:extLst>
              <a:ext uri="{FF2B5EF4-FFF2-40B4-BE49-F238E27FC236}">
                <a16:creationId xmlns:a16="http://schemas.microsoft.com/office/drawing/2014/main" id="{76CED462-E8AA-4032-B8F1-5D548784DA3E}"/>
              </a:ext>
            </a:extLst>
          </p:cNvPr>
          <p:cNvSpPr/>
          <p:nvPr/>
        </p:nvSpPr>
        <p:spPr>
          <a:xfrm>
            <a:off x="1964563" y="4841758"/>
            <a:ext cx="307035" cy="28152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1" name="object 12">
            <a:extLst>
              <a:ext uri="{FF2B5EF4-FFF2-40B4-BE49-F238E27FC236}">
                <a16:creationId xmlns:a16="http://schemas.microsoft.com/office/drawing/2014/main" id="{5543BB0C-FE4B-4397-8B5F-4EE476A20C52}"/>
              </a:ext>
            </a:extLst>
          </p:cNvPr>
          <p:cNvSpPr/>
          <p:nvPr/>
        </p:nvSpPr>
        <p:spPr>
          <a:xfrm>
            <a:off x="1624435" y="5498636"/>
            <a:ext cx="4419600" cy="509270"/>
          </a:xfrm>
          <a:custGeom>
            <a:avLst/>
            <a:gdLst/>
            <a:ahLst/>
            <a:cxnLst/>
            <a:rect l="l" t="t" r="r" b="b"/>
            <a:pathLst>
              <a:path w="4419600" h="509269">
                <a:moveTo>
                  <a:pt x="0" y="254508"/>
                </a:moveTo>
                <a:lnTo>
                  <a:pt x="4100" y="208752"/>
                </a:lnTo>
                <a:lnTo>
                  <a:pt x="15922" y="165690"/>
                </a:lnTo>
                <a:lnTo>
                  <a:pt x="34747" y="126040"/>
                </a:lnTo>
                <a:lnTo>
                  <a:pt x="59856" y="90520"/>
                </a:lnTo>
                <a:lnTo>
                  <a:pt x="90530" y="59847"/>
                </a:lnTo>
                <a:lnTo>
                  <a:pt x="126051" y="34741"/>
                </a:lnTo>
                <a:lnTo>
                  <a:pt x="165700" y="15919"/>
                </a:lnTo>
                <a:lnTo>
                  <a:pt x="208759" y="4099"/>
                </a:lnTo>
                <a:lnTo>
                  <a:pt x="254507" y="0"/>
                </a:lnTo>
                <a:lnTo>
                  <a:pt x="4165091" y="0"/>
                </a:lnTo>
                <a:lnTo>
                  <a:pt x="4210847" y="4099"/>
                </a:lnTo>
                <a:lnTo>
                  <a:pt x="4253909" y="15919"/>
                </a:lnTo>
                <a:lnTo>
                  <a:pt x="4293559" y="34741"/>
                </a:lnTo>
                <a:lnTo>
                  <a:pt x="4329079" y="59847"/>
                </a:lnTo>
                <a:lnTo>
                  <a:pt x="4359752" y="90520"/>
                </a:lnTo>
                <a:lnTo>
                  <a:pt x="4384858" y="126040"/>
                </a:lnTo>
                <a:lnTo>
                  <a:pt x="4403680" y="165690"/>
                </a:lnTo>
                <a:lnTo>
                  <a:pt x="4415500" y="208752"/>
                </a:lnTo>
                <a:lnTo>
                  <a:pt x="4419600" y="254508"/>
                </a:lnTo>
                <a:lnTo>
                  <a:pt x="4415500" y="300263"/>
                </a:lnTo>
                <a:lnTo>
                  <a:pt x="4403680" y="343325"/>
                </a:lnTo>
                <a:lnTo>
                  <a:pt x="4384858" y="382975"/>
                </a:lnTo>
                <a:lnTo>
                  <a:pt x="4359752" y="418495"/>
                </a:lnTo>
                <a:lnTo>
                  <a:pt x="4329079" y="449168"/>
                </a:lnTo>
                <a:lnTo>
                  <a:pt x="4293559" y="474274"/>
                </a:lnTo>
                <a:lnTo>
                  <a:pt x="4253909" y="493096"/>
                </a:lnTo>
                <a:lnTo>
                  <a:pt x="4210847" y="504916"/>
                </a:lnTo>
                <a:lnTo>
                  <a:pt x="4165091" y="509015"/>
                </a:lnTo>
                <a:lnTo>
                  <a:pt x="254507" y="509015"/>
                </a:lnTo>
                <a:lnTo>
                  <a:pt x="208759" y="504916"/>
                </a:lnTo>
                <a:lnTo>
                  <a:pt x="165700" y="493096"/>
                </a:lnTo>
                <a:lnTo>
                  <a:pt x="126051" y="474274"/>
                </a:lnTo>
                <a:lnTo>
                  <a:pt x="90530" y="449168"/>
                </a:lnTo>
                <a:lnTo>
                  <a:pt x="59856" y="418495"/>
                </a:lnTo>
                <a:lnTo>
                  <a:pt x="34747" y="382975"/>
                </a:lnTo>
                <a:lnTo>
                  <a:pt x="15922" y="343325"/>
                </a:lnTo>
                <a:lnTo>
                  <a:pt x="4100" y="300263"/>
                </a:lnTo>
                <a:lnTo>
                  <a:pt x="0" y="254508"/>
                </a:lnTo>
                <a:close/>
              </a:path>
            </a:pathLst>
          </a:custGeom>
          <a:ln w="28956">
            <a:solidFill>
              <a:schemeClr val="accent2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schemeClr val="bg1"/>
              </a:solidFill>
            </a:endParaRPr>
          </a:p>
        </p:txBody>
      </p:sp>
      <p:sp>
        <p:nvSpPr>
          <p:cNvPr id="62" name="object 5">
            <a:extLst>
              <a:ext uri="{FF2B5EF4-FFF2-40B4-BE49-F238E27FC236}">
                <a16:creationId xmlns:a16="http://schemas.microsoft.com/office/drawing/2014/main" id="{5A5AE562-2FF1-4009-B0A6-F0A350AB1D19}"/>
              </a:ext>
            </a:extLst>
          </p:cNvPr>
          <p:cNvSpPr txBox="1"/>
          <p:nvPr/>
        </p:nvSpPr>
        <p:spPr>
          <a:xfrm>
            <a:off x="1944742" y="5565484"/>
            <a:ext cx="3935553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2200" spc="-5" dirty="0">
                <a:solidFill>
                  <a:schemeClr val="bg1"/>
                </a:solidFill>
                <a:latin typeface="Algerian" panose="04020705040A02060702" pitchFamily="82" charset="0"/>
                <a:cs typeface="Arial"/>
              </a:rPr>
              <a:t>conclusion</a:t>
            </a:r>
            <a:endParaRPr sz="2200" dirty="0">
              <a:solidFill>
                <a:schemeClr val="bg1"/>
              </a:solidFill>
              <a:latin typeface="Algerian" panose="04020705040A02060702" pitchFamily="82" charset="0"/>
              <a:cs typeface="Arial"/>
            </a:endParaRPr>
          </a:p>
        </p:txBody>
      </p:sp>
      <p:sp>
        <p:nvSpPr>
          <p:cNvPr id="63" name="Ellipse 7">
            <a:extLst>
              <a:ext uri="{FF2B5EF4-FFF2-40B4-BE49-F238E27FC236}">
                <a16:creationId xmlns:a16="http://schemas.microsoft.com/office/drawing/2014/main" id="{EBA0B156-C633-4AB5-85D8-E1695B4FD375}"/>
              </a:ext>
            </a:extLst>
          </p:cNvPr>
          <p:cNvSpPr/>
          <p:nvPr/>
        </p:nvSpPr>
        <p:spPr>
          <a:xfrm>
            <a:off x="1496380" y="5612509"/>
            <a:ext cx="307035" cy="281524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0" name="object 15">
            <a:extLst>
              <a:ext uri="{FF2B5EF4-FFF2-40B4-BE49-F238E27FC236}">
                <a16:creationId xmlns:a16="http://schemas.microsoft.com/office/drawing/2014/main" id="{F59AE4BF-6DB7-4350-B08C-664632341273}"/>
              </a:ext>
            </a:extLst>
          </p:cNvPr>
          <p:cNvSpPr/>
          <p:nvPr/>
        </p:nvSpPr>
        <p:spPr>
          <a:xfrm>
            <a:off x="860256" y="238441"/>
            <a:ext cx="4718455" cy="1046988"/>
          </a:xfrm>
          <a:prstGeom prst="rect">
            <a:avLst/>
          </a:prstGeom>
          <a:blipFill>
            <a:blip r:embed="rId4" cstate="print">
              <a:duotone>
                <a:prstClr val="black"/>
                <a:srgbClr val="4C7C9F">
                  <a:tint val="45000"/>
                  <a:satMod val="400000"/>
                </a:srgbClr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16">
            <a:extLst>
              <a:ext uri="{FF2B5EF4-FFF2-40B4-BE49-F238E27FC236}">
                <a16:creationId xmlns:a16="http://schemas.microsoft.com/office/drawing/2014/main" id="{F19E7EBA-65EB-4594-AEDD-D346B623936F}"/>
              </a:ext>
            </a:extLst>
          </p:cNvPr>
          <p:cNvSpPr/>
          <p:nvPr/>
        </p:nvSpPr>
        <p:spPr>
          <a:xfrm>
            <a:off x="1560168" y="147925"/>
            <a:ext cx="4535832" cy="166555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2" name="object 17">
            <a:extLst>
              <a:ext uri="{FF2B5EF4-FFF2-40B4-BE49-F238E27FC236}">
                <a16:creationId xmlns:a16="http://schemas.microsoft.com/office/drawing/2014/main" id="{2521E287-5C24-4315-B272-1DAE8300F6D9}"/>
              </a:ext>
            </a:extLst>
          </p:cNvPr>
          <p:cNvSpPr txBox="1"/>
          <p:nvPr/>
        </p:nvSpPr>
        <p:spPr>
          <a:xfrm>
            <a:off x="1611684" y="577343"/>
            <a:ext cx="4391727" cy="47448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fr-FR" sz="2900" b="1" i="1" spc="5" dirty="0">
                <a:solidFill>
                  <a:srgbClr val="1F487C"/>
                </a:solidFill>
                <a:latin typeface="Monotype Corsiva"/>
              </a:rPr>
              <a:t>Plan</a:t>
            </a:r>
            <a:endParaRPr lang="en-GB" sz="2900" b="1" i="1" spc="5" dirty="0">
              <a:solidFill>
                <a:srgbClr val="1F487C"/>
              </a:solidFill>
              <a:latin typeface="Monotype Corsiva"/>
            </a:endParaRPr>
          </a:p>
        </p:txBody>
      </p:sp>
      <p:sp>
        <p:nvSpPr>
          <p:cNvPr id="83" name="object 18">
            <a:extLst>
              <a:ext uri="{FF2B5EF4-FFF2-40B4-BE49-F238E27FC236}">
                <a16:creationId xmlns:a16="http://schemas.microsoft.com/office/drawing/2014/main" id="{41D095C6-AF1B-461A-AFFE-EB78320D9556}"/>
              </a:ext>
            </a:extLst>
          </p:cNvPr>
          <p:cNvSpPr/>
          <p:nvPr/>
        </p:nvSpPr>
        <p:spPr>
          <a:xfrm>
            <a:off x="348924" y="238441"/>
            <a:ext cx="1399823" cy="1178052"/>
          </a:xfrm>
          <a:prstGeom prst="rect">
            <a:avLst/>
          </a:prstGeom>
          <a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4" name="object 19">
            <a:extLst>
              <a:ext uri="{FF2B5EF4-FFF2-40B4-BE49-F238E27FC236}">
                <a16:creationId xmlns:a16="http://schemas.microsoft.com/office/drawing/2014/main" id="{F4DA4627-215A-4EFE-9199-B6C967F454BA}"/>
              </a:ext>
            </a:extLst>
          </p:cNvPr>
          <p:cNvSpPr/>
          <p:nvPr/>
        </p:nvSpPr>
        <p:spPr>
          <a:xfrm>
            <a:off x="160345" y="766649"/>
            <a:ext cx="888491" cy="766572"/>
          </a:xfrm>
          <a:prstGeom prst="rect">
            <a:avLst/>
          </a:prstGeom>
          <a:blipFill>
            <a:blip r:embed="rId7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5339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35A9E73C-BA96-45FE-98AF-E6696CE04E65}"/>
              </a:ext>
            </a:extLst>
          </p:cNvPr>
          <p:cNvSpPr/>
          <p:nvPr/>
        </p:nvSpPr>
        <p:spPr>
          <a:xfrm>
            <a:off x="24444" y="1550479"/>
            <a:ext cx="2349947" cy="4813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AEAC9AD7-531D-4984-A270-61F302B61679}"/>
              </a:ext>
            </a:extLst>
          </p:cNvPr>
          <p:cNvSpPr/>
          <p:nvPr/>
        </p:nvSpPr>
        <p:spPr>
          <a:xfrm>
            <a:off x="-762" y="1950720"/>
            <a:ext cx="1965325" cy="4032885"/>
          </a:xfrm>
          <a:custGeom>
            <a:avLst/>
            <a:gdLst/>
            <a:ahLst/>
            <a:cxnLst/>
            <a:rect l="l" t="t" r="r" b="b"/>
            <a:pathLst>
              <a:path w="1965325" h="4032885">
                <a:moveTo>
                  <a:pt x="0" y="0"/>
                </a:moveTo>
                <a:lnTo>
                  <a:pt x="181" y="2005837"/>
                </a:lnTo>
                <a:lnTo>
                  <a:pt x="5640" y="2005964"/>
                </a:lnTo>
                <a:lnTo>
                  <a:pt x="10371" y="2010663"/>
                </a:lnTo>
                <a:lnTo>
                  <a:pt x="10189" y="2016252"/>
                </a:lnTo>
                <a:lnTo>
                  <a:pt x="10189" y="2022093"/>
                </a:lnTo>
                <a:lnTo>
                  <a:pt x="5640" y="2026665"/>
                </a:lnTo>
                <a:lnTo>
                  <a:pt x="0" y="2026665"/>
                </a:lnTo>
                <a:lnTo>
                  <a:pt x="0" y="4032504"/>
                </a:lnTo>
                <a:lnTo>
                  <a:pt x="47750" y="4031920"/>
                </a:lnTo>
                <a:lnTo>
                  <a:pt x="95220" y="4030179"/>
                </a:lnTo>
                <a:lnTo>
                  <a:pt x="142398" y="4027293"/>
                </a:lnTo>
                <a:lnTo>
                  <a:pt x="189270" y="4023275"/>
                </a:lnTo>
                <a:lnTo>
                  <a:pt x="235824" y="4018139"/>
                </a:lnTo>
                <a:lnTo>
                  <a:pt x="282047" y="4011897"/>
                </a:lnTo>
                <a:lnTo>
                  <a:pt x="327926" y="4004564"/>
                </a:lnTo>
                <a:lnTo>
                  <a:pt x="373448" y="3996152"/>
                </a:lnTo>
                <a:lnTo>
                  <a:pt x="418601" y="3986674"/>
                </a:lnTo>
                <a:lnTo>
                  <a:pt x="463371" y="3976144"/>
                </a:lnTo>
                <a:lnTo>
                  <a:pt x="507745" y="3964574"/>
                </a:lnTo>
                <a:lnTo>
                  <a:pt x="551711" y="3951979"/>
                </a:lnTo>
                <a:lnTo>
                  <a:pt x="595256" y="3938371"/>
                </a:lnTo>
                <a:lnTo>
                  <a:pt x="638367" y="3923763"/>
                </a:lnTo>
                <a:lnTo>
                  <a:pt x="681031" y="3908168"/>
                </a:lnTo>
                <a:lnTo>
                  <a:pt x="723236" y="3891601"/>
                </a:lnTo>
                <a:lnTo>
                  <a:pt x="764967" y="3874073"/>
                </a:lnTo>
                <a:lnTo>
                  <a:pt x="806213" y="3855598"/>
                </a:lnTo>
                <a:lnTo>
                  <a:pt x="846961" y="3836190"/>
                </a:lnTo>
                <a:lnTo>
                  <a:pt x="887198" y="3815862"/>
                </a:lnTo>
                <a:lnTo>
                  <a:pt x="926910" y="3794626"/>
                </a:lnTo>
                <a:lnTo>
                  <a:pt x="966086" y="3772496"/>
                </a:lnTo>
                <a:lnTo>
                  <a:pt x="1004711" y="3749485"/>
                </a:lnTo>
                <a:lnTo>
                  <a:pt x="1042774" y="3725606"/>
                </a:lnTo>
                <a:lnTo>
                  <a:pt x="1080262" y="3700873"/>
                </a:lnTo>
                <a:lnTo>
                  <a:pt x="1117161" y="3675299"/>
                </a:lnTo>
                <a:lnTo>
                  <a:pt x="1153458" y="3648896"/>
                </a:lnTo>
                <a:lnTo>
                  <a:pt x="1189142" y="3621679"/>
                </a:lnTo>
                <a:lnTo>
                  <a:pt x="1224198" y="3593660"/>
                </a:lnTo>
                <a:lnTo>
                  <a:pt x="1258615" y="3564853"/>
                </a:lnTo>
                <a:lnTo>
                  <a:pt x="1292379" y="3535270"/>
                </a:lnTo>
                <a:lnTo>
                  <a:pt x="1325477" y="3504925"/>
                </a:lnTo>
                <a:lnTo>
                  <a:pt x="1357897" y="3473831"/>
                </a:lnTo>
                <a:lnTo>
                  <a:pt x="1389626" y="3442001"/>
                </a:lnTo>
                <a:lnTo>
                  <a:pt x="1420650" y="3409449"/>
                </a:lnTo>
                <a:lnTo>
                  <a:pt x="1450957" y="3376187"/>
                </a:lnTo>
                <a:lnTo>
                  <a:pt x="1480535" y="3342230"/>
                </a:lnTo>
                <a:lnTo>
                  <a:pt x="1509369" y="3307589"/>
                </a:lnTo>
                <a:lnTo>
                  <a:pt x="1537448" y="3272279"/>
                </a:lnTo>
                <a:lnTo>
                  <a:pt x="1564758" y="3236312"/>
                </a:lnTo>
                <a:lnTo>
                  <a:pt x="1591287" y="3199702"/>
                </a:lnTo>
                <a:lnTo>
                  <a:pt x="1617022" y="3162461"/>
                </a:lnTo>
                <a:lnTo>
                  <a:pt x="1641950" y="3124604"/>
                </a:lnTo>
                <a:lnTo>
                  <a:pt x="1666057" y="3086143"/>
                </a:lnTo>
                <a:lnTo>
                  <a:pt x="1689332" y="3047091"/>
                </a:lnTo>
                <a:lnTo>
                  <a:pt x="1711761" y="3007462"/>
                </a:lnTo>
                <a:lnTo>
                  <a:pt x="1733332" y="2967269"/>
                </a:lnTo>
                <a:lnTo>
                  <a:pt x="1754031" y="2926524"/>
                </a:lnTo>
                <a:lnTo>
                  <a:pt x="1773846" y="2885242"/>
                </a:lnTo>
                <a:lnTo>
                  <a:pt x="1792763" y="2843436"/>
                </a:lnTo>
                <a:lnTo>
                  <a:pt x="1810771" y="2801117"/>
                </a:lnTo>
                <a:lnTo>
                  <a:pt x="1827855" y="2758301"/>
                </a:lnTo>
                <a:lnTo>
                  <a:pt x="1844004" y="2715000"/>
                </a:lnTo>
                <a:lnTo>
                  <a:pt x="1859204" y="2671227"/>
                </a:lnTo>
                <a:lnTo>
                  <a:pt x="1873443" y="2626995"/>
                </a:lnTo>
                <a:lnTo>
                  <a:pt x="1886708" y="2582318"/>
                </a:lnTo>
                <a:lnTo>
                  <a:pt x="1898985" y="2537208"/>
                </a:lnTo>
                <a:lnTo>
                  <a:pt x="1910262" y="2491680"/>
                </a:lnTo>
                <a:lnTo>
                  <a:pt x="1920526" y="2445746"/>
                </a:lnTo>
                <a:lnTo>
                  <a:pt x="1929764" y="2399419"/>
                </a:lnTo>
                <a:lnTo>
                  <a:pt x="1937964" y="2352712"/>
                </a:lnTo>
                <a:lnTo>
                  <a:pt x="1945112" y="2305640"/>
                </a:lnTo>
                <a:lnTo>
                  <a:pt x="1951196" y="2258214"/>
                </a:lnTo>
                <a:lnTo>
                  <a:pt x="1956202" y="2210448"/>
                </a:lnTo>
                <a:lnTo>
                  <a:pt x="1960118" y="2162356"/>
                </a:lnTo>
                <a:lnTo>
                  <a:pt x="1962932" y="2113951"/>
                </a:lnTo>
                <a:lnTo>
                  <a:pt x="1964629" y="2065245"/>
                </a:lnTo>
                <a:lnTo>
                  <a:pt x="1965077" y="2026665"/>
                </a:lnTo>
                <a:lnTo>
                  <a:pt x="1965077" y="2005837"/>
                </a:lnTo>
                <a:lnTo>
                  <a:pt x="1964629" y="1967269"/>
                </a:lnTo>
                <a:lnTo>
                  <a:pt x="1962932" y="1918574"/>
                </a:lnTo>
                <a:lnTo>
                  <a:pt x="1960118" y="1870178"/>
                </a:lnTo>
                <a:lnTo>
                  <a:pt x="1956202" y="1822094"/>
                </a:lnTo>
                <a:lnTo>
                  <a:pt x="1951196" y="1774337"/>
                </a:lnTo>
                <a:lnTo>
                  <a:pt x="1945112" y="1726919"/>
                </a:lnTo>
                <a:lnTo>
                  <a:pt x="1937964" y="1679854"/>
                </a:lnTo>
                <a:lnTo>
                  <a:pt x="1929764" y="1633154"/>
                </a:lnTo>
                <a:lnTo>
                  <a:pt x="1920526" y="1586833"/>
                </a:lnTo>
                <a:lnTo>
                  <a:pt x="1910262" y="1540905"/>
                </a:lnTo>
                <a:lnTo>
                  <a:pt x="1898985" y="1495381"/>
                </a:lnTo>
                <a:lnTo>
                  <a:pt x="1886708" y="1450276"/>
                </a:lnTo>
                <a:lnTo>
                  <a:pt x="1873443" y="1405603"/>
                </a:lnTo>
                <a:lnTo>
                  <a:pt x="1859204" y="1361375"/>
                </a:lnTo>
                <a:lnTo>
                  <a:pt x="1844004" y="1317605"/>
                </a:lnTo>
                <a:lnTo>
                  <a:pt x="1827855" y="1274307"/>
                </a:lnTo>
                <a:lnTo>
                  <a:pt x="1810771" y="1231493"/>
                </a:lnTo>
                <a:lnTo>
                  <a:pt x="1792763" y="1189177"/>
                </a:lnTo>
                <a:lnTo>
                  <a:pt x="1773846" y="1147371"/>
                </a:lnTo>
                <a:lnTo>
                  <a:pt x="1754031" y="1106090"/>
                </a:lnTo>
                <a:lnTo>
                  <a:pt x="1733332" y="1065347"/>
                </a:lnTo>
                <a:lnTo>
                  <a:pt x="1711761" y="1025154"/>
                </a:lnTo>
                <a:lnTo>
                  <a:pt x="1689332" y="985525"/>
                </a:lnTo>
                <a:lnTo>
                  <a:pt x="1666057" y="946473"/>
                </a:lnTo>
                <a:lnTo>
                  <a:pt x="1641950" y="908011"/>
                </a:lnTo>
                <a:lnTo>
                  <a:pt x="1617022" y="870153"/>
                </a:lnTo>
                <a:lnTo>
                  <a:pt x="1591287" y="832911"/>
                </a:lnTo>
                <a:lnTo>
                  <a:pt x="1564758" y="796300"/>
                </a:lnTo>
                <a:lnTo>
                  <a:pt x="1537448" y="760331"/>
                </a:lnTo>
                <a:lnTo>
                  <a:pt x="1509369" y="725019"/>
                </a:lnTo>
                <a:lnTo>
                  <a:pt x="1480535" y="690376"/>
                </a:lnTo>
                <a:lnTo>
                  <a:pt x="1450957" y="656416"/>
                </a:lnTo>
                <a:lnTo>
                  <a:pt x="1420650" y="623152"/>
                </a:lnTo>
                <a:lnTo>
                  <a:pt x="1389626" y="590597"/>
                </a:lnTo>
                <a:lnTo>
                  <a:pt x="1357897" y="558765"/>
                </a:lnTo>
                <a:lnTo>
                  <a:pt x="1325477" y="527668"/>
                </a:lnTo>
                <a:lnTo>
                  <a:pt x="1292379" y="497320"/>
                </a:lnTo>
                <a:lnTo>
                  <a:pt x="1258615" y="467733"/>
                </a:lnTo>
                <a:lnTo>
                  <a:pt x="1224198" y="438922"/>
                </a:lnTo>
                <a:lnTo>
                  <a:pt x="1189142" y="410900"/>
                </a:lnTo>
                <a:lnTo>
                  <a:pt x="1153458" y="383679"/>
                </a:lnTo>
                <a:lnTo>
                  <a:pt x="1117161" y="357273"/>
                </a:lnTo>
                <a:lnTo>
                  <a:pt x="1080262" y="331695"/>
                </a:lnTo>
                <a:lnTo>
                  <a:pt x="1042774" y="306958"/>
                </a:lnTo>
                <a:lnTo>
                  <a:pt x="1004711" y="283076"/>
                </a:lnTo>
                <a:lnTo>
                  <a:pt x="966086" y="260061"/>
                </a:lnTo>
                <a:lnTo>
                  <a:pt x="926910" y="237928"/>
                </a:lnTo>
                <a:lnTo>
                  <a:pt x="887198" y="216688"/>
                </a:lnTo>
                <a:lnTo>
                  <a:pt x="846961" y="196356"/>
                </a:lnTo>
                <a:lnTo>
                  <a:pt x="806213" y="176944"/>
                </a:lnTo>
                <a:lnTo>
                  <a:pt x="764967" y="158466"/>
                </a:lnTo>
                <a:lnTo>
                  <a:pt x="723236" y="140935"/>
                </a:lnTo>
                <a:lnTo>
                  <a:pt x="681031" y="124364"/>
                </a:lnTo>
                <a:lnTo>
                  <a:pt x="638367" y="108766"/>
                </a:lnTo>
                <a:lnTo>
                  <a:pt x="595256" y="94155"/>
                </a:lnTo>
                <a:lnTo>
                  <a:pt x="551711" y="80544"/>
                </a:lnTo>
                <a:lnTo>
                  <a:pt x="507745" y="67945"/>
                </a:lnTo>
                <a:lnTo>
                  <a:pt x="463371" y="56373"/>
                </a:lnTo>
                <a:lnTo>
                  <a:pt x="418601" y="45841"/>
                </a:lnTo>
                <a:lnTo>
                  <a:pt x="373448" y="36361"/>
                </a:lnTo>
                <a:lnTo>
                  <a:pt x="327926" y="27946"/>
                </a:lnTo>
                <a:lnTo>
                  <a:pt x="282047" y="20611"/>
                </a:lnTo>
                <a:lnTo>
                  <a:pt x="235824" y="14368"/>
                </a:lnTo>
                <a:lnTo>
                  <a:pt x="189270" y="9231"/>
                </a:lnTo>
                <a:lnTo>
                  <a:pt x="142398" y="5212"/>
                </a:lnTo>
                <a:lnTo>
                  <a:pt x="95220" y="2325"/>
                </a:lnTo>
                <a:lnTo>
                  <a:pt x="47750" y="583"/>
                </a:lnTo>
                <a:lnTo>
                  <a:pt x="0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2">
            <a:extLst>
              <a:ext uri="{FF2B5EF4-FFF2-40B4-BE49-F238E27FC236}">
                <a16:creationId xmlns:a16="http://schemas.microsoft.com/office/drawing/2014/main" id="{1FE1BB5F-CBB8-40C7-87DB-C8DDC8246D82}"/>
              </a:ext>
            </a:extLst>
          </p:cNvPr>
          <p:cNvSpPr/>
          <p:nvPr/>
        </p:nvSpPr>
        <p:spPr>
          <a:xfrm>
            <a:off x="1304128" y="1714790"/>
            <a:ext cx="4419600" cy="509270"/>
          </a:xfrm>
          <a:custGeom>
            <a:avLst/>
            <a:gdLst/>
            <a:ahLst/>
            <a:cxnLst/>
            <a:rect l="l" t="t" r="r" b="b"/>
            <a:pathLst>
              <a:path w="4419600" h="509269">
                <a:moveTo>
                  <a:pt x="0" y="254508"/>
                </a:moveTo>
                <a:lnTo>
                  <a:pt x="4100" y="208752"/>
                </a:lnTo>
                <a:lnTo>
                  <a:pt x="15922" y="165690"/>
                </a:lnTo>
                <a:lnTo>
                  <a:pt x="34747" y="126040"/>
                </a:lnTo>
                <a:lnTo>
                  <a:pt x="59856" y="90520"/>
                </a:lnTo>
                <a:lnTo>
                  <a:pt x="90530" y="59847"/>
                </a:lnTo>
                <a:lnTo>
                  <a:pt x="126051" y="34741"/>
                </a:lnTo>
                <a:lnTo>
                  <a:pt x="165700" y="15919"/>
                </a:lnTo>
                <a:lnTo>
                  <a:pt x="208759" y="4099"/>
                </a:lnTo>
                <a:lnTo>
                  <a:pt x="254507" y="0"/>
                </a:lnTo>
                <a:lnTo>
                  <a:pt x="4165091" y="0"/>
                </a:lnTo>
                <a:lnTo>
                  <a:pt x="4210847" y="4099"/>
                </a:lnTo>
                <a:lnTo>
                  <a:pt x="4253909" y="15919"/>
                </a:lnTo>
                <a:lnTo>
                  <a:pt x="4293559" y="34741"/>
                </a:lnTo>
                <a:lnTo>
                  <a:pt x="4329079" y="59847"/>
                </a:lnTo>
                <a:lnTo>
                  <a:pt x="4359752" y="90520"/>
                </a:lnTo>
                <a:lnTo>
                  <a:pt x="4384858" y="126040"/>
                </a:lnTo>
                <a:lnTo>
                  <a:pt x="4403680" y="165690"/>
                </a:lnTo>
                <a:lnTo>
                  <a:pt x="4415500" y="208752"/>
                </a:lnTo>
                <a:lnTo>
                  <a:pt x="4419600" y="254508"/>
                </a:lnTo>
                <a:lnTo>
                  <a:pt x="4415500" y="300263"/>
                </a:lnTo>
                <a:lnTo>
                  <a:pt x="4403680" y="343325"/>
                </a:lnTo>
                <a:lnTo>
                  <a:pt x="4384858" y="382975"/>
                </a:lnTo>
                <a:lnTo>
                  <a:pt x="4359752" y="418495"/>
                </a:lnTo>
                <a:lnTo>
                  <a:pt x="4329079" y="449168"/>
                </a:lnTo>
                <a:lnTo>
                  <a:pt x="4293559" y="474274"/>
                </a:lnTo>
                <a:lnTo>
                  <a:pt x="4253909" y="493096"/>
                </a:lnTo>
                <a:lnTo>
                  <a:pt x="4210847" y="504916"/>
                </a:lnTo>
                <a:lnTo>
                  <a:pt x="4165091" y="509015"/>
                </a:lnTo>
                <a:lnTo>
                  <a:pt x="254507" y="509015"/>
                </a:lnTo>
                <a:lnTo>
                  <a:pt x="208759" y="504916"/>
                </a:lnTo>
                <a:lnTo>
                  <a:pt x="165700" y="493096"/>
                </a:lnTo>
                <a:lnTo>
                  <a:pt x="126051" y="474274"/>
                </a:lnTo>
                <a:lnTo>
                  <a:pt x="90530" y="449168"/>
                </a:lnTo>
                <a:lnTo>
                  <a:pt x="59856" y="418495"/>
                </a:lnTo>
                <a:lnTo>
                  <a:pt x="34747" y="382975"/>
                </a:lnTo>
                <a:lnTo>
                  <a:pt x="15922" y="343325"/>
                </a:lnTo>
                <a:lnTo>
                  <a:pt x="4100" y="300263"/>
                </a:lnTo>
                <a:lnTo>
                  <a:pt x="0" y="254508"/>
                </a:lnTo>
                <a:close/>
              </a:path>
            </a:pathLst>
          </a:custGeom>
          <a:ln w="28956">
            <a:solidFill>
              <a:srgbClr val="000099"/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2" name="object 21">
            <a:extLst>
              <a:ext uri="{FF2B5EF4-FFF2-40B4-BE49-F238E27FC236}">
                <a16:creationId xmlns:a16="http://schemas.microsoft.com/office/drawing/2014/main" id="{EAE7989D-69CE-4A32-8EC3-AE6966269C01}"/>
              </a:ext>
            </a:extLst>
          </p:cNvPr>
          <p:cNvSpPr/>
          <p:nvPr/>
        </p:nvSpPr>
        <p:spPr>
          <a:xfrm>
            <a:off x="0" y="3057144"/>
            <a:ext cx="999744" cy="19430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092246C2-7A57-40FB-B984-D7A9A5130CCE}"/>
              </a:ext>
            </a:extLst>
          </p:cNvPr>
          <p:cNvSpPr txBox="1"/>
          <p:nvPr/>
        </p:nvSpPr>
        <p:spPr>
          <a:xfrm>
            <a:off x="1624435" y="1781638"/>
            <a:ext cx="3876033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2200" spc="-5" dirty="0">
                <a:solidFill>
                  <a:schemeClr val="bg1"/>
                </a:solidFill>
                <a:latin typeface="Algerian" panose="04020705040A02060702" pitchFamily="82" charset="0"/>
                <a:cs typeface="Arial"/>
              </a:rPr>
              <a:t>Introduction</a:t>
            </a:r>
            <a:endParaRPr sz="2200" dirty="0">
              <a:solidFill>
                <a:schemeClr val="bg1"/>
              </a:solidFill>
              <a:latin typeface="Algerian" panose="04020705040A02060702" pitchFamily="82" charset="0"/>
              <a:cs typeface="Arial"/>
            </a:endParaRPr>
          </a:p>
        </p:txBody>
      </p:sp>
      <p:sp>
        <p:nvSpPr>
          <p:cNvPr id="14" name="Ellipse 7">
            <a:extLst>
              <a:ext uri="{FF2B5EF4-FFF2-40B4-BE49-F238E27FC236}">
                <a16:creationId xmlns:a16="http://schemas.microsoft.com/office/drawing/2014/main" id="{0BA77512-2C5D-4904-97E6-2C56196C3072}"/>
              </a:ext>
            </a:extLst>
          </p:cNvPr>
          <p:cNvSpPr/>
          <p:nvPr/>
        </p:nvSpPr>
        <p:spPr>
          <a:xfrm>
            <a:off x="1176073" y="1828663"/>
            <a:ext cx="307035" cy="281524"/>
          </a:xfrm>
          <a:prstGeom prst="ellipse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5" name="object 12">
            <a:extLst>
              <a:ext uri="{FF2B5EF4-FFF2-40B4-BE49-F238E27FC236}">
                <a16:creationId xmlns:a16="http://schemas.microsoft.com/office/drawing/2014/main" id="{7C7C3EAE-35F7-4B54-8EBF-171EFBAB761C}"/>
              </a:ext>
            </a:extLst>
          </p:cNvPr>
          <p:cNvSpPr/>
          <p:nvPr/>
        </p:nvSpPr>
        <p:spPr>
          <a:xfrm>
            <a:off x="1993894" y="2460099"/>
            <a:ext cx="4419600" cy="509270"/>
          </a:xfrm>
          <a:custGeom>
            <a:avLst/>
            <a:gdLst/>
            <a:ahLst/>
            <a:cxnLst/>
            <a:rect l="l" t="t" r="r" b="b"/>
            <a:pathLst>
              <a:path w="4419600" h="509269">
                <a:moveTo>
                  <a:pt x="0" y="254508"/>
                </a:moveTo>
                <a:lnTo>
                  <a:pt x="4100" y="208752"/>
                </a:lnTo>
                <a:lnTo>
                  <a:pt x="15922" y="165690"/>
                </a:lnTo>
                <a:lnTo>
                  <a:pt x="34747" y="126040"/>
                </a:lnTo>
                <a:lnTo>
                  <a:pt x="59856" y="90520"/>
                </a:lnTo>
                <a:lnTo>
                  <a:pt x="90530" y="59847"/>
                </a:lnTo>
                <a:lnTo>
                  <a:pt x="126051" y="34741"/>
                </a:lnTo>
                <a:lnTo>
                  <a:pt x="165700" y="15919"/>
                </a:lnTo>
                <a:lnTo>
                  <a:pt x="208759" y="4099"/>
                </a:lnTo>
                <a:lnTo>
                  <a:pt x="254507" y="0"/>
                </a:lnTo>
                <a:lnTo>
                  <a:pt x="4165091" y="0"/>
                </a:lnTo>
                <a:lnTo>
                  <a:pt x="4210847" y="4099"/>
                </a:lnTo>
                <a:lnTo>
                  <a:pt x="4253909" y="15919"/>
                </a:lnTo>
                <a:lnTo>
                  <a:pt x="4293559" y="34741"/>
                </a:lnTo>
                <a:lnTo>
                  <a:pt x="4329079" y="59847"/>
                </a:lnTo>
                <a:lnTo>
                  <a:pt x="4359752" y="90520"/>
                </a:lnTo>
                <a:lnTo>
                  <a:pt x="4384858" y="126040"/>
                </a:lnTo>
                <a:lnTo>
                  <a:pt x="4403680" y="165690"/>
                </a:lnTo>
                <a:lnTo>
                  <a:pt x="4415500" y="208752"/>
                </a:lnTo>
                <a:lnTo>
                  <a:pt x="4419600" y="254508"/>
                </a:lnTo>
                <a:lnTo>
                  <a:pt x="4415500" y="300263"/>
                </a:lnTo>
                <a:lnTo>
                  <a:pt x="4403680" y="343325"/>
                </a:lnTo>
                <a:lnTo>
                  <a:pt x="4384858" y="382975"/>
                </a:lnTo>
                <a:lnTo>
                  <a:pt x="4359752" y="418495"/>
                </a:lnTo>
                <a:lnTo>
                  <a:pt x="4329079" y="449168"/>
                </a:lnTo>
                <a:lnTo>
                  <a:pt x="4293559" y="474274"/>
                </a:lnTo>
                <a:lnTo>
                  <a:pt x="4253909" y="493096"/>
                </a:lnTo>
                <a:lnTo>
                  <a:pt x="4210847" y="504916"/>
                </a:lnTo>
                <a:lnTo>
                  <a:pt x="4165091" y="509015"/>
                </a:lnTo>
                <a:lnTo>
                  <a:pt x="254507" y="509015"/>
                </a:lnTo>
                <a:lnTo>
                  <a:pt x="208759" y="504916"/>
                </a:lnTo>
                <a:lnTo>
                  <a:pt x="165700" y="493096"/>
                </a:lnTo>
                <a:lnTo>
                  <a:pt x="126051" y="474274"/>
                </a:lnTo>
                <a:lnTo>
                  <a:pt x="90530" y="449168"/>
                </a:lnTo>
                <a:lnTo>
                  <a:pt x="59856" y="418495"/>
                </a:lnTo>
                <a:lnTo>
                  <a:pt x="34747" y="382975"/>
                </a:lnTo>
                <a:lnTo>
                  <a:pt x="15922" y="343325"/>
                </a:lnTo>
                <a:lnTo>
                  <a:pt x="4100" y="300263"/>
                </a:lnTo>
                <a:lnTo>
                  <a:pt x="0" y="254508"/>
                </a:lnTo>
                <a:close/>
              </a:path>
            </a:pathLst>
          </a:custGeom>
          <a:ln w="28956">
            <a:solidFill>
              <a:schemeClr val="tx1">
                <a:lumMod val="6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6" name="object 5">
            <a:extLst>
              <a:ext uri="{FF2B5EF4-FFF2-40B4-BE49-F238E27FC236}">
                <a16:creationId xmlns:a16="http://schemas.microsoft.com/office/drawing/2014/main" id="{7BB2E0E5-7AE7-4A61-872E-7975C1C6E9BC}"/>
              </a:ext>
            </a:extLst>
          </p:cNvPr>
          <p:cNvSpPr txBox="1"/>
          <p:nvPr/>
        </p:nvSpPr>
        <p:spPr>
          <a:xfrm>
            <a:off x="2314201" y="2526947"/>
            <a:ext cx="3931854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2200" spc="-5" dirty="0">
                <a:solidFill>
                  <a:schemeClr val="tx1">
                    <a:lumMod val="65000"/>
                  </a:schemeClr>
                </a:solidFill>
                <a:latin typeface="Algerian" panose="04020705040A02060702" pitchFamily="82" charset="0"/>
                <a:cs typeface="Arial"/>
              </a:rPr>
              <a:t>I – étude de l’existent</a:t>
            </a:r>
            <a:endParaRPr lang="fr-FR" sz="2200" dirty="0">
              <a:solidFill>
                <a:schemeClr val="tx1">
                  <a:lumMod val="65000"/>
                </a:schemeClr>
              </a:solidFill>
              <a:latin typeface="Algerian" panose="04020705040A02060702" pitchFamily="82" charset="0"/>
              <a:cs typeface="Arial"/>
            </a:endParaRPr>
          </a:p>
        </p:txBody>
      </p:sp>
      <p:sp>
        <p:nvSpPr>
          <p:cNvPr id="17" name="Ellipse 7">
            <a:extLst>
              <a:ext uri="{FF2B5EF4-FFF2-40B4-BE49-F238E27FC236}">
                <a16:creationId xmlns:a16="http://schemas.microsoft.com/office/drawing/2014/main" id="{5180E0A3-8562-4117-B025-F53197B824B4}"/>
              </a:ext>
            </a:extLst>
          </p:cNvPr>
          <p:cNvSpPr/>
          <p:nvPr/>
        </p:nvSpPr>
        <p:spPr>
          <a:xfrm>
            <a:off x="1865839" y="2573972"/>
            <a:ext cx="307035" cy="281524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8" name="object 12">
            <a:extLst>
              <a:ext uri="{FF2B5EF4-FFF2-40B4-BE49-F238E27FC236}">
                <a16:creationId xmlns:a16="http://schemas.microsoft.com/office/drawing/2014/main" id="{CF2E6AC5-42E1-4FB3-B85D-22A90E0F4338}"/>
              </a:ext>
            </a:extLst>
          </p:cNvPr>
          <p:cNvSpPr/>
          <p:nvPr/>
        </p:nvSpPr>
        <p:spPr>
          <a:xfrm>
            <a:off x="2321218" y="3205408"/>
            <a:ext cx="4419600" cy="509270"/>
          </a:xfrm>
          <a:custGeom>
            <a:avLst/>
            <a:gdLst/>
            <a:ahLst/>
            <a:cxnLst/>
            <a:rect l="l" t="t" r="r" b="b"/>
            <a:pathLst>
              <a:path w="4419600" h="509269">
                <a:moveTo>
                  <a:pt x="0" y="254508"/>
                </a:moveTo>
                <a:lnTo>
                  <a:pt x="4100" y="208752"/>
                </a:lnTo>
                <a:lnTo>
                  <a:pt x="15922" y="165690"/>
                </a:lnTo>
                <a:lnTo>
                  <a:pt x="34747" y="126040"/>
                </a:lnTo>
                <a:lnTo>
                  <a:pt x="59856" y="90520"/>
                </a:lnTo>
                <a:lnTo>
                  <a:pt x="90530" y="59847"/>
                </a:lnTo>
                <a:lnTo>
                  <a:pt x="126051" y="34741"/>
                </a:lnTo>
                <a:lnTo>
                  <a:pt x="165700" y="15919"/>
                </a:lnTo>
                <a:lnTo>
                  <a:pt x="208759" y="4099"/>
                </a:lnTo>
                <a:lnTo>
                  <a:pt x="254507" y="0"/>
                </a:lnTo>
                <a:lnTo>
                  <a:pt x="4165091" y="0"/>
                </a:lnTo>
                <a:lnTo>
                  <a:pt x="4210847" y="4099"/>
                </a:lnTo>
                <a:lnTo>
                  <a:pt x="4253909" y="15919"/>
                </a:lnTo>
                <a:lnTo>
                  <a:pt x="4293559" y="34741"/>
                </a:lnTo>
                <a:lnTo>
                  <a:pt x="4329079" y="59847"/>
                </a:lnTo>
                <a:lnTo>
                  <a:pt x="4359752" y="90520"/>
                </a:lnTo>
                <a:lnTo>
                  <a:pt x="4384858" y="126040"/>
                </a:lnTo>
                <a:lnTo>
                  <a:pt x="4403680" y="165690"/>
                </a:lnTo>
                <a:lnTo>
                  <a:pt x="4415500" y="208752"/>
                </a:lnTo>
                <a:lnTo>
                  <a:pt x="4419600" y="254508"/>
                </a:lnTo>
                <a:lnTo>
                  <a:pt x="4415500" y="300263"/>
                </a:lnTo>
                <a:lnTo>
                  <a:pt x="4403680" y="343325"/>
                </a:lnTo>
                <a:lnTo>
                  <a:pt x="4384858" y="382975"/>
                </a:lnTo>
                <a:lnTo>
                  <a:pt x="4359752" y="418495"/>
                </a:lnTo>
                <a:lnTo>
                  <a:pt x="4329079" y="449168"/>
                </a:lnTo>
                <a:lnTo>
                  <a:pt x="4293559" y="474274"/>
                </a:lnTo>
                <a:lnTo>
                  <a:pt x="4253909" y="493096"/>
                </a:lnTo>
                <a:lnTo>
                  <a:pt x="4210847" y="504916"/>
                </a:lnTo>
                <a:lnTo>
                  <a:pt x="4165091" y="509015"/>
                </a:lnTo>
                <a:lnTo>
                  <a:pt x="254507" y="509015"/>
                </a:lnTo>
                <a:lnTo>
                  <a:pt x="208759" y="504916"/>
                </a:lnTo>
                <a:lnTo>
                  <a:pt x="165700" y="493096"/>
                </a:lnTo>
                <a:lnTo>
                  <a:pt x="126051" y="474274"/>
                </a:lnTo>
                <a:lnTo>
                  <a:pt x="90530" y="449168"/>
                </a:lnTo>
                <a:lnTo>
                  <a:pt x="59856" y="418495"/>
                </a:lnTo>
                <a:lnTo>
                  <a:pt x="34747" y="382975"/>
                </a:lnTo>
                <a:lnTo>
                  <a:pt x="15922" y="343325"/>
                </a:lnTo>
                <a:lnTo>
                  <a:pt x="4100" y="300263"/>
                </a:lnTo>
                <a:lnTo>
                  <a:pt x="0" y="254508"/>
                </a:lnTo>
                <a:close/>
              </a:path>
            </a:pathLst>
          </a:custGeom>
          <a:ln w="28956">
            <a:solidFill>
              <a:schemeClr val="tx1">
                <a:lumMod val="6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9" name="object 5">
            <a:extLst>
              <a:ext uri="{FF2B5EF4-FFF2-40B4-BE49-F238E27FC236}">
                <a16:creationId xmlns:a16="http://schemas.microsoft.com/office/drawing/2014/main" id="{26B66867-61A0-47FA-A0F2-ABBDBADE6F93}"/>
              </a:ext>
            </a:extLst>
          </p:cNvPr>
          <p:cNvSpPr txBox="1"/>
          <p:nvPr/>
        </p:nvSpPr>
        <p:spPr>
          <a:xfrm>
            <a:off x="2641525" y="3272256"/>
            <a:ext cx="3870693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2000" spc="-5" dirty="0">
                <a:solidFill>
                  <a:schemeClr val="tx1">
                    <a:lumMod val="65000"/>
                  </a:schemeClr>
                </a:solidFill>
                <a:latin typeface="Algerian" panose="04020705040A02060702" pitchFamily="82" charset="0"/>
                <a:cs typeface="Arial"/>
              </a:rPr>
              <a:t>II – Analyse et spécification </a:t>
            </a:r>
            <a:endParaRPr lang="fr-FR" sz="2000" dirty="0">
              <a:solidFill>
                <a:schemeClr val="tx1">
                  <a:lumMod val="65000"/>
                </a:schemeClr>
              </a:solidFill>
              <a:latin typeface="Algerian" panose="04020705040A02060702" pitchFamily="82" charset="0"/>
              <a:cs typeface="Arial"/>
            </a:endParaRPr>
          </a:p>
        </p:txBody>
      </p:sp>
      <p:sp>
        <p:nvSpPr>
          <p:cNvPr id="20" name="Ellipse 7">
            <a:extLst>
              <a:ext uri="{FF2B5EF4-FFF2-40B4-BE49-F238E27FC236}">
                <a16:creationId xmlns:a16="http://schemas.microsoft.com/office/drawing/2014/main" id="{8B7B6A3C-45AC-482B-BF65-2E465F077F88}"/>
              </a:ext>
            </a:extLst>
          </p:cNvPr>
          <p:cNvSpPr/>
          <p:nvPr/>
        </p:nvSpPr>
        <p:spPr>
          <a:xfrm>
            <a:off x="2193163" y="3319281"/>
            <a:ext cx="307035" cy="281524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21" name="object 12">
            <a:extLst>
              <a:ext uri="{FF2B5EF4-FFF2-40B4-BE49-F238E27FC236}">
                <a16:creationId xmlns:a16="http://schemas.microsoft.com/office/drawing/2014/main" id="{B5269398-25E8-4A14-A7D3-8FCAA3EDBC9B}"/>
              </a:ext>
            </a:extLst>
          </p:cNvPr>
          <p:cNvSpPr/>
          <p:nvPr/>
        </p:nvSpPr>
        <p:spPr>
          <a:xfrm>
            <a:off x="2283777" y="3972252"/>
            <a:ext cx="4419600" cy="509270"/>
          </a:xfrm>
          <a:custGeom>
            <a:avLst/>
            <a:gdLst/>
            <a:ahLst/>
            <a:cxnLst/>
            <a:rect l="l" t="t" r="r" b="b"/>
            <a:pathLst>
              <a:path w="4419600" h="509269">
                <a:moveTo>
                  <a:pt x="0" y="254508"/>
                </a:moveTo>
                <a:lnTo>
                  <a:pt x="4100" y="208752"/>
                </a:lnTo>
                <a:lnTo>
                  <a:pt x="15922" y="165690"/>
                </a:lnTo>
                <a:lnTo>
                  <a:pt x="34747" y="126040"/>
                </a:lnTo>
                <a:lnTo>
                  <a:pt x="59856" y="90520"/>
                </a:lnTo>
                <a:lnTo>
                  <a:pt x="90530" y="59847"/>
                </a:lnTo>
                <a:lnTo>
                  <a:pt x="126051" y="34741"/>
                </a:lnTo>
                <a:lnTo>
                  <a:pt x="165700" y="15919"/>
                </a:lnTo>
                <a:lnTo>
                  <a:pt x="208759" y="4099"/>
                </a:lnTo>
                <a:lnTo>
                  <a:pt x="254507" y="0"/>
                </a:lnTo>
                <a:lnTo>
                  <a:pt x="4165091" y="0"/>
                </a:lnTo>
                <a:lnTo>
                  <a:pt x="4210847" y="4099"/>
                </a:lnTo>
                <a:lnTo>
                  <a:pt x="4253909" y="15919"/>
                </a:lnTo>
                <a:lnTo>
                  <a:pt x="4293559" y="34741"/>
                </a:lnTo>
                <a:lnTo>
                  <a:pt x="4329079" y="59847"/>
                </a:lnTo>
                <a:lnTo>
                  <a:pt x="4359752" y="90520"/>
                </a:lnTo>
                <a:lnTo>
                  <a:pt x="4384858" y="126040"/>
                </a:lnTo>
                <a:lnTo>
                  <a:pt x="4403680" y="165690"/>
                </a:lnTo>
                <a:lnTo>
                  <a:pt x="4415500" y="208752"/>
                </a:lnTo>
                <a:lnTo>
                  <a:pt x="4419600" y="254508"/>
                </a:lnTo>
                <a:lnTo>
                  <a:pt x="4415500" y="300263"/>
                </a:lnTo>
                <a:lnTo>
                  <a:pt x="4403680" y="343325"/>
                </a:lnTo>
                <a:lnTo>
                  <a:pt x="4384858" y="382975"/>
                </a:lnTo>
                <a:lnTo>
                  <a:pt x="4359752" y="418495"/>
                </a:lnTo>
                <a:lnTo>
                  <a:pt x="4329079" y="449168"/>
                </a:lnTo>
                <a:lnTo>
                  <a:pt x="4293559" y="474274"/>
                </a:lnTo>
                <a:lnTo>
                  <a:pt x="4253909" y="493096"/>
                </a:lnTo>
                <a:lnTo>
                  <a:pt x="4210847" y="504916"/>
                </a:lnTo>
                <a:lnTo>
                  <a:pt x="4165091" y="509015"/>
                </a:lnTo>
                <a:lnTo>
                  <a:pt x="254507" y="509015"/>
                </a:lnTo>
                <a:lnTo>
                  <a:pt x="208759" y="504916"/>
                </a:lnTo>
                <a:lnTo>
                  <a:pt x="165700" y="493096"/>
                </a:lnTo>
                <a:lnTo>
                  <a:pt x="126051" y="474274"/>
                </a:lnTo>
                <a:lnTo>
                  <a:pt x="90530" y="449168"/>
                </a:lnTo>
                <a:lnTo>
                  <a:pt x="59856" y="418495"/>
                </a:lnTo>
                <a:lnTo>
                  <a:pt x="34747" y="382975"/>
                </a:lnTo>
                <a:lnTo>
                  <a:pt x="15922" y="343325"/>
                </a:lnTo>
                <a:lnTo>
                  <a:pt x="4100" y="300263"/>
                </a:lnTo>
                <a:lnTo>
                  <a:pt x="0" y="254508"/>
                </a:lnTo>
                <a:close/>
              </a:path>
            </a:pathLst>
          </a:custGeom>
          <a:ln w="28956">
            <a:solidFill>
              <a:schemeClr val="tx1">
                <a:lumMod val="6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22" name="object 5">
            <a:extLst>
              <a:ext uri="{FF2B5EF4-FFF2-40B4-BE49-F238E27FC236}">
                <a16:creationId xmlns:a16="http://schemas.microsoft.com/office/drawing/2014/main" id="{41A61075-C6EE-448B-8000-1166C80D5BD4}"/>
              </a:ext>
            </a:extLst>
          </p:cNvPr>
          <p:cNvSpPr txBox="1"/>
          <p:nvPr/>
        </p:nvSpPr>
        <p:spPr>
          <a:xfrm>
            <a:off x="2604084" y="4039100"/>
            <a:ext cx="3908134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2200" spc="-5" dirty="0">
                <a:solidFill>
                  <a:schemeClr val="tx1">
                    <a:lumMod val="65000"/>
                  </a:schemeClr>
                </a:solidFill>
                <a:latin typeface="Algerian" panose="04020705040A02060702" pitchFamily="82" charset="0"/>
                <a:cs typeface="Arial"/>
              </a:rPr>
              <a:t>III – Conception </a:t>
            </a:r>
            <a:endParaRPr sz="2200" dirty="0">
              <a:solidFill>
                <a:schemeClr val="tx1">
                  <a:lumMod val="65000"/>
                </a:schemeClr>
              </a:solidFill>
              <a:latin typeface="Algerian" panose="04020705040A02060702" pitchFamily="82" charset="0"/>
              <a:cs typeface="Arial"/>
            </a:endParaRPr>
          </a:p>
        </p:txBody>
      </p:sp>
      <p:sp>
        <p:nvSpPr>
          <p:cNvPr id="23" name="Ellipse 7">
            <a:extLst>
              <a:ext uri="{FF2B5EF4-FFF2-40B4-BE49-F238E27FC236}">
                <a16:creationId xmlns:a16="http://schemas.microsoft.com/office/drawing/2014/main" id="{4C529B83-80BD-4D66-969C-210FB48FC718}"/>
              </a:ext>
            </a:extLst>
          </p:cNvPr>
          <p:cNvSpPr/>
          <p:nvPr/>
        </p:nvSpPr>
        <p:spPr>
          <a:xfrm>
            <a:off x="2155722" y="4086125"/>
            <a:ext cx="307035" cy="281524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24" name="object 12">
            <a:extLst>
              <a:ext uri="{FF2B5EF4-FFF2-40B4-BE49-F238E27FC236}">
                <a16:creationId xmlns:a16="http://schemas.microsoft.com/office/drawing/2014/main" id="{AF8F061C-7813-48E6-904A-CFFFA03D230C}"/>
              </a:ext>
            </a:extLst>
          </p:cNvPr>
          <p:cNvSpPr/>
          <p:nvPr/>
        </p:nvSpPr>
        <p:spPr>
          <a:xfrm>
            <a:off x="2092618" y="4727885"/>
            <a:ext cx="4419600" cy="509270"/>
          </a:xfrm>
          <a:custGeom>
            <a:avLst/>
            <a:gdLst/>
            <a:ahLst/>
            <a:cxnLst/>
            <a:rect l="l" t="t" r="r" b="b"/>
            <a:pathLst>
              <a:path w="4419600" h="509269">
                <a:moveTo>
                  <a:pt x="0" y="254508"/>
                </a:moveTo>
                <a:lnTo>
                  <a:pt x="4100" y="208752"/>
                </a:lnTo>
                <a:lnTo>
                  <a:pt x="15922" y="165690"/>
                </a:lnTo>
                <a:lnTo>
                  <a:pt x="34747" y="126040"/>
                </a:lnTo>
                <a:lnTo>
                  <a:pt x="59856" y="90520"/>
                </a:lnTo>
                <a:lnTo>
                  <a:pt x="90530" y="59847"/>
                </a:lnTo>
                <a:lnTo>
                  <a:pt x="126051" y="34741"/>
                </a:lnTo>
                <a:lnTo>
                  <a:pt x="165700" y="15919"/>
                </a:lnTo>
                <a:lnTo>
                  <a:pt x="208759" y="4099"/>
                </a:lnTo>
                <a:lnTo>
                  <a:pt x="254507" y="0"/>
                </a:lnTo>
                <a:lnTo>
                  <a:pt x="4165091" y="0"/>
                </a:lnTo>
                <a:lnTo>
                  <a:pt x="4210847" y="4099"/>
                </a:lnTo>
                <a:lnTo>
                  <a:pt x="4253909" y="15919"/>
                </a:lnTo>
                <a:lnTo>
                  <a:pt x="4293559" y="34741"/>
                </a:lnTo>
                <a:lnTo>
                  <a:pt x="4329079" y="59847"/>
                </a:lnTo>
                <a:lnTo>
                  <a:pt x="4359752" y="90520"/>
                </a:lnTo>
                <a:lnTo>
                  <a:pt x="4384858" y="126040"/>
                </a:lnTo>
                <a:lnTo>
                  <a:pt x="4403680" y="165690"/>
                </a:lnTo>
                <a:lnTo>
                  <a:pt x="4415500" y="208752"/>
                </a:lnTo>
                <a:lnTo>
                  <a:pt x="4419600" y="254508"/>
                </a:lnTo>
                <a:lnTo>
                  <a:pt x="4415500" y="300263"/>
                </a:lnTo>
                <a:lnTo>
                  <a:pt x="4403680" y="343325"/>
                </a:lnTo>
                <a:lnTo>
                  <a:pt x="4384858" y="382975"/>
                </a:lnTo>
                <a:lnTo>
                  <a:pt x="4359752" y="418495"/>
                </a:lnTo>
                <a:lnTo>
                  <a:pt x="4329079" y="449168"/>
                </a:lnTo>
                <a:lnTo>
                  <a:pt x="4293559" y="474274"/>
                </a:lnTo>
                <a:lnTo>
                  <a:pt x="4253909" y="493096"/>
                </a:lnTo>
                <a:lnTo>
                  <a:pt x="4210847" y="504916"/>
                </a:lnTo>
                <a:lnTo>
                  <a:pt x="4165091" y="509015"/>
                </a:lnTo>
                <a:lnTo>
                  <a:pt x="254507" y="509015"/>
                </a:lnTo>
                <a:lnTo>
                  <a:pt x="208759" y="504916"/>
                </a:lnTo>
                <a:lnTo>
                  <a:pt x="165700" y="493096"/>
                </a:lnTo>
                <a:lnTo>
                  <a:pt x="126051" y="474274"/>
                </a:lnTo>
                <a:lnTo>
                  <a:pt x="90530" y="449168"/>
                </a:lnTo>
                <a:lnTo>
                  <a:pt x="59856" y="418495"/>
                </a:lnTo>
                <a:lnTo>
                  <a:pt x="34747" y="382975"/>
                </a:lnTo>
                <a:lnTo>
                  <a:pt x="15922" y="343325"/>
                </a:lnTo>
                <a:lnTo>
                  <a:pt x="4100" y="300263"/>
                </a:lnTo>
                <a:lnTo>
                  <a:pt x="0" y="254508"/>
                </a:lnTo>
                <a:close/>
              </a:path>
            </a:pathLst>
          </a:custGeom>
          <a:ln w="28956">
            <a:solidFill>
              <a:schemeClr val="tx1">
                <a:lumMod val="6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25" name="object 5">
            <a:extLst>
              <a:ext uri="{FF2B5EF4-FFF2-40B4-BE49-F238E27FC236}">
                <a16:creationId xmlns:a16="http://schemas.microsoft.com/office/drawing/2014/main" id="{325EBBC7-8EEB-493A-AB33-E81CE0A25E81}"/>
              </a:ext>
            </a:extLst>
          </p:cNvPr>
          <p:cNvSpPr txBox="1"/>
          <p:nvPr/>
        </p:nvSpPr>
        <p:spPr>
          <a:xfrm>
            <a:off x="2412925" y="4794733"/>
            <a:ext cx="383313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2200" spc="-5" dirty="0">
                <a:solidFill>
                  <a:schemeClr val="tx1">
                    <a:lumMod val="65000"/>
                  </a:schemeClr>
                </a:solidFill>
                <a:latin typeface="Algerian" panose="04020705040A02060702" pitchFamily="82" charset="0"/>
                <a:cs typeface="Arial"/>
              </a:rPr>
              <a:t>IV – Réalisation</a:t>
            </a:r>
            <a:endParaRPr lang="fr-FR" sz="2200" dirty="0">
              <a:solidFill>
                <a:schemeClr val="tx1">
                  <a:lumMod val="65000"/>
                </a:schemeClr>
              </a:solidFill>
              <a:latin typeface="Algerian" panose="04020705040A02060702" pitchFamily="82" charset="0"/>
              <a:cs typeface="Arial"/>
            </a:endParaRPr>
          </a:p>
        </p:txBody>
      </p:sp>
      <p:sp>
        <p:nvSpPr>
          <p:cNvPr id="26" name="Ellipse 7">
            <a:extLst>
              <a:ext uri="{FF2B5EF4-FFF2-40B4-BE49-F238E27FC236}">
                <a16:creationId xmlns:a16="http://schemas.microsoft.com/office/drawing/2014/main" id="{6A2A6459-B5BC-4E2A-BF88-9ADCA56BBD13}"/>
              </a:ext>
            </a:extLst>
          </p:cNvPr>
          <p:cNvSpPr/>
          <p:nvPr/>
        </p:nvSpPr>
        <p:spPr>
          <a:xfrm>
            <a:off x="1964563" y="4841758"/>
            <a:ext cx="307035" cy="281524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27" name="object 12">
            <a:extLst>
              <a:ext uri="{FF2B5EF4-FFF2-40B4-BE49-F238E27FC236}">
                <a16:creationId xmlns:a16="http://schemas.microsoft.com/office/drawing/2014/main" id="{717F9FB9-22FC-4E83-9C11-D16C2DEBE0C3}"/>
              </a:ext>
            </a:extLst>
          </p:cNvPr>
          <p:cNvSpPr/>
          <p:nvPr/>
        </p:nvSpPr>
        <p:spPr>
          <a:xfrm>
            <a:off x="1624435" y="5498636"/>
            <a:ext cx="4419600" cy="509270"/>
          </a:xfrm>
          <a:custGeom>
            <a:avLst/>
            <a:gdLst/>
            <a:ahLst/>
            <a:cxnLst/>
            <a:rect l="l" t="t" r="r" b="b"/>
            <a:pathLst>
              <a:path w="4419600" h="509269">
                <a:moveTo>
                  <a:pt x="0" y="254508"/>
                </a:moveTo>
                <a:lnTo>
                  <a:pt x="4100" y="208752"/>
                </a:lnTo>
                <a:lnTo>
                  <a:pt x="15922" y="165690"/>
                </a:lnTo>
                <a:lnTo>
                  <a:pt x="34747" y="126040"/>
                </a:lnTo>
                <a:lnTo>
                  <a:pt x="59856" y="90520"/>
                </a:lnTo>
                <a:lnTo>
                  <a:pt x="90530" y="59847"/>
                </a:lnTo>
                <a:lnTo>
                  <a:pt x="126051" y="34741"/>
                </a:lnTo>
                <a:lnTo>
                  <a:pt x="165700" y="15919"/>
                </a:lnTo>
                <a:lnTo>
                  <a:pt x="208759" y="4099"/>
                </a:lnTo>
                <a:lnTo>
                  <a:pt x="254507" y="0"/>
                </a:lnTo>
                <a:lnTo>
                  <a:pt x="4165091" y="0"/>
                </a:lnTo>
                <a:lnTo>
                  <a:pt x="4210847" y="4099"/>
                </a:lnTo>
                <a:lnTo>
                  <a:pt x="4253909" y="15919"/>
                </a:lnTo>
                <a:lnTo>
                  <a:pt x="4293559" y="34741"/>
                </a:lnTo>
                <a:lnTo>
                  <a:pt x="4329079" y="59847"/>
                </a:lnTo>
                <a:lnTo>
                  <a:pt x="4359752" y="90520"/>
                </a:lnTo>
                <a:lnTo>
                  <a:pt x="4384858" y="126040"/>
                </a:lnTo>
                <a:lnTo>
                  <a:pt x="4403680" y="165690"/>
                </a:lnTo>
                <a:lnTo>
                  <a:pt x="4415500" y="208752"/>
                </a:lnTo>
                <a:lnTo>
                  <a:pt x="4419600" y="254508"/>
                </a:lnTo>
                <a:lnTo>
                  <a:pt x="4415500" y="300263"/>
                </a:lnTo>
                <a:lnTo>
                  <a:pt x="4403680" y="343325"/>
                </a:lnTo>
                <a:lnTo>
                  <a:pt x="4384858" y="382975"/>
                </a:lnTo>
                <a:lnTo>
                  <a:pt x="4359752" y="418495"/>
                </a:lnTo>
                <a:lnTo>
                  <a:pt x="4329079" y="449168"/>
                </a:lnTo>
                <a:lnTo>
                  <a:pt x="4293559" y="474274"/>
                </a:lnTo>
                <a:lnTo>
                  <a:pt x="4253909" y="493096"/>
                </a:lnTo>
                <a:lnTo>
                  <a:pt x="4210847" y="504916"/>
                </a:lnTo>
                <a:lnTo>
                  <a:pt x="4165091" y="509015"/>
                </a:lnTo>
                <a:lnTo>
                  <a:pt x="254507" y="509015"/>
                </a:lnTo>
                <a:lnTo>
                  <a:pt x="208759" y="504916"/>
                </a:lnTo>
                <a:lnTo>
                  <a:pt x="165700" y="493096"/>
                </a:lnTo>
                <a:lnTo>
                  <a:pt x="126051" y="474274"/>
                </a:lnTo>
                <a:lnTo>
                  <a:pt x="90530" y="449168"/>
                </a:lnTo>
                <a:lnTo>
                  <a:pt x="59856" y="418495"/>
                </a:lnTo>
                <a:lnTo>
                  <a:pt x="34747" y="382975"/>
                </a:lnTo>
                <a:lnTo>
                  <a:pt x="15922" y="343325"/>
                </a:lnTo>
                <a:lnTo>
                  <a:pt x="4100" y="300263"/>
                </a:lnTo>
                <a:lnTo>
                  <a:pt x="0" y="254508"/>
                </a:lnTo>
                <a:close/>
              </a:path>
            </a:pathLst>
          </a:custGeom>
          <a:ln w="28956">
            <a:solidFill>
              <a:schemeClr val="tx1">
                <a:lumMod val="6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28" name="object 5">
            <a:extLst>
              <a:ext uri="{FF2B5EF4-FFF2-40B4-BE49-F238E27FC236}">
                <a16:creationId xmlns:a16="http://schemas.microsoft.com/office/drawing/2014/main" id="{9F803B51-CB38-4D82-B3EE-1665691AAFCA}"/>
              </a:ext>
            </a:extLst>
          </p:cNvPr>
          <p:cNvSpPr txBox="1"/>
          <p:nvPr/>
        </p:nvSpPr>
        <p:spPr>
          <a:xfrm>
            <a:off x="1944742" y="5565484"/>
            <a:ext cx="3935553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2200" spc="-5" dirty="0">
                <a:solidFill>
                  <a:schemeClr val="tx1">
                    <a:lumMod val="65000"/>
                  </a:schemeClr>
                </a:solidFill>
                <a:latin typeface="Algerian" panose="04020705040A02060702" pitchFamily="82" charset="0"/>
                <a:cs typeface="Arial"/>
              </a:rPr>
              <a:t>conclusion</a:t>
            </a:r>
            <a:endParaRPr sz="2200" dirty="0">
              <a:solidFill>
                <a:schemeClr val="tx1">
                  <a:lumMod val="65000"/>
                </a:schemeClr>
              </a:solidFill>
              <a:latin typeface="Algerian" panose="04020705040A02060702" pitchFamily="82" charset="0"/>
              <a:cs typeface="Arial"/>
            </a:endParaRPr>
          </a:p>
        </p:txBody>
      </p:sp>
      <p:sp>
        <p:nvSpPr>
          <p:cNvPr id="29" name="Ellipse 7">
            <a:extLst>
              <a:ext uri="{FF2B5EF4-FFF2-40B4-BE49-F238E27FC236}">
                <a16:creationId xmlns:a16="http://schemas.microsoft.com/office/drawing/2014/main" id="{6D0DCF75-2699-4220-86B6-2A1252B1A362}"/>
              </a:ext>
            </a:extLst>
          </p:cNvPr>
          <p:cNvSpPr/>
          <p:nvPr/>
        </p:nvSpPr>
        <p:spPr>
          <a:xfrm>
            <a:off x="1496380" y="5612509"/>
            <a:ext cx="307035" cy="281524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600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Nuage 2">
            <a:extLst>
              <a:ext uri="{FF2B5EF4-FFF2-40B4-BE49-F238E27FC236}">
                <a16:creationId xmlns:a16="http://schemas.microsoft.com/office/drawing/2014/main" id="{93D85DC6-2CB9-4E1E-9248-A93F6810C285}"/>
              </a:ext>
            </a:extLst>
          </p:cNvPr>
          <p:cNvSpPr/>
          <p:nvPr/>
        </p:nvSpPr>
        <p:spPr>
          <a:xfrm>
            <a:off x="959184" y="1714847"/>
            <a:ext cx="2664309" cy="1729173"/>
          </a:xfrm>
          <a:prstGeom prst="cloud">
            <a:avLst/>
          </a:prstGeom>
          <a:noFill/>
          <a:ln>
            <a:solidFill>
              <a:srgbClr val="00006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ln w="0"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Difficulté dans la modification des données </a:t>
            </a:r>
          </a:p>
        </p:txBody>
      </p:sp>
      <p:sp>
        <p:nvSpPr>
          <p:cNvPr id="19" name="Nuage 2">
            <a:extLst>
              <a:ext uri="{FF2B5EF4-FFF2-40B4-BE49-F238E27FC236}">
                <a16:creationId xmlns:a16="http://schemas.microsoft.com/office/drawing/2014/main" id="{F6A61832-7405-4447-BC8E-821CAB97B2F1}"/>
              </a:ext>
            </a:extLst>
          </p:cNvPr>
          <p:cNvSpPr/>
          <p:nvPr/>
        </p:nvSpPr>
        <p:spPr>
          <a:xfrm>
            <a:off x="7375881" y="1149935"/>
            <a:ext cx="2445368" cy="1476610"/>
          </a:xfrm>
          <a:prstGeom prst="cloud">
            <a:avLst/>
          </a:prstGeom>
          <a:noFill/>
          <a:ln>
            <a:solidFill>
              <a:srgbClr val="00006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ln w="0"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Taux de détection faible</a:t>
            </a:r>
          </a:p>
        </p:txBody>
      </p:sp>
      <p:sp>
        <p:nvSpPr>
          <p:cNvPr id="20" name="Nuage 2">
            <a:extLst>
              <a:ext uri="{FF2B5EF4-FFF2-40B4-BE49-F238E27FC236}">
                <a16:creationId xmlns:a16="http://schemas.microsoft.com/office/drawing/2014/main" id="{9678A1CC-BB2B-467B-B233-E21E86759379}"/>
              </a:ext>
            </a:extLst>
          </p:cNvPr>
          <p:cNvSpPr/>
          <p:nvPr/>
        </p:nvSpPr>
        <p:spPr>
          <a:xfrm>
            <a:off x="7997551" y="4308517"/>
            <a:ext cx="3261030" cy="2049204"/>
          </a:xfrm>
          <a:prstGeom prst="cloud">
            <a:avLst/>
          </a:prstGeom>
          <a:noFill/>
          <a:ln>
            <a:solidFill>
              <a:srgbClr val="00006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ln w="0"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Grande Base de donnée pour une bonne détection</a:t>
            </a:r>
          </a:p>
        </p:txBody>
      </p:sp>
      <p:sp>
        <p:nvSpPr>
          <p:cNvPr id="21" name="Nuage 2">
            <a:extLst>
              <a:ext uri="{FF2B5EF4-FFF2-40B4-BE49-F238E27FC236}">
                <a16:creationId xmlns:a16="http://schemas.microsoft.com/office/drawing/2014/main" id="{95D8E710-8A69-4541-8F42-3040CD13FDBF}"/>
              </a:ext>
            </a:extLst>
          </p:cNvPr>
          <p:cNvSpPr/>
          <p:nvPr/>
        </p:nvSpPr>
        <p:spPr>
          <a:xfrm>
            <a:off x="1748747" y="4231454"/>
            <a:ext cx="2989228" cy="2049203"/>
          </a:xfrm>
          <a:prstGeom prst="cloud">
            <a:avLst/>
          </a:prstGeom>
          <a:noFill/>
          <a:ln>
            <a:solidFill>
              <a:srgbClr val="00006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ln w="0"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Lenteur dans la détection et reconnaissance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B327E2-9B11-4E9C-B43F-816D937590B1}"/>
              </a:ext>
            </a:extLst>
          </p:cNvPr>
          <p:cNvSpPr txBox="1"/>
          <p:nvPr/>
        </p:nvSpPr>
        <p:spPr>
          <a:xfrm>
            <a:off x="3973449" y="3044279"/>
            <a:ext cx="458088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Palatino Linotype (Corps)Gothic (En-têtes)"/>
              </a:rPr>
              <a:t>Problématique :</a:t>
            </a:r>
            <a:endParaRPr lang="fr-FR" sz="44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29" name="object 15">
            <a:extLst>
              <a:ext uri="{FF2B5EF4-FFF2-40B4-BE49-F238E27FC236}">
                <a16:creationId xmlns:a16="http://schemas.microsoft.com/office/drawing/2014/main" id="{DE1D5AE7-C23D-4704-8DE5-8CB1B303E823}"/>
              </a:ext>
            </a:extLst>
          </p:cNvPr>
          <p:cNvSpPr/>
          <p:nvPr/>
        </p:nvSpPr>
        <p:spPr>
          <a:xfrm>
            <a:off x="860256" y="238441"/>
            <a:ext cx="4718455" cy="1046988"/>
          </a:xfrm>
          <a:prstGeom prst="rect">
            <a:avLst/>
          </a:prstGeom>
          <a:blipFill>
            <a:blip r:embed="rId2" cstate="print">
              <a:duotone>
                <a:prstClr val="black"/>
                <a:srgbClr val="4C7C9F">
                  <a:tint val="45000"/>
                  <a:satMod val="400000"/>
                </a:srgbClr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16">
            <a:extLst>
              <a:ext uri="{FF2B5EF4-FFF2-40B4-BE49-F238E27FC236}">
                <a16:creationId xmlns:a16="http://schemas.microsoft.com/office/drawing/2014/main" id="{022FF775-5B29-45F3-BDCD-CAC3A1C112DE}"/>
              </a:ext>
            </a:extLst>
          </p:cNvPr>
          <p:cNvSpPr/>
          <p:nvPr/>
        </p:nvSpPr>
        <p:spPr>
          <a:xfrm>
            <a:off x="1560168" y="147925"/>
            <a:ext cx="4535832" cy="16655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17">
            <a:extLst>
              <a:ext uri="{FF2B5EF4-FFF2-40B4-BE49-F238E27FC236}">
                <a16:creationId xmlns:a16="http://schemas.microsoft.com/office/drawing/2014/main" id="{51AC6A4C-FFA6-4C21-90AA-358F7326AD77}"/>
              </a:ext>
            </a:extLst>
          </p:cNvPr>
          <p:cNvSpPr txBox="1"/>
          <p:nvPr/>
        </p:nvSpPr>
        <p:spPr>
          <a:xfrm>
            <a:off x="1611684" y="577343"/>
            <a:ext cx="4391727" cy="47448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fr-FR" sz="2900" b="1" i="1" spc="5" dirty="0">
                <a:solidFill>
                  <a:srgbClr val="1F487C"/>
                </a:solidFill>
                <a:latin typeface="Monotype Corsiva"/>
              </a:rPr>
              <a:t>Introduction (1/2)</a:t>
            </a:r>
            <a:endParaRPr lang="en-GB" sz="2900" b="1" i="1" spc="5" dirty="0">
              <a:solidFill>
                <a:srgbClr val="1F487C"/>
              </a:solidFill>
              <a:latin typeface="Monotype Corsiva"/>
            </a:endParaRPr>
          </a:p>
        </p:txBody>
      </p:sp>
      <p:sp>
        <p:nvSpPr>
          <p:cNvPr id="32" name="object 18">
            <a:extLst>
              <a:ext uri="{FF2B5EF4-FFF2-40B4-BE49-F238E27FC236}">
                <a16:creationId xmlns:a16="http://schemas.microsoft.com/office/drawing/2014/main" id="{BC224DE1-6107-44F8-B0B3-13945104399F}"/>
              </a:ext>
            </a:extLst>
          </p:cNvPr>
          <p:cNvSpPr/>
          <p:nvPr/>
        </p:nvSpPr>
        <p:spPr>
          <a:xfrm>
            <a:off x="348924" y="238441"/>
            <a:ext cx="1399823" cy="1178052"/>
          </a:xfrm>
          <a:prstGeom prst="rect">
            <a:avLst/>
          </a:prstGeom>
          <a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19">
            <a:extLst>
              <a:ext uri="{FF2B5EF4-FFF2-40B4-BE49-F238E27FC236}">
                <a16:creationId xmlns:a16="http://schemas.microsoft.com/office/drawing/2014/main" id="{A166B87D-25C1-497E-B634-48FC2CDB38AA}"/>
              </a:ext>
            </a:extLst>
          </p:cNvPr>
          <p:cNvSpPr/>
          <p:nvPr/>
        </p:nvSpPr>
        <p:spPr>
          <a:xfrm>
            <a:off x="160345" y="766649"/>
            <a:ext cx="888491" cy="766572"/>
          </a:xfrm>
          <a:prstGeom prst="rect">
            <a:avLst/>
          </a:prstGeom>
          <a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3531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508FCB73-3B6D-497F-9578-9F31AD21AF6A}"/>
              </a:ext>
            </a:extLst>
          </p:cNvPr>
          <p:cNvSpPr txBox="1"/>
          <p:nvPr/>
        </p:nvSpPr>
        <p:spPr>
          <a:xfrm>
            <a:off x="400048" y="1572005"/>
            <a:ext cx="41605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Palatino Linotype (Corps)Gothic (En-têtes)"/>
              </a:rPr>
              <a:t>Objectif :</a:t>
            </a:r>
            <a:endParaRPr lang="fr-FR" sz="44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ED2DBC-561A-47CE-9ACC-7ACEF6B543B3}"/>
              </a:ext>
            </a:extLst>
          </p:cNvPr>
          <p:cNvSpPr txBox="1"/>
          <p:nvPr/>
        </p:nvSpPr>
        <p:spPr>
          <a:xfrm>
            <a:off x="1735191" y="3075056"/>
            <a:ext cx="94541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FR" sz="2000" dirty="0">
                <a:solidFill>
                  <a:schemeClr val="bg1"/>
                </a:solidFill>
              </a:rPr>
              <a:t>	La création d’un outil intelligent de reconnaissance faciale qui permet dans un temps très limité de faire la détection et la reconnaissance d’un ou plusieurs visages dans une photo ou vidéo.</a:t>
            </a:r>
          </a:p>
        </p:txBody>
      </p:sp>
      <p:sp>
        <p:nvSpPr>
          <p:cNvPr id="26" name="object 15">
            <a:extLst>
              <a:ext uri="{FF2B5EF4-FFF2-40B4-BE49-F238E27FC236}">
                <a16:creationId xmlns:a16="http://schemas.microsoft.com/office/drawing/2014/main" id="{96952ACD-8B4B-45B1-AE3E-9B74D22A3AD8}"/>
              </a:ext>
            </a:extLst>
          </p:cNvPr>
          <p:cNvSpPr/>
          <p:nvPr/>
        </p:nvSpPr>
        <p:spPr>
          <a:xfrm>
            <a:off x="860256" y="238441"/>
            <a:ext cx="4718455" cy="1046988"/>
          </a:xfrm>
          <a:prstGeom prst="rect">
            <a:avLst/>
          </a:prstGeom>
          <a:blipFill>
            <a:blip r:embed="rId2" cstate="print">
              <a:duotone>
                <a:prstClr val="black"/>
                <a:srgbClr val="4C7C9F">
                  <a:tint val="45000"/>
                  <a:satMod val="400000"/>
                </a:srgbClr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16">
            <a:extLst>
              <a:ext uri="{FF2B5EF4-FFF2-40B4-BE49-F238E27FC236}">
                <a16:creationId xmlns:a16="http://schemas.microsoft.com/office/drawing/2014/main" id="{01BF8405-DAFD-49CA-B7A3-5EE19132FD6B}"/>
              </a:ext>
            </a:extLst>
          </p:cNvPr>
          <p:cNvSpPr/>
          <p:nvPr/>
        </p:nvSpPr>
        <p:spPr>
          <a:xfrm>
            <a:off x="1560168" y="147925"/>
            <a:ext cx="4535832" cy="16655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17">
            <a:extLst>
              <a:ext uri="{FF2B5EF4-FFF2-40B4-BE49-F238E27FC236}">
                <a16:creationId xmlns:a16="http://schemas.microsoft.com/office/drawing/2014/main" id="{B6F4EEF8-CEDB-4601-9D6A-C99941689525}"/>
              </a:ext>
            </a:extLst>
          </p:cNvPr>
          <p:cNvSpPr txBox="1"/>
          <p:nvPr/>
        </p:nvSpPr>
        <p:spPr>
          <a:xfrm>
            <a:off x="1611684" y="577343"/>
            <a:ext cx="4391727" cy="47448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fr-FR" sz="2900" b="1" i="1" spc="5" dirty="0">
                <a:solidFill>
                  <a:srgbClr val="1F487C"/>
                </a:solidFill>
                <a:latin typeface="Monotype Corsiva"/>
              </a:rPr>
              <a:t>Introduction (2/2)</a:t>
            </a:r>
            <a:endParaRPr lang="en-GB" sz="2900" b="1" i="1" spc="5" dirty="0">
              <a:solidFill>
                <a:srgbClr val="1F487C"/>
              </a:solidFill>
              <a:latin typeface="Monotype Corsiva"/>
            </a:endParaRPr>
          </a:p>
        </p:txBody>
      </p:sp>
      <p:sp>
        <p:nvSpPr>
          <p:cNvPr id="29" name="object 18">
            <a:extLst>
              <a:ext uri="{FF2B5EF4-FFF2-40B4-BE49-F238E27FC236}">
                <a16:creationId xmlns:a16="http://schemas.microsoft.com/office/drawing/2014/main" id="{8325F2C9-165C-450E-9DB1-FEF40BA673EA}"/>
              </a:ext>
            </a:extLst>
          </p:cNvPr>
          <p:cNvSpPr/>
          <p:nvPr/>
        </p:nvSpPr>
        <p:spPr>
          <a:xfrm>
            <a:off x="348924" y="238441"/>
            <a:ext cx="1399823" cy="1178052"/>
          </a:xfrm>
          <a:prstGeom prst="rect">
            <a:avLst/>
          </a:prstGeom>
          <a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19">
            <a:extLst>
              <a:ext uri="{FF2B5EF4-FFF2-40B4-BE49-F238E27FC236}">
                <a16:creationId xmlns:a16="http://schemas.microsoft.com/office/drawing/2014/main" id="{BC8D381F-8CC6-4BCD-B433-3E48C7546F7D}"/>
              </a:ext>
            </a:extLst>
          </p:cNvPr>
          <p:cNvSpPr/>
          <p:nvPr/>
        </p:nvSpPr>
        <p:spPr>
          <a:xfrm>
            <a:off x="160345" y="766649"/>
            <a:ext cx="888491" cy="766572"/>
          </a:xfrm>
          <a:prstGeom prst="rect">
            <a:avLst/>
          </a:prstGeom>
          <a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36B9504-E751-4630-834A-3ED4C05F01D1}"/>
              </a:ext>
            </a:extLst>
          </p:cNvPr>
          <p:cNvSpPr txBox="1"/>
          <p:nvPr/>
        </p:nvSpPr>
        <p:spPr>
          <a:xfrm>
            <a:off x="1748747" y="4824330"/>
            <a:ext cx="94406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chemeClr val="bg1"/>
                </a:solidFill>
              </a:rPr>
              <a:t>	En plus, l’ajout des personnes à la base de donnée doit être une tâche facile et rapide à réaliser.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4779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B40E4DA5-E12A-4EC1-9918-1B6485D35D02}"/>
              </a:ext>
            </a:extLst>
          </p:cNvPr>
          <p:cNvSpPr/>
          <p:nvPr/>
        </p:nvSpPr>
        <p:spPr>
          <a:xfrm>
            <a:off x="24444" y="1550479"/>
            <a:ext cx="2349947" cy="4813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BEDB81A2-9E4C-433F-902A-2FEB4E00A4CB}"/>
              </a:ext>
            </a:extLst>
          </p:cNvPr>
          <p:cNvSpPr/>
          <p:nvPr/>
        </p:nvSpPr>
        <p:spPr>
          <a:xfrm>
            <a:off x="-762" y="1950720"/>
            <a:ext cx="1965325" cy="4032885"/>
          </a:xfrm>
          <a:custGeom>
            <a:avLst/>
            <a:gdLst/>
            <a:ahLst/>
            <a:cxnLst/>
            <a:rect l="l" t="t" r="r" b="b"/>
            <a:pathLst>
              <a:path w="1965325" h="4032885">
                <a:moveTo>
                  <a:pt x="0" y="0"/>
                </a:moveTo>
                <a:lnTo>
                  <a:pt x="181" y="2005837"/>
                </a:lnTo>
                <a:lnTo>
                  <a:pt x="5640" y="2005964"/>
                </a:lnTo>
                <a:lnTo>
                  <a:pt x="10371" y="2010663"/>
                </a:lnTo>
                <a:lnTo>
                  <a:pt x="10189" y="2016252"/>
                </a:lnTo>
                <a:lnTo>
                  <a:pt x="10189" y="2022093"/>
                </a:lnTo>
                <a:lnTo>
                  <a:pt x="5640" y="2026665"/>
                </a:lnTo>
                <a:lnTo>
                  <a:pt x="0" y="2026665"/>
                </a:lnTo>
                <a:lnTo>
                  <a:pt x="0" y="4032504"/>
                </a:lnTo>
                <a:lnTo>
                  <a:pt x="47750" y="4031920"/>
                </a:lnTo>
                <a:lnTo>
                  <a:pt x="95220" y="4030179"/>
                </a:lnTo>
                <a:lnTo>
                  <a:pt x="142398" y="4027293"/>
                </a:lnTo>
                <a:lnTo>
                  <a:pt x="189270" y="4023275"/>
                </a:lnTo>
                <a:lnTo>
                  <a:pt x="235824" y="4018139"/>
                </a:lnTo>
                <a:lnTo>
                  <a:pt x="282047" y="4011897"/>
                </a:lnTo>
                <a:lnTo>
                  <a:pt x="327926" y="4004564"/>
                </a:lnTo>
                <a:lnTo>
                  <a:pt x="373448" y="3996152"/>
                </a:lnTo>
                <a:lnTo>
                  <a:pt x="418601" y="3986674"/>
                </a:lnTo>
                <a:lnTo>
                  <a:pt x="463371" y="3976144"/>
                </a:lnTo>
                <a:lnTo>
                  <a:pt x="507745" y="3964574"/>
                </a:lnTo>
                <a:lnTo>
                  <a:pt x="551711" y="3951979"/>
                </a:lnTo>
                <a:lnTo>
                  <a:pt x="595256" y="3938371"/>
                </a:lnTo>
                <a:lnTo>
                  <a:pt x="638367" y="3923763"/>
                </a:lnTo>
                <a:lnTo>
                  <a:pt x="681031" y="3908168"/>
                </a:lnTo>
                <a:lnTo>
                  <a:pt x="723236" y="3891601"/>
                </a:lnTo>
                <a:lnTo>
                  <a:pt x="764967" y="3874073"/>
                </a:lnTo>
                <a:lnTo>
                  <a:pt x="806213" y="3855598"/>
                </a:lnTo>
                <a:lnTo>
                  <a:pt x="846961" y="3836190"/>
                </a:lnTo>
                <a:lnTo>
                  <a:pt x="887198" y="3815862"/>
                </a:lnTo>
                <a:lnTo>
                  <a:pt x="926910" y="3794626"/>
                </a:lnTo>
                <a:lnTo>
                  <a:pt x="966086" y="3772496"/>
                </a:lnTo>
                <a:lnTo>
                  <a:pt x="1004711" y="3749485"/>
                </a:lnTo>
                <a:lnTo>
                  <a:pt x="1042774" y="3725606"/>
                </a:lnTo>
                <a:lnTo>
                  <a:pt x="1080262" y="3700873"/>
                </a:lnTo>
                <a:lnTo>
                  <a:pt x="1117161" y="3675299"/>
                </a:lnTo>
                <a:lnTo>
                  <a:pt x="1153458" y="3648896"/>
                </a:lnTo>
                <a:lnTo>
                  <a:pt x="1189142" y="3621679"/>
                </a:lnTo>
                <a:lnTo>
                  <a:pt x="1224198" y="3593660"/>
                </a:lnTo>
                <a:lnTo>
                  <a:pt x="1258615" y="3564853"/>
                </a:lnTo>
                <a:lnTo>
                  <a:pt x="1292379" y="3535270"/>
                </a:lnTo>
                <a:lnTo>
                  <a:pt x="1325477" y="3504925"/>
                </a:lnTo>
                <a:lnTo>
                  <a:pt x="1357897" y="3473831"/>
                </a:lnTo>
                <a:lnTo>
                  <a:pt x="1389626" y="3442001"/>
                </a:lnTo>
                <a:lnTo>
                  <a:pt x="1420650" y="3409449"/>
                </a:lnTo>
                <a:lnTo>
                  <a:pt x="1450957" y="3376187"/>
                </a:lnTo>
                <a:lnTo>
                  <a:pt x="1480535" y="3342230"/>
                </a:lnTo>
                <a:lnTo>
                  <a:pt x="1509369" y="3307589"/>
                </a:lnTo>
                <a:lnTo>
                  <a:pt x="1537448" y="3272279"/>
                </a:lnTo>
                <a:lnTo>
                  <a:pt x="1564758" y="3236312"/>
                </a:lnTo>
                <a:lnTo>
                  <a:pt x="1591287" y="3199702"/>
                </a:lnTo>
                <a:lnTo>
                  <a:pt x="1617022" y="3162461"/>
                </a:lnTo>
                <a:lnTo>
                  <a:pt x="1641950" y="3124604"/>
                </a:lnTo>
                <a:lnTo>
                  <a:pt x="1666057" y="3086143"/>
                </a:lnTo>
                <a:lnTo>
                  <a:pt x="1689332" y="3047091"/>
                </a:lnTo>
                <a:lnTo>
                  <a:pt x="1711761" y="3007462"/>
                </a:lnTo>
                <a:lnTo>
                  <a:pt x="1733332" y="2967269"/>
                </a:lnTo>
                <a:lnTo>
                  <a:pt x="1754031" y="2926524"/>
                </a:lnTo>
                <a:lnTo>
                  <a:pt x="1773846" y="2885242"/>
                </a:lnTo>
                <a:lnTo>
                  <a:pt x="1792763" y="2843436"/>
                </a:lnTo>
                <a:lnTo>
                  <a:pt x="1810771" y="2801117"/>
                </a:lnTo>
                <a:lnTo>
                  <a:pt x="1827855" y="2758301"/>
                </a:lnTo>
                <a:lnTo>
                  <a:pt x="1844004" y="2715000"/>
                </a:lnTo>
                <a:lnTo>
                  <a:pt x="1859204" y="2671227"/>
                </a:lnTo>
                <a:lnTo>
                  <a:pt x="1873443" y="2626995"/>
                </a:lnTo>
                <a:lnTo>
                  <a:pt x="1886708" y="2582318"/>
                </a:lnTo>
                <a:lnTo>
                  <a:pt x="1898985" y="2537208"/>
                </a:lnTo>
                <a:lnTo>
                  <a:pt x="1910262" y="2491680"/>
                </a:lnTo>
                <a:lnTo>
                  <a:pt x="1920526" y="2445746"/>
                </a:lnTo>
                <a:lnTo>
                  <a:pt x="1929764" y="2399419"/>
                </a:lnTo>
                <a:lnTo>
                  <a:pt x="1937964" y="2352712"/>
                </a:lnTo>
                <a:lnTo>
                  <a:pt x="1945112" y="2305640"/>
                </a:lnTo>
                <a:lnTo>
                  <a:pt x="1951196" y="2258214"/>
                </a:lnTo>
                <a:lnTo>
                  <a:pt x="1956202" y="2210448"/>
                </a:lnTo>
                <a:lnTo>
                  <a:pt x="1960118" y="2162356"/>
                </a:lnTo>
                <a:lnTo>
                  <a:pt x="1962932" y="2113951"/>
                </a:lnTo>
                <a:lnTo>
                  <a:pt x="1964629" y="2065245"/>
                </a:lnTo>
                <a:lnTo>
                  <a:pt x="1965077" y="2026665"/>
                </a:lnTo>
                <a:lnTo>
                  <a:pt x="1965077" y="2005837"/>
                </a:lnTo>
                <a:lnTo>
                  <a:pt x="1964629" y="1967269"/>
                </a:lnTo>
                <a:lnTo>
                  <a:pt x="1962932" y="1918574"/>
                </a:lnTo>
                <a:lnTo>
                  <a:pt x="1960118" y="1870178"/>
                </a:lnTo>
                <a:lnTo>
                  <a:pt x="1956202" y="1822094"/>
                </a:lnTo>
                <a:lnTo>
                  <a:pt x="1951196" y="1774337"/>
                </a:lnTo>
                <a:lnTo>
                  <a:pt x="1945112" y="1726919"/>
                </a:lnTo>
                <a:lnTo>
                  <a:pt x="1937964" y="1679854"/>
                </a:lnTo>
                <a:lnTo>
                  <a:pt x="1929764" y="1633154"/>
                </a:lnTo>
                <a:lnTo>
                  <a:pt x="1920526" y="1586833"/>
                </a:lnTo>
                <a:lnTo>
                  <a:pt x="1910262" y="1540905"/>
                </a:lnTo>
                <a:lnTo>
                  <a:pt x="1898985" y="1495381"/>
                </a:lnTo>
                <a:lnTo>
                  <a:pt x="1886708" y="1450276"/>
                </a:lnTo>
                <a:lnTo>
                  <a:pt x="1873443" y="1405603"/>
                </a:lnTo>
                <a:lnTo>
                  <a:pt x="1859204" y="1361375"/>
                </a:lnTo>
                <a:lnTo>
                  <a:pt x="1844004" y="1317605"/>
                </a:lnTo>
                <a:lnTo>
                  <a:pt x="1827855" y="1274307"/>
                </a:lnTo>
                <a:lnTo>
                  <a:pt x="1810771" y="1231493"/>
                </a:lnTo>
                <a:lnTo>
                  <a:pt x="1792763" y="1189177"/>
                </a:lnTo>
                <a:lnTo>
                  <a:pt x="1773846" y="1147371"/>
                </a:lnTo>
                <a:lnTo>
                  <a:pt x="1754031" y="1106090"/>
                </a:lnTo>
                <a:lnTo>
                  <a:pt x="1733332" y="1065347"/>
                </a:lnTo>
                <a:lnTo>
                  <a:pt x="1711761" y="1025154"/>
                </a:lnTo>
                <a:lnTo>
                  <a:pt x="1689332" y="985525"/>
                </a:lnTo>
                <a:lnTo>
                  <a:pt x="1666057" y="946473"/>
                </a:lnTo>
                <a:lnTo>
                  <a:pt x="1641950" y="908011"/>
                </a:lnTo>
                <a:lnTo>
                  <a:pt x="1617022" y="870153"/>
                </a:lnTo>
                <a:lnTo>
                  <a:pt x="1591287" y="832911"/>
                </a:lnTo>
                <a:lnTo>
                  <a:pt x="1564758" y="796300"/>
                </a:lnTo>
                <a:lnTo>
                  <a:pt x="1537448" y="760331"/>
                </a:lnTo>
                <a:lnTo>
                  <a:pt x="1509369" y="725019"/>
                </a:lnTo>
                <a:lnTo>
                  <a:pt x="1480535" y="690376"/>
                </a:lnTo>
                <a:lnTo>
                  <a:pt x="1450957" y="656416"/>
                </a:lnTo>
                <a:lnTo>
                  <a:pt x="1420650" y="623152"/>
                </a:lnTo>
                <a:lnTo>
                  <a:pt x="1389626" y="590597"/>
                </a:lnTo>
                <a:lnTo>
                  <a:pt x="1357897" y="558765"/>
                </a:lnTo>
                <a:lnTo>
                  <a:pt x="1325477" y="527668"/>
                </a:lnTo>
                <a:lnTo>
                  <a:pt x="1292379" y="497320"/>
                </a:lnTo>
                <a:lnTo>
                  <a:pt x="1258615" y="467733"/>
                </a:lnTo>
                <a:lnTo>
                  <a:pt x="1224198" y="438922"/>
                </a:lnTo>
                <a:lnTo>
                  <a:pt x="1189142" y="410900"/>
                </a:lnTo>
                <a:lnTo>
                  <a:pt x="1153458" y="383679"/>
                </a:lnTo>
                <a:lnTo>
                  <a:pt x="1117161" y="357273"/>
                </a:lnTo>
                <a:lnTo>
                  <a:pt x="1080262" y="331695"/>
                </a:lnTo>
                <a:lnTo>
                  <a:pt x="1042774" y="306958"/>
                </a:lnTo>
                <a:lnTo>
                  <a:pt x="1004711" y="283076"/>
                </a:lnTo>
                <a:lnTo>
                  <a:pt x="966086" y="260061"/>
                </a:lnTo>
                <a:lnTo>
                  <a:pt x="926910" y="237928"/>
                </a:lnTo>
                <a:lnTo>
                  <a:pt x="887198" y="216688"/>
                </a:lnTo>
                <a:lnTo>
                  <a:pt x="846961" y="196356"/>
                </a:lnTo>
                <a:lnTo>
                  <a:pt x="806213" y="176944"/>
                </a:lnTo>
                <a:lnTo>
                  <a:pt x="764967" y="158466"/>
                </a:lnTo>
                <a:lnTo>
                  <a:pt x="723236" y="140935"/>
                </a:lnTo>
                <a:lnTo>
                  <a:pt x="681031" y="124364"/>
                </a:lnTo>
                <a:lnTo>
                  <a:pt x="638367" y="108766"/>
                </a:lnTo>
                <a:lnTo>
                  <a:pt x="595256" y="94155"/>
                </a:lnTo>
                <a:lnTo>
                  <a:pt x="551711" y="80544"/>
                </a:lnTo>
                <a:lnTo>
                  <a:pt x="507745" y="67945"/>
                </a:lnTo>
                <a:lnTo>
                  <a:pt x="463371" y="56373"/>
                </a:lnTo>
                <a:lnTo>
                  <a:pt x="418601" y="45841"/>
                </a:lnTo>
                <a:lnTo>
                  <a:pt x="373448" y="36361"/>
                </a:lnTo>
                <a:lnTo>
                  <a:pt x="327926" y="27946"/>
                </a:lnTo>
                <a:lnTo>
                  <a:pt x="282047" y="20611"/>
                </a:lnTo>
                <a:lnTo>
                  <a:pt x="235824" y="14368"/>
                </a:lnTo>
                <a:lnTo>
                  <a:pt x="189270" y="9231"/>
                </a:lnTo>
                <a:lnTo>
                  <a:pt x="142398" y="5212"/>
                </a:lnTo>
                <a:lnTo>
                  <a:pt x="95220" y="2325"/>
                </a:lnTo>
                <a:lnTo>
                  <a:pt x="47750" y="583"/>
                </a:lnTo>
                <a:lnTo>
                  <a:pt x="0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2">
            <a:extLst>
              <a:ext uri="{FF2B5EF4-FFF2-40B4-BE49-F238E27FC236}">
                <a16:creationId xmlns:a16="http://schemas.microsoft.com/office/drawing/2014/main" id="{503C9B5B-6987-4D52-A78B-F1424E695B92}"/>
              </a:ext>
            </a:extLst>
          </p:cNvPr>
          <p:cNvSpPr/>
          <p:nvPr/>
        </p:nvSpPr>
        <p:spPr>
          <a:xfrm>
            <a:off x="1304128" y="1714790"/>
            <a:ext cx="4419600" cy="509270"/>
          </a:xfrm>
          <a:custGeom>
            <a:avLst/>
            <a:gdLst/>
            <a:ahLst/>
            <a:cxnLst/>
            <a:rect l="l" t="t" r="r" b="b"/>
            <a:pathLst>
              <a:path w="4419600" h="509269">
                <a:moveTo>
                  <a:pt x="0" y="254508"/>
                </a:moveTo>
                <a:lnTo>
                  <a:pt x="4100" y="208752"/>
                </a:lnTo>
                <a:lnTo>
                  <a:pt x="15922" y="165690"/>
                </a:lnTo>
                <a:lnTo>
                  <a:pt x="34747" y="126040"/>
                </a:lnTo>
                <a:lnTo>
                  <a:pt x="59856" y="90520"/>
                </a:lnTo>
                <a:lnTo>
                  <a:pt x="90530" y="59847"/>
                </a:lnTo>
                <a:lnTo>
                  <a:pt x="126051" y="34741"/>
                </a:lnTo>
                <a:lnTo>
                  <a:pt x="165700" y="15919"/>
                </a:lnTo>
                <a:lnTo>
                  <a:pt x="208759" y="4099"/>
                </a:lnTo>
                <a:lnTo>
                  <a:pt x="254507" y="0"/>
                </a:lnTo>
                <a:lnTo>
                  <a:pt x="4165091" y="0"/>
                </a:lnTo>
                <a:lnTo>
                  <a:pt x="4210847" y="4099"/>
                </a:lnTo>
                <a:lnTo>
                  <a:pt x="4253909" y="15919"/>
                </a:lnTo>
                <a:lnTo>
                  <a:pt x="4293559" y="34741"/>
                </a:lnTo>
                <a:lnTo>
                  <a:pt x="4329079" y="59847"/>
                </a:lnTo>
                <a:lnTo>
                  <a:pt x="4359752" y="90520"/>
                </a:lnTo>
                <a:lnTo>
                  <a:pt x="4384858" y="126040"/>
                </a:lnTo>
                <a:lnTo>
                  <a:pt x="4403680" y="165690"/>
                </a:lnTo>
                <a:lnTo>
                  <a:pt x="4415500" y="208752"/>
                </a:lnTo>
                <a:lnTo>
                  <a:pt x="4419600" y="254508"/>
                </a:lnTo>
                <a:lnTo>
                  <a:pt x="4415500" y="300263"/>
                </a:lnTo>
                <a:lnTo>
                  <a:pt x="4403680" y="343325"/>
                </a:lnTo>
                <a:lnTo>
                  <a:pt x="4384858" y="382975"/>
                </a:lnTo>
                <a:lnTo>
                  <a:pt x="4359752" y="418495"/>
                </a:lnTo>
                <a:lnTo>
                  <a:pt x="4329079" y="449168"/>
                </a:lnTo>
                <a:lnTo>
                  <a:pt x="4293559" y="474274"/>
                </a:lnTo>
                <a:lnTo>
                  <a:pt x="4253909" y="493096"/>
                </a:lnTo>
                <a:lnTo>
                  <a:pt x="4210847" y="504916"/>
                </a:lnTo>
                <a:lnTo>
                  <a:pt x="4165091" y="509015"/>
                </a:lnTo>
                <a:lnTo>
                  <a:pt x="254507" y="509015"/>
                </a:lnTo>
                <a:lnTo>
                  <a:pt x="208759" y="504916"/>
                </a:lnTo>
                <a:lnTo>
                  <a:pt x="165700" y="493096"/>
                </a:lnTo>
                <a:lnTo>
                  <a:pt x="126051" y="474274"/>
                </a:lnTo>
                <a:lnTo>
                  <a:pt x="90530" y="449168"/>
                </a:lnTo>
                <a:lnTo>
                  <a:pt x="59856" y="418495"/>
                </a:lnTo>
                <a:lnTo>
                  <a:pt x="34747" y="382975"/>
                </a:lnTo>
                <a:lnTo>
                  <a:pt x="15922" y="343325"/>
                </a:lnTo>
                <a:lnTo>
                  <a:pt x="4100" y="300263"/>
                </a:lnTo>
                <a:lnTo>
                  <a:pt x="0" y="254508"/>
                </a:lnTo>
                <a:close/>
              </a:path>
            </a:pathLst>
          </a:custGeom>
          <a:ln w="28956">
            <a:solidFill>
              <a:schemeClr val="tx1">
                <a:lumMod val="6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2" name="object 21">
            <a:extLst>
              <a:ext uri="{FF2B5EF4-FFF2-40B4-BE49-F238E27FC236}">
                <a16:creationId xmlns:a16="http://schemas.microsoft.com/office/drawing/2014/main" id="{40B58A4E-A82C-42FC-B174-D1A74BCB69EB}"/>
              </a:ext>
            </a:extLst>
          </p:cNvPr>
          <p:cNvSpPr/>
          <p:nvPr/>
        </p:nvSpPr>
        <p:spPr>
          <a:xfrm>
            <a:off x="0" y="3057144"/>
            <a:ext cx="999744" cy="19430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BDEB9148-3598-4C77-B2B0-9985D978B963}"/>
              </a:ext>
            </a:extLst>
          </p:cNvPr>
          <p:cNvSpPr txBox="1"/>
          <p:nvPr/>
        </p:nvSpPr>
        <p:spPr>
          <a:xfrm>
            <a:off x="1624435" y="1781638"/>
            <a:ext cx="3876033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2200" spc="-5" dirty="0">
                <a:solidFill>
                  <a:schemeClr val="tx1">
                    <a:lumMod val="65000"/>
                  </a:schemeClr>
                </a:solidFill>
                <a:latin typeface="Algerian" panose="04020705040A02060702" pitchFamily="82" charset="0"/>
                <a:cs typeface="Arial"/>
              </a:rPr>
              <a:t>Introduction</a:t>
            </a:r>
            <a:endParaRPr sz="2200" dirty="0">
              <a:solidFill>
                <a:schemeClr val="tx1">
                  <a:lumMod val="65000"/>
                </a:schemeClr>
              </a:solidFill>
              <a:latin typeface="Algerian" panose="04020705040A02060702" pitchFamily="82" charset="0"/>
              <a:cs typeface="Arial"/>
            </a:endParaRPr>
          </a:p>
        </p:txBody>
      </p:sp>
      <p:sp>
        <p:nvSpPr>
          <p:cNvPr id="14" name="Ellipse 7">
            <a:extLst>
              <a:ext uri="{FF2B5EF4-FFF2-40B4-BE49-F238E27FC236}">
                <a16:creationId xmlns:a16="http://schemas.microsoft.com/office/drawing/2014/main" id="{FB762E29-2611-4988-9350-DA15EF5863CA}"/>
              </a:ext>
            </a:extLst>
          </p:cNvPr>
          <p:cNvSpPr/>
          <p:nvPr/>
        </p:nvSpPr>
        <p:spPr>
          <a:xfrm>
            <a:off x="1176073" y="1828663"/>
            <a:ext cx="307035" cy="281524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5" name="object 12">
            <a:extLst>
              <a:ext uri="{FF2B5EF4-FFF2-40B4-BE49-F238E27FC236}">
                <a16:creationId xmlns:a16="http://schemas.microsoft.com/office/drawing/2014/main" id="{2CAE3AC9-871A-4D0C-9417-932455277C3C}"/>
              </a:ext>
            </a:extLst>
          </p:cNvPr>
          <p:cNvSpPr/>
          <p:nvPr/>
        </p:nvSpPr>
        <p:spPr>
          <a:xfrm>
            <a:off x="1993894" y="2460099"/>
            <a:ext cx="4419600" cy="509270"/>
          </a:xfrm>
          <a:custGeom>
            <a:avLst/>
            <a:gdLst/>
            <a:ahLst/>
            <a:cxnLst/>
            <a:rect l="l" t="t" r="r" b="b"/>
            <a:pathLst>
              <a:path w="4419600" h="509269">
                <a:moveTo>
                  <a:pt x="0" y="254508"/>
                </a:moveTo>
                <a:lnTo>
                  <a:pt x="4100" y="208752"/>
                </a:lnTo>
                <a:lnTo>
                  <a:pt x="15922" y="165690"/>
                </a:lnTo>
                <a:lnTo>
                  <a:pt x="34747" y="126040"/>
                </a:lnTo>
                <a:lnTo>
                  <a:pt x="59856" y="90520"/>
                </a:lnTo>
                <a:lnTo>
                  <a:pt x="90530" y="59847"/>
                </a:lnTo>
                <a:lnTo>
                  <a:pt x="126051" y="34741"/>
                </a:lnTo>
                <a:lnTo>
                  <a:pt x="165700" y="15919"/>
                </a:lnTo>
                <a:lnTo>
                  <a:pt x="208759" y="4099"/>
                </a:lnTo>
                <a:lnTo>
                  <a:pt x="254507" y="0"/>
                </a:lnTo>
                <a:lnTo>
                  <a:pt x="4165091" y="0"/>
                </a:lnTo>
                <a:lnTo>
                  <a:pt x="4210847" y="4099"/>
                </a:lnTo>
                <a:lnTo>
                  <a:pt x="4253909" y="15919"/>
                </a:lnTo>
                <a:lnTo>
                  <a:pt x="4293559" y="34741"/>
                </a:lnTo>
                <a:lnTo>
                  <a:pt x="4329079" y="59847"/>
                </a:lnTo>
                <a:lnTo>
                  <a:pt x="4359752" y="90520"/>
                </a:lnTo>
                <a:lnTo>
                  <a:pt x="4384858" y="126040"/>
                </a:lnTo>
                <a:lnTo>
                  <a:pt x="4403680" y="165690"/>
                </a:lnTo>
                <a:lnTo>
                  <a:pt x="4415500" y="208752"/>
                </a:lnTo>
                <a:lnTo>
                  <a:pt x="4419600" y="254508"/>
                </a:lnTo>
                <a:lnTo>
                  <a:pt x="4415500" y="300263"/>
                </a:lnTo>
                <a:lnTo>
                  <a:pt x="4403680" y="343325"/>
                </a:lnTo>
                <a:lnTo>
                  <a:pt x="4384858" y="382975"/>
                </a:lnTo>
                <a:lnTo>
                  <a:pt x="4359752" y="418495"/>
                </a:lnTo>
                <a:lnTo>
                  <a:pt x="4329079" y="449168"/>
                </a:lnTo>
                <a:lnTo>
                  <a:pt x="4293559" y="474274"/>
                </a:lnTo>
                <a:lnTo>
                  <a:pt x="4253909" y="493096"/>
                </a:lnTo>
                <a:lnTo>
                  <a:pt x="4210847" y="504916"/>
                </a:lnTo>
                <a:lnTo>
                  <a:pt x="4165091" y="509015"/>
                </a:lnTo>
                <a:lnTo>
                  <a:pt x="254507" y="509015"/>
                </a:lnTo>
                <a:lnTo>
                  <a:pt x="208759" y="504916"/>
                </a:lnTo>
                <a:lnTo>
                  <a:pt x="165700" y="493096"/>
                </a:lnTo>
                <a:lnTo>
                  <a:pt x="126051" y="474274"/>
                </a:lnTo>
                <a:lnTo>
                  <a:pt x="90530" y="449168"/>
                </a:lnTo>
                <a:lnTo>
                  <a:pt x="59856" y="418495"/>
                </a:lnTo>
                <a:lnTo>
                  <a:pt x="34747" y="382975"/>
                </a:lnTo>
                <a:lnTo>
                  <a:pt x="15922" y="343325"/>
                </a:lnTo>
                <a:lnTo>
                  <a:pt x="4100" y="300263"/>
                </a:lnTo>
                <a:lnTo>
                  <a:pt x="0" y="254508"/>
                </a:lnTo>
                <a:close/>
              </a:path>
            </a:pathLst>
          </a:custGeom>
          <a:ln w="28956">
            <a:solidFill>
              <a:srgbClr val="006600"/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schemeClr val="bg1"/>
              </a:solidFill>
            </a:endParaRPr>
          </a:p>
        </p:txBody>
      </p:sp>
      <p:sp>
        <p:nvSpPr>
          <p:cNvPr id="16" name="object 5">
            <a:extLst>
              <a:ext uri="{FF2B5EF4-FFF2-40B4-BE49-F238E27FC236}">
                <a16:creationId xmlns:a16="http://schemas.microsoft.com/office/drawing/2014/main" id="{FFFD75B8-8ABA-4B92-8000-71B6CB28A44F}"/>
              </a:ext>
            </a:extLst>
          </p:cNvPr>
          <p:cNvSpPr txBox="1"/>
          <p:nvPr/>
        </p:nvSpPr>
        <p:spPr>
          <a:xfrm>
            <a:off x="2314201" y="2526947"/>
            <a:ext cx="3931854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2200" spc="-5" dirty="0">
                <a:solidFill>
                  <a:schemeClr val="bg1"/>
                </a:solidFill>
                <a:latin typeface="Algerian" panose="04020705040A02060702" pitchFamily="82" charset="0"/>
                <a:cs typeface="Arial"/>
              </a:rPr>
              <a:t>I – étude de l’existent</a:t>
            </a:r>
            <a:endParaRPr lang="fr-FR" sz="2200" dirty="0">
              <a:solidFill>
                <a:schemeClr val="bg1"/>
              </a:solidFill>
              <a:latin typeface="Algerian" panose="04020705040A02060702" pitchFamily="82" charset="0"/>
              <a:cs typeface="Arial"/>
            </a:endParaRPr>
          </a:p>
        </p:txBody>
      </p:sp>
      <p:sp>
        <p:nvSpPr>
          <p:cNvPr id="17" name="Ellipse 7">
            <a:extLst>
              <a:ext uri="{FF2B5EF4-FFF2-40B4-BE49-F238E27FC236}">
                <a16:creationId xmlns:a16="http://schemas.microsoft.com/office/drawing/2014/main" id="{4E7B60C5-FCC1-498A-B0C3-DF7DA139F244}"/>
              </a:ext>
            </a:extLst>
          </p:cNvPr>
          <p:cNvSpPr/>
          <p:nvPr/>
        </p:nvSpPr>
        <p:spPr>
          <a:xfrm>
            <a:off x="1865839" y="2573972"/>
            <a:ext cx="307035" cy="281524"/>
          </a:xfrm>
          <a:prstGeom prst="ellipse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8" name="object 12">
            <a:extLst>
              <a:ext uri="{FF2B5EF4-FFF2-40B4-BE49-F238E27FC236}">
                <a16:creationId xmlns:a16="http://schemas.microsoft.com/office/drawing/2014/main" id="{F17209DC-7085-4554-A885-162831472550}"/>
              </a:ext>
            </a:extLst>
          </p:cNvPr>
          <p:cNvSpPr/>
          <p:nvPr/>
        </p:nvSpPr>
        <p:spPr>
          <a:xfrm>
            <a:off x="2321218" y="3205408"/>
            <a:ext cx="4419600" cy="509270"/>
          </a:xfrm>
          <a:custGeom>
            <a:avLst/>
            <a:gdLst/>
            <a:ahLst/>
            <a:cxnLst/>
            <a:rect l="l" t="t" r="r" b="b"/>
            <a:pathLst>
              <a:path w="4419600" h="509269">
                <a:moveTo>
                  <a:pt x="0" y="254508"/>
                </a:moveTo>
                <a:lnTo>
                  <a:pt x="4100" y="208752"/>
                </a:lnTo>
                <a:lnTo>
                  <a:pt x="15922" y="165690"/>
                </a:lnTo>
                <a:lnTo>
                  <a:pt x="34747" y="126040"/>
                </a:lnTo>
                <a:lnTo>
                  <a:pt x="59856" y="90520"/>
                </a:lnTo>
                <a:lnTo>
                  <a:pt x="90530" y="59847"/>
                </a:lnTo>
                <a:lnTo>
                  <a:pt x="126051" y="34741"/>
                </a:lnTo>
                <a:lnTo>
                  <a:pt x="165700" y="15919"/>
                </a:lnTo>
                <a:lnTo>
                  <a:pt x="208759" y="4099"/>
                </a:lnTo>
                <a:lnTo>
                  <a:pt x="254507" y="0"/>
                </a:lnTo>
                <a:lnTo>
                  <a:pt x="4165091" y="0"/>
                </a:lnTo>
                <a:lnTo>
                  <a:pt x="4210847" y="4099"/>
                </a:lnTo>
                <a:lnTo>
                  <a:pt x="4253909" y="15919"/>
                </a:lnTo>
                <a:lnTo>
                  <a:pt x="4293559" y="34741"/>
                </a:lnTo>
                <a:lnTo>
                  <a:pt x="4329079" y="59847"/>
                </a:lnTo>
                <a:lnTo>
                  <a:pt x="4359752" y="90520"/>
                </a:lnTo>
                <a:lnTo>
                  <a:pt x="4384858" y="126040"/>
                </a:lnTo>
                <a:lnTo>
                  <a:pt x="4403680" y="165690"/>
                </a:lnTo>
                <a:lnTo>
                  <a:pt x="4415500" y="208752"/>
                </a:lnTo>
                <a:lnTo>
                  <a:pt x="4419600" y="254508"/>
                </a:lnTo>
                <a:lnTo>
                  <a:pt x="4415500" y="300263"/>
                </a:lnTo>
                <a:lnTo>
                  <a:pt x="4403680" y="343325"/>
                </a:lnTo>
                <a:lnTo>
                  <a:pt x="4384858" y="382975"/>
                </a:lnTo>
                <a:lnTo>
                  <a:pt x="4359752" y="418495"/>
                </a:lnTo>
                <a:lnTo>
                  <a:pt x="4329079" y="449168"/>
                </a:lnTo>
                <a:lnTo>
                  <a:pt x="4293559" y="474274"/>
                </a:lnTo>
                <a:lnTo>
                  <a:pt x="4253909" y="493096"/>
                </a:lnTo>
                <a:lnTo>
                  <a:pt x="4210847" y="504916"/>
                </a:lnTo>
                <a:lnTo>
                  <a:pt x="4165091" y="509015"/>
                </a:lnTo>
                <a:lnTo>
                  <a:pt x="254507" y="509015"/>
                </a:lnTo>
                <a:lnTo>
                  <a:pt x="208759" y="504916"/>
                </a:lnTo>
                <a:lnTo>
                  <a:pt x="165700" y="493096"/>
                </a:lnTo>
                <a:lnTo>
                  <a:pt x="126051" y="474274"/>
                </a:lnTo>
                <a:lnTo>
                  <a:pt x="90530" y="449168"/>
                </a:lnTo>
                <a:lnTo>
                  <a:pt x="59856" y="418495"/>
                </a:lnTo>
                <a:lnTo>
                  <a:pt x="34747" y="382975"/>
                </a:lnTo>
                <a:lnTo>
                  <a:pt x="15922" y="343325"/>
                </a:lnTo>
                <a:lnTo>
                  <a:pt x="4100" y="300263"/>
                </a:lnTo>
                <a:lnTo>
                  <a:pt x="0" y="254508"/>
                </a:lnTo>
                <a:close/>
              </a:path>
            </a:pathLst>
          </a:custGeom>
          <a:ln w="28956">
            <a:solidFill>
              <a:schemeClr val="tx1">
                <a:lumMod val="6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9" name="object 5">
            <a:extLst>
              <a:ext uri="{FF2B5EF4-FFF2-40B4-BE49-F238E27FC236}">
                <a16:creationId xmlns:a16="http://schemas.microsoft.com/office/drawing/2014/main" id="{AADE1885-2019-4CF2-873A-3E2275F3A602}"/>
              </a:ext>
            </a:extLst>
          </p:cNvPr>
          <p:cNvSpPr txBox="1"/>
          <p:nvPr/>
        </p:nvSpPr>
        <p:spPr>
          <a:xfrm>
            <a:off x="2641525" y="3272256"/>
            <a:ext cx="3870693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2000" spc="-5" dirty="0">
                <a:solidFill>
                  <a:schemeClr val="tx1">
                    <a:lumMod val="65000"/>
                  </a:schemeClr>
                </a:solidFill>
                <a:latin typeface="Algerian" panose="04020705040A02060702" pitchFamily="82" charset="0"/>
                <a:cs typeface="Arial"/>
              </a:rPr>
              <a:t>II – Analyse et spécification </a:t>
            </a:r>
            <a:endParaRPr lang="fr-FR" sz="2000" dirty="0">
              <a:solidFill>
                <a:schemeClr val="tx1">
                  <a:lumMod val="65000"/>
                </a:schemeClr>
              </a:solidFill>
              <a:latin typeface="Algerian" panose="04020705040A02060702" pitchFamily="82" charset="0"/>
              <a:cs typeface="Arial"/>
            </a:endParaRPr>
          </a:p>
        </p:txBody>
      </p:sp>
      <p:sp>
        <p:nvSpPr>
          <p:cNvPr id="20" name="Ellipse 7">
            <a:extLst>
              <a:ext uri="{FF2B5EF4-FFF2-40B4-BE49-F238E27FC236}">
                <a16:creationId xmlns:a16="http://schemas.microsoft.com/office/drawing/2014/main" id="{7D2805FF-0362-4571-84BB-DA3B9C2519C1}"/>
              </a:ext>
            </a:extLst>
          </p:cNvPr>
          <p:cNvSpPr/>
          <p:nvPr/>
        </p:nvSpPr>
        <p:spPr>
          <a:xfrm>
            <a:off x="2193163" y="3319281"/>
            <a:ext cx="307035" cy="281524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21" name="object 12">
            <a:extLst>
              <a:ext uri="{FF2B5EF4-FFF2-40B4-BE49-F238E27FC236}">
                <a16:creationId xmlns:a16="http://schemas.microsoft.com/office/drawing/2014/main" id="{F0FC330F-DEA1-4FDA-A1A4-58843B0DF399}"/>
              </a:ext>
            </a:extLst>
          </p:cNvPr>
          <p:cNvSpPr/>
          <p:nvPr/>
        </p:nvSpPr>
        <p:spPr>
          <a:xfrm>
            <a:off x="2283777" y="3972252"/>
            <a:ext cx="4419600" cy="509270"/>
          </a:xfrm>
          <a:custGeom>
            <a:avLst/>
            <a:gdLst/>
            <a:ahLst/>
            <a:cxnLst/>
            <a:rect l="l" t="t" r="r" b="b"/>
            <a:pathLst>
              <a:path w="4419600" h="509269">
                <a:moveTo>
                  <a:pt x="0" y="254508"/>
                </a:moveTo>
                <a:lnTo>
                  <a:pt x="4100" y="208752"/>
                </a:lnTo>
                <a:lnTo>
                  <a:pt x="15922" y="165690"/>
                </a:lnTo>
                <a:lnTo>
                  <a:pt x="34747" y="126040"/>
                </a:lnTo>
                <a:lnTo>
                  <a:pt x="59856" y="90520"/>
                </a:lnTo>
                <a:lnTo>
                  <a:pt x="90530" y="59847"/>
                </a:lnTo>
                <a:lnTo>
                  <a:pt x="126051" y="34741"/>
                </a:lnTo>
                <a:lnTo>
                  <a:pt x="165700" y="15919"/>
                </a:lnTo>
                <a:lnTo>
                  <a:pt x="208759" y="4099"/>
                </a:lnTo>
                <a:lnTo>
                  <a:pt x="254507" y="0"/>
                </a:lnTo>
                <a:lnTo>
                  <a:pt x="4165091" y="0"/>
                </a:lnTo>
                <a:lnTo>
                  <a:pt x="4210847" y="4099"/>
                </a:lnTo>
                <a:lnTo>
                  <a:pt x="4253909" y="15919"/>
                </a:lnTo>
                <a:lnTo>
                  <a:pt x="4293559" y="34741"/>
                </a:lnTo>
                <a:lnTo>
                  <a:pt x="4329079" y="59847"/>
                </a:lnTo>
                <a:lnTo>
                  <a:pt x="4359752" y="90520"/>
                </a:lnTo>
                <a:lnTo>
                  <a:pt x="4384858" y="126040"/>
                </a:lnTo>
                <a:lnTo>
                  <a:pt x="4403680" y="165690"/>
                </a:lnTo>
                <a:lnTo>
                  <a:pt x="4415500" y="208752"/>
                </a:lnTo>
                <a:lnTo>
                  <a:pt x="4419600" y="254508"/>
                </a:lnTo>
                <a:lnTo>
                  <a:pt x="4415500" y="300263"/>
                </a:lnTo>
                <a:lnTo>
                  <a:pt x="4403680" y="343325"/>
                </a:lnTo>
                <a:lnTo>
                  <a:pt x="4384858" y="382975"/>
                </a:lnTo>
                <a:lnTo>
                  <a:pt x="4359752" y="418495"/>
                </a:lnTo>
                <a:lnTo>
                  <a:pt x="4329079" y="449168"/>
                </a:lnTo>
                <a:lnTo>
                  <a:pt x="4293559" y="474274"/>
                </a:lnTo>
                <a:lnTo>
                  <a:pt x="4253909" y="493096"/>
                </a:lnTo>
                <a:lnTo>
                  <a:pt x="4210847" y="504916"/>
                </a:lnTo>
                <a:lnTo>
                  <a:pt x="4165091" y="509015"/>
                </a:lnTo>
                <a:lnTo>
                  <a:pt x="254507" y="509015"/>
                </a:lnTo>
                <a:lnTo>
                  <a:pt x="208759" y="504916"/>
                </a:lnTo>
                <a:lnTo>
                  <a:pt x="165700" y="493096"/>
                </a:lnTo>
                <a:lnTo>
                  <a:pt x="126051" y="474274"/>
                </a:lnTo>
                <a:lnTo>
                  <a:pt x="90530" y="449168"/>
                </a:lnTo>
                <a:lnTo>
                  <a:pt x="59856" y="418495"/>
                </a:lnTo>
                <a:lnTo>
                  <a:pt x="34747" y="382975"/>
                </a:lnTo>
                <a:lnTo>
                  <a:pt x="15922" y="343325"/>
                </a:lnTo>
                <a:lnTo>
                  <a:pt x="4100" y="300263"/>
                </a:lnTo>
                <a:lnTo>
                  <a:pt x="0" y="254508"/>
                </a:lnTo>
                <a:close/>
              </a:path>
            </a:pathLst>
          </a:custGeom>
          <a:ln w="28956">
            <a:solidFill>
              <a:schemeClr val="tx1">
                <a:lumMod val="6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22" name="object 5">
            <a:extLst>
              <a:ext uri="{FF2B5EF4-FFF2-40B4-BE49-F238E27FC236}">
                <a16:creationId xmlns:a16="http://schemas.microsoft.com/office/drawing/2014/main" id="{571E826A-2959-47ED-8C65-E3F4EB37652C}"/>
              </a:ext>
            </a:extLst>
          </p:cNvPr>
          <p:cNvSpPr txBox="1"/>
          <p:nvPr/>
        </p:nvSpPr>
        <p:spPr>
          <a:xfrm>
            <a:off x="2604084" y="4039100"/>
            <a:ext cx="3908134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2200" spc="-5" dirty="0">
                <a:solidFill>
                  <a:schemeClr val="tx1">
                    <a:lumMod val="65000"/>
                  </a:schemeClr>
                </a:solidFill>
                <a:latin typeface="Algerian" panose="04020705040A02060702" pitchFamily="82" charset="0"/>
                <a:cs typeface="Arial"/>
              </a:rPr>
              <a:t>III – Conception </a:t>
            </a:r>
            <a:endParaRPr sz="2200" dirty="0">
              <a:solidFill>
                <a:schemeClr val="tx1">
                  <a:lumMod val="65000"/>
                </a:schemeClr>
              </a:solidFill>
              <a:latin typeface="Algerian" panose="04020705040A02060702" pitchFamily="82" charset="0"/>
              <a:cs typeface="Arial"/>
            </a:endParaRPr>
          </a:p>
        </p:txBody>
      </p:sp>
      <p:sp>
        <p:nvSpPr>
          <p:cNvPr id="23" name="Ellipse 7">
            <a:extLst>
              <a:ext uri="{FF2B5EF4-FFF2-40B4-BE49-F238E27FC236}">
                <a16:creationId xmlns:a16="http://schemas.microsoft.com/office/drawing/2014/main" id="{154F2DCD-CE05-49B4-82B9-CAF7DF0BB8CD}"/>
              </a:ext>
            </a:extLst>
          </p:cNvPr>
          <p:cNvSpPr/>
          <p:nvPr/>
        </p:nvSpPr>
        <p:spPr>
          <a:xfrm>
            <a:off x="2155722" y="4086125"/>
            <a:ext cx="307035" cy="281524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24" name="object 12">
            <a:extLst>
              <a:ext uri="{FF2B5EF4-FFF2-40B4-BE49-F238E27FC236}">
                <a16:creationId xmlns:a16="http://schemas.microsoft.com/office/drawing/2014/main" id="{17F15D61-81E8-4120-91A4-2E14F287BE0C}"/>
              </a:ext>
            </a:extLst>
          </p:cNvPr>
          <p:cNvSpPr/>
          <p:nvPr/>
        </p:nvSpPr>
        <p:spPr>
          <a:xfrm>
            <a:off x="2092618" y="4727885"/>
            <a:ext cx="4419600" cy="509270"/>
          </a:xfrm>
          <a:custGeom>
            <a:avLst/>
            <a:gdLst/>
            <a:ahLst/>
            <a:cxnLst/>
            <a:rect l="l" t="t" r="r" b="b"/>
            <a:pathLst>
              <a:path w="4419600" h="509269">
                <a:moveTo>
                  <a:pt x="0" y="254508"/>
                </a:moveTo>
                <a:lnTo>
                  <a:pt x="4100" y="208752"/>
                </a:lnTo>
                <a:lnTo>
                  <a:pt x="15922" y="165690"/>
                </a:lnTo>
                <a:lnTo>
                  <a:pt x="34747" y="126040"/>
                </a:lnTo>
                <a:lnTo>
                  <a:pt x="59856" y="90520"/>
                </a:lnTo>
                <a:lnTo>
                  <a:pt x="90530" y="59847"/>
                </a:lnTo>
                <a:lnTo>
                  <a:pt x="126051" y="34741"/>
                </a:lnTo>
                <a:lnTo>
                  <a:pt x="165700" y="15919"/>
                </a:lnTo>
                <a:lnTo>
                  <a:pt x="208759" y="4099"/>
                </a:lnTo>
                <a:lnTo>
                  <a:pt x="254507" y="0"/>
                </a:lnTo>
                <a:lnTo>
                  <a:pt x="4165091" y="0"/>
                </a:lnTo>
                <a:lnTo>
                  <a:pt x="4210847" y="4099"/>
                </a:lnTo>
                <a:lnTo>
                  <a:pt x="4253909" y="15919"/>
                </a:lnTo>
                <a:lnTo>
                  <a:pt x="4293559" y="34741"/>
                </a:lnTo>
                <a:lnTo>
                  <a:pt x="4329079" y="59847"/>
                </a:lnTo>
                <a:lnTo>
                  <a:pt x="4359752" y="90520"/>
                </a:lnTo>
                <a:lnTo>
                  <a:pt x="4384858" y="126040"/>
                </a:lnTo>
                <a:lnTo>
                  <a:pt x="4403680" y="165690"/>
                </a:lnTo>
                <a:lnTo>
                  <a:pt x="4415500" y="208752"/>
                </a:lnTo>
                <a:lnTo>
                  <a:pt x="4419600" y="254508"/>
                </a:lnTo>
                <a:lnTo>
                  <a:pt x="4415500" y="300263"/>
                </a:lnTo>
                <a:lnTo>
                  <a:pt x="4403680" y="343325"/>
                </a:lnTo>
                <a:lnTo>
                  <a:pt x="4384858" y="382975"/>
                </a:lnTo>
                <a:lnTo>
                  <a:pt x="4359752" y="418495"/>
                </a:lnTo>
                <a:lnTo>
                  <a:pt x="4329079" y="449168"/>
                </a:lnTo>
                <a:lnTo>
                  <a:pt x="4293559" y="474274"/>
                </a:lnTo>
                <a:lnTo>
                  <a:pt x="4253909" y="493096"/>
                </a:lnTo>
                <a:lnTo>
                  <a:pt x="4210847" y="504916"/>
                </a:lnTo>
                <a:lnTo>
                  <a:pt x="4165091" y="509015"/>
                </a:lnTo>
                <a:lnTo>
                  <a:pt x="254507" y="509015"/>
                </a:lnTo>
                <a:lnTo>
                  <a:pt x="208759" y="504916"/>
                </a:lnTo>
                <a:lnTo>
                  <a:pt x="165700" y="493096"/>
                </a:lnTo>
                <a:lnTo>
                  <a:pt x="126051" y="474274"/>
                </a:lnTo>
                <a:lnTo>
                  <a:pt x="90530" y="449168"/>
                </a:lnTo>
                <a:lnTo>
                  <a:pt x="59856" y="418495"/>
                </a:lnTo>
                <a:lnTo>
                  <a:pt x="34747" y="382975"/>
                </a:lnTo>
                <a:lnTo>
                  <a:pt x="15922" y="343325"/>
                </a:lnTo>
                <a:lnTo>
                  <a:pt x="4100" y="300263"/>
                </a:lnTo>
                <a:lnTo>
                  <a:pt x="0" y="254508"/>
                </a:lnTo>
                <a:close/>
              </a:path>
            </a:pathLst>
          </a:custGeom>
          <a:ln w="28956">
            <a:solidFill>
              <a:schemeClr val="tx1">
                <a:lumMod val="6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25" name="object 5">
            <a:extLst>
              <a:ext uri="{FF2B5EF4-FFF2-40B4-BE49-F238E27FC236}">
                <a16:creationId xmlns:a16="http://schemas.microsoft.com/office/drawing/2014/main" id="{9D1871C6-BBF8-443A-87BC-E5171DAE1AD5}"/>
              </a:ext>
            </a:extLst>
          </p:cNvPr>
          <p:cNvSpPr txBox="1"/>
          <p:nvPr/>
        </p:nvSpPr>
        <p:spPr>
          <a:xfrm>
            <a:off x="2412925" y="4794733"/>
            <a:ext cx="383313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2200" spc="-5" dirty="0">
                <a:solidFill>
                  <a:schemeClr val="tx1">
                    <a:lumMod val="65000"/>
                  </a:schemeClr>
                </a:solidFill>
                <a:latin typeface="Algerian" panose="04020705040A02060702" pitchFamily="82" charset="0"/>
                <a:cs typeface="Arial"/>
              </a:rPr>
              <a:t>IV – Réalisation</a:t>
            </a:r>
            <a:endParaRPr lang="fr-FR" sz="2200" dirty="0">
              <a:solidFill>
                <a:schemeClr val="tx1">
                  <a:lumMod val="65000"/>
                </a:schemeClr>
              </a:solidFill>
              <a:latin typeface="Algerian" panose="04020705040A02060702" pitchFamily="82" charset="0"/>
              <a:cs typeface="Arial"/>
            </a:endParaRPr>
          </a:p>
        </p:txBody>
      </p:sp>
      <p:sp>
        <p:nvSpPr>
          <p:cNvPr id="26" name="Ellipse 7">
            <a:extLst>
              <a:ext uri="{FF2B5EF4-FFF2-40B4-BE49-F238E27FC236}">
                <a16:creationId xmlns:a16="http://schemas.microsoft.com/office/drawing/2014/main" id="{4177E6FC-6C0C-4A77-BEB4-6E8EB9AF35E8}"/>
              </a:ext>
            </a:extLst>
          </p:cNvPr>
          <p:cNvSpPr/>
          <p:nvPr/>
        </p:nvSpPr>
        <p:spPr>
          <a:xfrm>
            <a:off x="1964563" y="4841758"/>
            <a:ext cx="307035" cy="281524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27" name="object 12">
            <a:extLst>
              <a:ext uri="{FF2B5EF4-FFF2-40B4-BE49-F238E27FC236}">
                <a16:creationId xmlns:a16="http://schemas.microsoft.com/office/drawing/2014/main" id="{BE4F51E7-2878-4CB9-894F-D9FB7DA45B4C}"/>
              </a:ext>
            </a:extLst>
          </p:cNvPr>
          <p:cNvSpPr/>
          <p:nvPr/>
        </p:nvSpPr>
        <p:spPr>
          <a:xfrm>
            <a:off x="1624435" y="5498636"/>
            <a:ext cx="4419600" cy="509270"/>
          </a:xfrm>
          <a:custGeom>
            <a:avLst/>
            <a:gdLst/>
            <a:ahLst/>
            <a:cxnLst/>
            <a:rect l="l" t="t" r="r" b="b"/>
            <a:pathLst>
              <a:path w="4419600" h="509269">
                <a:moveTo>
                  <a:pt x="0" y="254508"/>
                </a:moveTo>
                <a:lnTo>
                  <a:pt x="4100" y="208752"/>
                </a:lnTo>
                <a:lnTo>
                  <a:pt x="15922" y="165690"/>
                </a:lnTo>
                <a:lnTo>
                  <a:pt x="34747" y="126040"/>
                </a:lnTo>
                <a:lnTo>
                  <a:pt x="59856" y="90520"/>
                </a:lnTo>
                <a:lnTo>
                  <a:pt x="90530" y="59847"/>
                </a:lnTo>
                <a:lnTo>
                  <a:pt x="126051" y="34741"/>
                </a:lnTo>
                <a:lnTo>
                  <a:pt x="165700" y="15919"/>
                </a:lnTo>
                <a:lnTo>
                  <a:pt x="208759" y="4099"/>
                </a:lnTo>
                <a:lnTo>
                  <a:pt x="254507" y="0"/>
                </a:lnTo>
                <a:lnTo>
                  <a:pt x="4165091" y="0"/>
                </a:lnTo>
                <a:lnTo>
                  <a:pt x="4210847" y="4099"/>
                </a:lnTo>
                <a:lnTo>
                  <a:pt x="4253909" y="15919"/>
                </a:lnTo>
                <a:lnTo>
                  <a:pt x="4293559" y="34741"/>
                </a:lnTo>
                <a:lnTo>
                  <a:pt x="4329079" y="59847"/>
                </a:lnTo>
                <a:lnTo>
                  <a:pt x="4359752" y="90520"/>
                </a:lnTo>
                <a:lnTo>
                  <a:pt x="4384858" y="126040"/>
                </a:lnTo>
                <a:lnTo>
                  <a:pt x="4403680" y="165690"/>
                </a:lnTo>
                <a:lnTo>
                  <a:pt x="4415500" y="208752"/>
                </a:lnTo>
                <a:lnTo>
                  <a:pt x="4419600" y="254508"/>
                </a:lnTo>
                <a:lnTo>
                  <a:pt x="4415500" y="300263"/>
                </a:lnTo>
                <a:lnTo>
                  <a:pt x="4403680" y="343325"/>
                </a:lnTo>
                <a:lnTo>
                  <a:pt x="4384858" y="382975"/>
                </a:lnTo>
                <a:lnTo>
                  <a:pt x="4359752" y="418495"/>
                </a:lnTo>
                <a:lnTo>
                  <a:pt x="4329079" y="449168"/>
                </a:lnTo>
                <a:lnTo>
                  <a:pt x="4293559" y="474274"/>
                </a:lnTo>
                <a:lnTo>
                  <a:pt x="4253909" y="493096"/>
                </a:lnTo>
                <a:lnTo>
                  <a:pt x="4210847" y="504916"/>
                </a:lnTo>
                <a:lnTo>
                  <a:pt x="4165091" y="509015"/>
                </a:lnTo>
                <a:lnTo>
                  <a:pt x="254507" y="509015"/>
                </a:lnTo>
                <a:lnTo>
                  <a:pt x="208759" y="504916"/>
                </a:lnTo>
                <a:lnTo>
                  <a:pt x="165700" y="493096"/>
                </a:lnTo>
                <a:lnTo>
                  <a:pt x="126051" y="474274"/>
                </a:lnTo>
                <a:lnTo>
                  <a:pt x="90530" y="449168"/>
                </a:lnTo>
                <a:lnTo>
                  <a:pt x="59856" y="418495"/>
                </a:lnTo>
                <a:lnTo>
                  <a:pt x="34747" y="382975"/>
                </a:lnTo>
                <a:lnTo>
                  <a:pt x="15922" y="343325"/>
                </a:lnTo>
                <a:lnTo>
                  <a:pt x="4100" y="300263"/>
                </a:lnTo>
                <a:lnTo>
                  <a:pt x="0" y="254508"/>
                </a:lnTo>
                <a:close/>
              </a:path>
            </a:pathLst>
          </a:custGeom>
          <a:ln w="28956">
            <a:solidFill>
              <a:schemeClr val="tx1">
                <a:lumMod val="6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28" name="object 5">
            <a:extLst>
              <a:ext uri="{FF2B5EF4-FFF2-40B4-BE49-F238E27FC236}">
                <a16:creationId xmlns:a16="http://schemas.microsoft.com/office/drawing/2014/main" id="{9B3ACFB9-B3C6-455A-A8BA-BB821C5DD4A8}"/>
              </a:ext>
            </a:extLst>
          </p:cNvPr>
          <p:cNvSpPr txBox="1"/>
          <p:nvPr/>
        </p:nvSpPr>
        <p:spPr>
          <a:xfrm>
            <a:off x="1944742" y="5565484"/>
            <a:ext cx="3935553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2200" spc="-5" dirty="0">
                <a:solidFill>
                  <a:schemeClr val="tx1">
                    <a:lumMod val="65000"/>
                  </a:schemeClr>
                </a:solidFill>
                <a:latin typeface="Algerian" panose="04020705040A02060702" pitchFamily="82" charset="0"/>
                <a:cs typeface="Arial"/>
              </a:rPr>
              <a:t>conclusion</a:t>
            </a:r>
            <a:endParaRPr sz="2200" dirty="0">
              <a:solidFill>
                <a:schemeClr val="tx1">
                  <a:lumMod val="65000"/>
                </a:schemeClr>
              </a:solidFill>
              <a:latin typeface="Algerian" panose="04020705040A02060702" pitchFamily="82" charset="0"/>
              <a:cs typeface="Arial"/>
            </a:endParaRPr>
          </a:p>
        </p:txBody>
      </p:sp>
      <p:sp>
        <p:nvSpPr>
          <p:cNvPr id="29" name="Ellipse 7">
            <a:extLst>
              <a:ext uri="{FF2B5EF4-FFF2-40B4-BE49-F238E27FC236}">
                <a16:creationId xmlns:a16="http://schemas.microsoft.com/office/drawing/2014/main" id="{9AD2A2A3-35FC-4CA6-B0BA-10D625B0D5F8}"/>
              </a:ext>
            </a:extLst>
          </p:cNvPr>
          <p:cNvSpPr/>
          <p:nvPr/>
        </p:nvSpPr>
        <p:spPr>
          <a:xfrm>
            <a:off x="1496380" y="5612509"/>
            <a:ext cx="307035" cy="281524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542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64A3BCD-682C-490E-BB80-CDAF4437FC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831009"/>
              </p:ext>
            </p:extLst>
          </p:nvPr>
        </p:nvGraphicFramePr>
        <p:xfrm>
          <a:off x="1048835" y="1682088"/>
          <a:ext cx="10825486" cy="49350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52746">
                  <a:extLst>
                    <a:ext uri="{9D8B030D-6E8A-4147-A177-3AD203B41FA5}">
                      <a16:colId xmlns:a16="http://schemas.microsoft.com/office/drawing/2014/main" val="3646308638"/>
                    </a:ext>
                  </a:extLst>
                </a:gridCol>
                <a:gridCol w="4136370">
                  <a:extLst>
                    <a:ext uri="{9D8B030D-6E8A-4147-A177-3AD203B41FA5}">
                      <a16:colId xmlns:a16="http://schemas.microsoft.com/office/drawing/2014/main" val="4264588434"/>
                    </a:ext>
                  </a:extLst>
                </a:gridCol>
                <a:gridCol w="4136370">
                  <a:extLst>
                    <a:ext uri="{9D8B030D-6E8A-4147-A177-3AD203B41FA5}">
                      <a16:colId xmlns:a16="http://schemas.microsoft.com/office/drawing/2014/main" val="1372885049"/>
                    </a:ext>
                  </a:extLst>
                </a:gridCol>
              </a:tblGrid>
              <a:tr h="332610">
                <a:tc>
                  <a:txBody>
                    <a:bodyPr/>
                    <a:lstStyle/>
                    <a:p>
                      <a:pPr marL="6350" marR="11620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Eras Medium ITC" panose="020B0602030504020804" pitchFamily="34" charset="0"/>
                        </a:rPr>
                        <a:t>Application</a:t>
                      </a:r>
                      <a:endParaRPr lang="fr-FR" sz="2000" dirty="0">
                        <a:solidFill>
                          <a:srgbClr val="000000"/>
                        </a:solidFill>
                        <a:effectLst/>
                        <a:latin typeface="Eras Medium ITC" panose="020B06020305040208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8740" marR="78105" marT="26035" marB="0"/>
                </a:tc>
                <a:tc>
                  <a:txBody>
                    <a:bodyPr/>
                    <a:lstStyle/>
                    <a:p>
                      <a:pPr marL="6350" marR="11620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Eras Medium ITC" panose="020B0602030504020804" pitchFamily="34" charset="0"/>
                        </a:rPr>
                        <a:t>Avantages</a:t>
                      </a:r>
                      <a:endParaRPr lang="fr-FR" sz="2000" dirty="0">
                        <a:solidFill>
                          <a:srgbClr val="000000"/>
                        </a:solidFill>
                        <a:effectLst/>
                        <a:latin typeface="Eras Medium ITC" panose="020B06020305040208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8740" marR="78105" marT="26035" marB="0"/>
                </a:tc>
                <a:tc>
                  <a:txBody>
                    <a:bodyPr/>
                    <a:lstStyle/>
                    <a:p>
                      <a:pPr marL="6350" marR="11620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Eras Medium ITC" panose="020B0602030504020804" pitchFamily="34" charset="0"/>
                        </a:rPr>
                        <a:t>Inconvénients</a:t>
                      </a:r>
                      <a:endParaRPr lang="fr-FR" sz="2000" dirty="0">
                        <a:solidFill>
                          <a:srgbClr val="000000"/>
                        </a:solidFill>
                        <a:effectLst/>
                        <a:latin typeface="Eras Medium ITC" panose="020B06020305040208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8740" marR="78105" marT="26035" marB="0"/>
                </a:tc>
                <a:extLst>
                  <a:ext uri="{0D108BD9-81ED-4DB2-BD59-A6C34878D82A}">
                    <a16:rowId xmlns:a16="http://schemas.microsoft.com/office/drawing/2014/main" val="3667510389"/>
                  </a:ext>
                </a:extLst>
              </a:tr>
              <a:tr h="1389185">
                <a:tc>
                  <a:txBody>
                    <a:bodyPr/>
                    <a:lstStyle/>
                    <a:p>
                      <a:pPr marL="6350" marR="11620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 err="1">
                          <a:effectLst/>
                          <a:latin typeface="Bahnschrift SemiBold Condensed" panose="020B0502040204020203" pitchFamily="34" charset="0"/>
                        </a:rPr>
                        <a:t>FindFace</a:t>
                      </a:r>
                      <a:endParaRPr lang="fr-FR" sz="2000" dirty="0">
                        <a:solidFill>
                          <a:srgbClr val="000000"/>
                        </a:solidFill>
                        <a:effectLst/>
                        <a:latin typeface="Bahnschrift SemiBold Condensed" panose="020B0502040204020203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8740" marR="78105" marT="26035" marB="0" anchor="ctr"/>
                </a:tc>
                <a:tc>
                  <a:txBody>
                    <a:bodyPr/>
                    <a:lstStyle/>
                    <a:p>
                      <a:pPr marL="6350" marR="116205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 Facilite le rencontre.</a:t>
                      </a:r>
                    </a:p>
                    <a:p>
                      <a:pPr marL="6350" marR="116205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fr-FR" sz="20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 Efficacité énorme.</a:t>
                      </a:r>
                    </a:p>
                    <a:p>
                      <a:pPr marL="6350" marR="116205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 Taux d’identification de 73%.</a:t>
                      </a:r>
                    </a:p>
                  </a:txBody>
                  <a:tcPr marL="78740" marR="78105" marT="26035" marB="0" anchor="ctr"/>
                </a:tc>
                <a:tc>
                  <a:txBody>
                    <a:bodyPr/>
                    <a:lstStyle/>
                    <a:p>
                      <a:pPr marL="6350" marR="116205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+mn-lt"/>
                        </a:rPr>
                        <a:t>- Taux d’ identification faible.</a:t>
                      </a:r>
                      <a:endParaRPr lang="fr-FR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8740" marR="78105" marT="26035" marB="0" anchor="ctr"/>
                </a:tc>
                <a:extLst>
                  <a:ext uri="{0D108BD9-81ED-4DB2-BD59-A6C34878D82A}">
                    <a16:rowId xmlns:a16="http://schemas.microsoft.com/office/drawing/2014/main" val="2723877205"/>
                  </a:ext>
                </a:extLst>
              </a:tr>
              <a:tr h="897590">
                <a:tc>
                  <a:txBody>
                    <a:bodyPr/>
                    <a:lstStyle/>
                    <a:p>
                      <a:pPr marL="6350" marR="11620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 err="1">
                          <a:effectLst/>
                          <a:latin typeface="Bahnschrift SemiBold Condensed" panose="020B0502040204020203" pitchFamily="34" charset="0"/>
                        </a:rPr>
                        <a:t>BioID</a:t>
                      </a:r>
                      <a:endParaRPr lang="fr-FR" sz="2000" dirty="0">
                        <a:solidFill>
                          <a:srgbClr val="000000"/>
                        </a:solidFill>
                        <a:effectLst/>
                        <a:latin typeface="Bahnschrift SemiBold Condensed" panose="020B0502040204020203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8740" marR="78105" marT="26035" marB="0" anchor="ctr"/>
                </a:tc>
                <a:tc>
                  <a:txBody>
                    <a:bodyPr/>
                    <a:lstStyle/>
                    <a:p>
                      <a:pPr marL="6350" marR="116205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+mn-lt"/>
                        </a:rPr>
                        <a:t>- Déverrouillage facile du </a:t>
                      </a:r>
                      <a:br>
                        <a:rPr lang="fr-FR" sz="2000" dirty="0">
                          <a:effectLst/>
                          <a:latin typeface="+mn-lt"/>
                        </a:rPr>
                      </a:br>
                      <a:r>
                        <a:rPr lang="fr-FR" sz="2000" dirty="0">
                          <a:effectLst/>
                          <a:latin typeface="+mn-lt"/>
                        </a:rPr>
                        <a:t>  Smartphone.</a:t>
                      </a:r>
                      <a:endParaRPr lang="fr-FR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8740" marR="78105" marT="26035" marB="0" anchor="ctr"/>
                </a:tc>
                <a:tc>
                  <a:txBody>
                    <a:bodyPr/>
                    <a:lstStyle/>
                    <a:p>
                      <a:pPr marL="6350" marR="116205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+mn-lt"/>
                        </a:rPr>
                        <a:t>- Baisse générale de la sécurité </a:t>
                      </a:r>
                      <a:br>
                        <a:rPr lang="fr-FR" sz="2000" dirty="0">
                          <a:effectLst/>
                          <a:latin typeface="+mn-lt"/>
                        </a:rPr>
                      </a:br>
                      <a:r>
                        <a:rPr lang="fr-FR" sz="2000" dirty="0">
                          <a:effectLst/>
                          <a:latin typeface="+mn-lt"/>
                        </a:rPr>
                        <a:t>  des smartphones.</a:t>
                      </a:r>
                      <a:endParaRPr lang="fr-FR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8740" marR="78105" marT="26035" marB="0" anchor="ctr"/>
                </a:tc>
                <a:extLst>
                  <a:ext uri="{0D108BD9-81ED-4DB2-BD59-A6C34878D82A}">
                    <a16:rowId xmlns:a16="http://schemas.microsoft.com/office/drawing/2014/main" val="3930169398"/>
                  </a:ext>
                </a:extLst>
              </a:tr>
              <a:tr h="2312909">
                <a:tc>
                  <a:txBody>
                    <a:bodyPr/>
                    <a:lstStyle/>
                    <a:p>
                      <a:pPr marL="6350" marR="11620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 err="1">
                          <a:effectLst/>
                          <a:latin typeface="Bahnschrift SemiBold Condensed" panose="020B0502040204020203" pitchFamily="34" charset="0"/>
                        </a:rPr>
                        <a:t>ClearView</a:t>
                      </a:r>
                      <a:endParaRPr lang="fr-FR" sz="2000" dirty="0">
                        <a:solidFill>
                          <a:srgbClr val="000000"/>
                        </a:solidFill>
                        <a:effectLst/>
                        <a:latin typeface="Bahnschrift SemiBold Condensed" panose="020B0502040204020203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8740" marR="78105" marT="26035" marB="0" anchor="ctr"/>
                </a:tc>
                <a:tc>
                  <a:txBody>
                    <a:bodyPr/>
                    <a:lstStyle/>
                    <a:p>
                      <a:pPr marL="6350" marR="116205" indent="-6350" algn="l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+mn-lt"/>
                        </a:rPr>
                        <a:t>- Outil utilisé pour résoudre des </a:t>
                      </a:r>
                      <a:br>
                        <a:rPr lang="fr-FR" sz="2000" dirty="0">
                          <a:effectLst/>
                          <a:latin typeface="+mn-lt"/>
                        </a:rPr>
                      </a:br>
                      <a:r>
                        <a:rPr lang="fr-FR" sz="2000" dirty="0">
                          <a:effectLst/>
                          <a:latin typeface="+mn-lt"/>
                        </a:rPr>
                        <a:t>  dossiers de vol.</a:t>
                      </a:r>
                    </a:p>
                    <a:p>
                      <a:pPr marL="6350" marR="116205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+mn-lt"/>
                        </a:rPr>
                        <a:t>- Capacité énorme à identifier </a:t>
                      </a:r>
                      <a:br>
                        <a:rPr lang="fr-FR" sz="2000" dirty="0">
                          <a:effectLst/>
                          <a:latin typeface="+mn-lt"/>
                        </a:rPr>
                      </a:br>
                      <a:r>
                        <a:rPr lang="fr-FR" sz="2000" dirty="0">
                          <a:effectLst/>
                          <a:latin typeface="+mn-lt"/>
                        </a:rPr>
                        <a:t>  une personne même si elle </a:t>
                      </a:r>
                      <a:br>
                        <a:rPr lang="fr-FR" sz="2000" dirty="0">
                          <a:effectLst/>
                          <a:latin typeface="+mn-lt"/>
                        </a:rPr>
                      </a:br>
                      <a:r>
                        <a:rPr lang="fr-FR" sz="2000" dirty="0">
                          <a:effectLst/>
                          <a:latin typeface="+mn-lt"/>
                        </a:rPr>
                        <a:t>  porte un chapeau ou des </a:t>
                      </a:r>
                      <a:br>
                        <a:rPr lang="fr-FR" sz="2000" dirty="0">
                          <a:effectLst/>
                          <a:latin typeface="+mn-lt"/>
                        </a:rPr>
                      </a:br>
                      <a:r>
                        <a:rPr lang="fr-FR" sz="2000" dirty="0">
                          <a:effectLst/>
                          <a:latin typeface="+mn-lt"/>
                        </a:rPr>
                        <a:t>  lunettes.</a:t>
                      </a:r>
                      <a:endParaRPr lang="fr-FR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8740" marR="78105" marT="26035" marB="0" anchor="ctr"/>
                </a:tc>
                <a:tc>
                  <a:txBody>
                    <a:bodyPr/>
                    <a:lstStyle/>
                    <a:p>
                      <a:pPr marL="6350" marR="116205" indent="-6350" algn="l">
                        <a:lnSpc>
                          <a:spcPct val="99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+mn-lt"/>
                        </a:rPr>
                        <a:t>- les pratiques de l’application </a:t>
                      </a:r>
                      <a:br>
                        <a:rPr lang="fr-FR" sz="2000" dirty="0">
                          <a:effectLst/>
                          <a:latin typeface="+mn-lt"/>
                        </a:rPr>
                      </a:br>
                      <a:r>
                        <a:rPr lang="fr-FR" sz="2000" dirty="0">
                          <a:effectLst/>
                          <a:latin typeface="+mn-lt"/>
                        </a:rPr>
                        <a:t>  sont basées sur : </a:t>
                      </a:r>
                    </a:p>
                    <a:p>
                      <a:pPr marL="6350" marR="116205" indent="-6350" algn="l">
                        <a:lnSpc>
                          <a:spcPct val="99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+mn-lt"/>
                        </a:rPr>
                        <a:t>     - L’extraction non- autorisée </a:t>
                      </a:r>
                      <a:br>
                        <a:rPr lang="fr-FR" sz="2000" dirty="0">
                          <a:effectLst/>
                          <a:latin typeface="+mn-lt"/>
                        </a:rPr>
                      </a:br>
                      <a:r>
                        <a:rPr lang="fr-FR" sz="2000" dirty="0">
                          <a:effectLst/>
                          <a:latin typeface="+mn-lt"/>
                        </a:rPr>
                        <a:t>       des données.</a:t>
                      </a:r>
                    </a:p>
                    <a:p>
                      <a:pPr marL="6350" marR="116205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+mn-lt"/>
                        </a:rPr>
                        <a:t>     - Fraude informatique.</a:t>
                      </a:r>
                    </a:p>
                    <a:p>
                      <a:pPr marL="6350" marR="116205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+mn-lt"/>
                        </a:rPr>
                        <a:t>     - Vol d’information.</a:t>
                      </a:r>
                      <a:endParaRPr lang="fr-FR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8740" marR="78105" marT="26035" marB="0" anchor="ctr"/>
                </a:tc>
                <a:extLst>
                  <a:ext uri="{0D108BD9-81ED-4DB2-BD59-A6C34878D82A}">
                    <a16:rowId xmlns:a16="http://schemas.microsoft.com/office/drawing/2014/main" val="122610895"/>
                  </a:ext>
                </a:extLst>
              </a:tr>
            </a:tbl>
          </a:graphicData>
        </a:graphic>
      </p:graphicFrame>
      <p:sp>
        <p:nvSpPr>
          <p:cNvPr id="15" name="object 15">
            <a:extLst>
              <a:ext uri="{FF2B5EF4-FFF2-40B4-BE49-F238E27FC236}">
                <a16:creationId xmlns:a16="http://schemas.microsoft.com/office/drawing/2014/main" id="{C284A45E-8049-4AFF-983F-65F7DE4CA478}"/>
              </a:ext>
            </a:extLst>
          </p:cNvPr>
          <p:cNvSpPr/>
          <p:nvPr/>
        </p:nvSpPr>
        <p:spPr>
          <a:xfrm>
            <a:off x="860256" y="238441"/>
            <a:ext cx="4718455" cy="1046988"/>
          </a:xfrm>
          <a:prstGeom prst="rect">
            <a:avLst/>
          </a:prstGeom>
          <a:blipFill>
            <a:blip r:embed="rId2" cstate="print">
              <a:duotone>
                <a:prstClr val="black"/>
                <a:srgbClr val="4C7C9F">
                  <a:tint val="45000"/>
                  <a:satMod val="400000"/>
                </a:srgbClr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8F640221-F585-4AAF-9B85-DF57F0B7CD3C}"/>
              </a:ext>
            </a:extLst>
          </p:cNvPr>
          <p:cNvSpPr/>
          <p:nvPr/>
        </p:nvSpPr>
        <p:spPr>
          <a:xfrm>
            <a:off x="1560168" y="147925"/>
            <a:ext cx="4535832" cy="16655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5BED66B5-0A30-42F4-82DC-B1E0EDFA18CE}"/>
              </a:ext>
            </a:extLst>
          </p:cNvPr>
          <p:cNvSpPr txBox="1"/>
          <p:nvPr/>
        </p:nvSpPr>
        <p:spPr>
          <a:xfrm>
            <a:off x="1611684" y="577343"/>
            <a:ext cx="4391727" cy="47448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fr-FR" sz="2900" b="1" i="1" spc="5" dirty="0">
                <a:solidFill>
                  <a:srgbClr val="1F487C"/>
                </a:solidFill>
                <a:latin typeface="Monotype Corsiva"/>
              </a:rPr>
              <a:t>I - Etude de l’existant</a:t>
            </a:r>
            <a:endParaRPr lang="en-GB" sz="2900" b="1" i="1" spc="5" dirty="0">
              <a:solidFill>
                <a:srgbClr val="1F487C"/>
              </a:solidFill>
              <a:latin typeface="Monotype Corsiva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E6F9EEEE-B744-425C-B0AA-D7AE4D7B1BE8}"/>
              </a:ext>
            </a:extLst>
          </p:cNvPr>
          <p:cNvSpPr/>
          <p:nvPr/>
        </p:nvSpPr>
        <p:spPr>
          <a:xfrm>
            <a:off x="348924" y="238441"/>
            <a:ext cx="1399823" cy="1178052"/>
          </a:xfrm>
          <a:prstGeom prst="rect">
            <a:avLst/>
          </a:prstGeom>
          <a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3BFB032D-D10A-4B6F-8CDE-D832E1B6E8C1}"/>
              </a:ext>
            </a:extLst>
          </p:cNvPr>
          <p:cNvSpPr/>
          <p:nvPr/>
        </p:nvSpPr>
        <p:spPr>
          <a:xfrm>
            <a:off x="160345" y="766649"/>
            <a:ext cx="888491" cy="766572"/>
          </a:xfrm>
          <a:prstGeom prst="rect">
            <a:avLst/>
          </a:prstGeom>
          <a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14312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481F77C8-AE65-4901-8EFC-1B0C85E27361}"/>
              </a:ext>
            </a:extLst>
          </p:cNvPr>
          <p:cNvSpPr/>
          <p:nvPr/>
        </p:nvSpPr>
        <p:spPr>
          <a:xfrm>
            <a:off x="24444" y="1550479"/>
            <a:ext cx="2349947" cy="4813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95F1C599-F3B7-41AA-A944-662130B8A036}"/>
              </a:ext>
            </a:extLst>
          </p:cNvPr>
          <p:cNvSpPr/>
          <p:nvPr/>
        </p:nvSpPr>
        <p:spPr>
          <a:xfrm>
            <a:off x="-762" y="1950720"/>
            <a:ext cx="1965325" cy="4032885"/>
          </a:xfrm>
          <a:custGeom>
            <a:avLst/>
            <a:gdLst/>
            <a:ahLst/>
            <a:cxnLst/>
            <a:rect l="l" t="t" r="r" b="b"/>
            <a:pathLst>
              <a:path w="1965325" h="4032885">
                <a:moveTo>
                  <a:pt x="0" y="0"/>
                </a:moveTo>
                <a:lnTo>
                  <a:pt x="181" y="2005837"/>
                </a:lnTo>
                <a:lnTo>
                  <a:pt x="5640" y="2005964"/>
                </a:lnTo>
                <a:lnTo>
                  <a:pt x="10371" y="2010663"/>
                </a:lnTo>
                <a:lnTo>
                  <a:pt x="10189" y="2016252"/>
                </a:lnTo>
                <a:lnTo>
                  <a:pt x="10189" y="2022093"/>
                </a:lnTo>
                <a:lnTo>
                  <a:pt x="5640" y="2026665"/>
                </a:lnTo>
                <a:lnTo>
                  <a:pt x="0" y="2026665"/>
                </a:lnTo>
                <a:lnTo>
                  <a:pt x="0" y="4032504"/>
                </a:lnTo>
                <a:lnTo>
                  <a:pt x="47750" y="4031920"/>
                </a:lnTo>
                <a:lnTo>
                  <a:pt x="95220" y="4030179"/>
                </a:lnTo>
                <a:lnTo>
                  <a:pt x="142398" y="4027293"/>
                </a:lnTo>
                <a:lnTo>
                  <a:pt x="189270" y="4023275"/>
                </a:lnTo>
                <a:lnTo>
                  <a:pt x="235824" y="4018139"/>
                </a:lnTo>
                <a:lnTo>
                  <a:pt x="282047" y="4011897"/>
                </a:lnTo>
                <a:lnTo>
                  <a:pt x="327926" y="4004564"/>
                </a:lnTo>
                <a:lnTo>
                  <a:pt x="373448" y="3996152"/>
                </a:lnTo>
                <a:lnTo>
                  <a:pt x="418601" y="3986674"/>
                </a:lnTo>
                <a:lnTo>
                  <a:pt x="463371" y="3976144"/>
                </a:lnTo>
                <a:lnTo>
                  <a:pt x="507745" y="3964574"/>
                </a:lnTo>
                <a:lnTo>
                  <a:pt x="551711" y="3951979"/>
                </a:lnTo>
                <a:lnTo>
                  <a:pt x="595256" y="3938371"/>
                </a:lnTo>
                <a:lnTo>
                  <a:pt x="638367" y="3923763"/>
                </a:lnTo>
                <a:lnTo>
                  <a:pt x="681031" y="3908168"/>
                </a:lnTo>
                <a:lnTo>
                  <a:pt x="723236" y="3891601"/>
                </a:lnTo>
                <a:lnTo>
                  <a:pt x="764967" y="3874073"/>
                </a:lnTo>
                <a:lnTo>
                  <a:pt x="806213" y="3855598"/>
                </a:lnTo>
                <a:lnTo>
                  <a:pt x="846961" y="3836190"/>
                </a:lnTo>
                <a:lnTo>
                  <a:pt x="887198" y="3815862"/>
                </a:lnTo>
                <a:lnTo>
                  <a:pt x="926910" y="3794626"/>
                </a:lnTo>
                <a:lnTo>
                  <a:pt x="966086" y="3772496"/>
                </a:lnTo>
                <a:lnTo>
                  <a:pt x="1004711" y="3749485"/>
                </a:lnTo>
                <a:lnTo>
                  <a:pt x="1042774" y="3725606"/>
                </a:lnTo>
                <a:lnTo>
                  <a:pt x="1080262" y="3700873"/>
                </a:lnTo>
                <a:lnTo>
                  <a:pt x="1117161" y="3675299"/>
                </a:lnTo>
                <a:lnTo>
                  <a:pt x="1153458" y="3648896"/>
                </a:lnTo>
                <a:lnTo>
                  <a:pt x="1189142" y="3621679"/>
                </a:lnTo>
                <a:lnTo>
                  <a:pt x="1224198" y="3593660"/>
                </a:lnTo>
                <a:lnTo>
                  <a:pt x="1258615" y="3564853"/>
                </a:lnTo>
                <a:lnTo>
                  <a:pt x="1292379" y="3535270"/>
                </a:lnTo>
                <a:lnTo>
                  <a:pt x="1325477" y="3504925"/>
                </a:lnTo>
                <a:lnTo>
                  <a:pt x="1357897" y="3473831"/>
                </a:lnTo>
                <a:lnTo>
                  <a:pt x="1389626" y="3442001"/>
                </a:lnTo>
                <a:lnTo>
                  <a:pt x="1420650" y="3409449"/>
                </a:lnTo>
                <a:lnTo>
                  <a:pt x="1450957" y="3376187"/>
                </a:lnTo>
                <a:lnTo>
                  <a:pt x="1480535" y="3342230"/>
                </a:lnTo>
                <a:lnTo>
                  <a:pt x="1509369" y="3307589"/>
                </a:lnTo>
                <a:lnTo>
                  <a:pt x="1537448" y="3272279"/>
                </a:lnTo>
                <a:lnTo>
                  <a:pt x="1564758" y="3236312"/>
                </a:lnTo>
                <a:lnTo>
                  <a:pt x="1591287" y="3199702"/>
                </a:lnTo>
                <a:lnTo>
                  <a:pt x="1617022" y="3162461"/>
                </a:lnTo>
                <a:lnTo>
                  <a:pt x="1641950" y="3124604"/>
                </a:lnTo>
                <a:lnTo>
                  <a:pt x="1666057" y="3086143"/>
                </a:lnTo>
                <a:lnTo>
                  <a:pt x="1689332" y="3047091"/>
                </a:lnTo>
                <a:lnTo>
                  <a:pt x="1711761" y="3007462"/>
                </a:lnTo>
                <a:lnTo>
                  <a:pt x="1733332" y="2967269"/>
                </a:lnTo>
                <a:lnTo>
                  <a:pt x="1754031" y="2926524"/>
                </a:lnTo>
                <a:lnTo>
                  <a:pt x="1773846" y="2885242"/>
                </a:lnTo>
                <a:lnTo>
                  <a:pt x="1792763" y="2843436"/>
                </a:lnTo>
                <a:lnTo>
                  <a:pt x="1810771" y="2801117"/>
                </a:lnTo>
                <a:lnTo>
                  <a:pt x="1827855" y="2758301"/>
                </a:lnTo>
                <a:lnTo>
                  <a:pt x="1844004" y="2715000"/>
                </a:lnTo>
                <a:lnTo>
                  <a:pt x="1859204" y="2671227"/>
                </a:lnTo>
                <a:lnTo>
                  <a:pt x="1873443" y="2626995"/>
                </a:lnTo>
                <a:lnTo>
                  <a:pt x="1886708" y="2582318"/>
                </a:lnTo>
                <a:lnTo>
                  <a:pt x="1898985" y="2537208"/>
                </a:lnTo>
                <a:lnTo>
                  <a:pt x="1910262" y="2491680"/>
                </a:lnTo>
                <a:lnTo>
                  <a:pt x="1920526" y="2445746"/>
                </a:lnTo>
                <a:lnTo>
                  <a:pt x="1929764" y="2399419"/>
                </a:lnTo>
                <a:lnTo>
                  <a:pt x="1937964" y="2352712"/>
                </a:lnTo>
                <a:lnTo>
                  <a:pt x="1945112" y="2305640"/>
                </a:lnTo>
                <a:lnTo>
                  <a:pt x="1951196" y="2258214"/>
                </a:lnTo>
                <a:lnTo>
                  <a:pt x="1956202" y="2210448"/>
                </a:lnTo>
                <a:lnTo>
                  <a:pt x="1960118" y="2162356"/>
                </a:lnTo>
                <a:lnTo>
                  <a:pt x="1962932" y="2113951"/>
                </a:lnTo>
                <a:lnTo>
                  <a:pt x="1964629" y="2065245"/>
                </a:lnTo>
                <a:lnTo>
                  <a:pt x="1965077" y="2026665"/>
                </a:lnTo>
                <a:lnTo>
                  <a:pt x="1965077" y="2005837"/>
                </a:lnTo>
                <a:lnTo>
                  <a:pt x="1964629" y="1967269"/>
                </a:lnTo>
                <a:lnTo>
                  <a:pt x="1962932" y="1918574"/>
                </a:lnTo>
                <a:lnTo>
                  <a:pt x="1960118" y="1870178"/>
                </a:lnTo>
                <a:lnTo>
                  <a:pt x="1956202" y="1822094"/>
                </a:lnTo>
                <a:lnTo>
                  <a:pt x="1951196" y="1774337"/>
                </a:lnTo>
                <a:lnTo>
                  <a:pt x="1945112" y="1726919"/>
                </a:lnTo>
                <a:lnTo>
                  <a:pt x="1937964" y="1679854"/>
                </a:lnTo>
                <a:lnTo>
                  <a:pt x="1929764" y="1633154"/>
                </a:lnTo>
                <a:lnTo>
                  <a:pt x="1920526" y="1586833"/>
                </a:lnTo>
                <a:lnTo>
                  <a:pt x="1910262" y="1540905"/>
                </a:lnTo>
                <a:lnTo>
                  <a:pt x="1898985" y="1495381"/>
                </a:lnTo>
                <a:lnTo>
                  <a:pt x="1886708" y="1450276"/>
                </a:lnTo>
                <a:lnTo>
                  <a:pt x="1873443" y="1405603"/>
                </a:lnTo>
                <a:lnTo>
                  <a:pt x="1859204" y="1361375"/>
                </a:lnTo>
                <a:lnTo>
                  <a:pt x="1844004" y="1317605"/>
                </a:lnTo>
                <a:lnTo>
                  <a:pt x="1827855" y="1274307"/>
                </a:lnTo>
                <a:lnTo>
                  <a:pt x="1810771" y="1231493"/>
                </a:lnTo>
                <a:lnTo>
                  <a:pt x="1792763" y="1189177"/>
                </a:lnTo>
                <a:lnTo>
                  <a:pt x="1773846" y="1147371"/>
                </a:lnTo>
                <a:lnTo>
                  <a:pt x="1754031" y="1106090"/>
                </a:lnTo>
                <a:lnTo>
                  <a:pt x="1733332" y="1065347"/>
                </a:lnTo>
                <a:lnTo>
                  <a:pt x="1711761" y="1025154"/>
                </a:lnTo>
                <a:lnTo>
                  <a:pt x="1689332" y="985525"/>
                </a:lnTo>
                <a:lnTo>
                  <a:pt x="1666057" y="946473"/>
                </a:lnTo>
                <a:lnTo>
                  <a:pt x="1641950" y="908011"/>
                </a:lnTo>
                <a:lnTo>
                  <a:pt x="1617022" y="870153"/>
                </a:lnTo>
                <a:lnTo>
                  <a:pt x="1591287" y="832911"/>
                </a:lnTo>
                <a:lnTo>
                  <a:pt x="1564758" y="796300"/>
                </a:lnTo>
                <a:lnTo>
                  <a:pt x="1537448" y="760331"/>
                </a:lnTo>
                <a:lnTo>
                  <a:pt x="1509369" y="725019"/>
                </a:lnTo>
                <a:lnTo>
                  <a:pt x="1480535" y="690376"/>
                </a:lnTo>
                <a:lnTo>
                  <a:pt x="1450957" y="656416"/>
                </a:lnTo>
                <a:lnTo>
                  <a:pt x="1420650" y="623152"/>
                </a:lnTo>
                <a:lnTo>
                  <a:pt x="1389626" y="590597"/>
                </a:lnTo>
                <a:lnTo>
                  <a:pt x="1357897" y="558765"/>
                </a:lnTo>
                <a:lnTo>
                  <a:pt x="1325477" y="527668"/>
                </a:lnTo>
                <a:lnTo>
                  <a:pt x="1292379" y="497320"/>
                </a:lnTo>
                <a:lnTo>
                  <a:pt x="1258615" y="467733"/>
                </a:lnTo>
                <a:lnTo>
                  <a:pt x="1224198" y="438922"/>
                </a:lnTo>
                <a:lnTo>
                  <a:pt x="1189142" y="410900"/>
                </a:lnTo>
                <a:lnTo>
                  <a:pt x="1153458" y="383679"/>
                </a:lnTo>
                <a:lnTo>
                  <a:pt x="1117161" y="357273"/>
                </a:lnTo>
                <a:lnTo>
                  <a:pt x="1080262" y="331695"/>
                </a:lnTo>
                <a:lnTo>
                  <a:pt x="1042774" y="306958"/>
                </a:lnTo>
                <a:lnTo>
                  <a:pt x="1004711" y="283076"/>
                </a:lnTo>
                <a:lnTo>
                  <a:pt x="966086" y="260061"/>
                </a:lnTo>
                <a:lnTo>
                  <a:pt x="926910" y="237928"/>
                </a:lnTo>
                <a:lnTo>
                  <a:pt x="887198" y="216688"/>
                </a:lnTo>
                <a:lnTo>
                  <a:pt x="846961" y="196356"/>
                </a:lnTo>
                <a:lnTo>
                  <a:pt x="806213" y="176944"/>
                </a:lnTo>
                <a:lnTo>
                  <a:pt x="764967" y="158466"/>
                </a:lnTo>
                <a:lnTo>
                  <a:pt x="723236" y="140935"/>
                </a:lnTo>
                <a:lnTo>
                  <a:pt x="681031" y="124364"/>
                </a:lnTo>
                <a:lnTo>
                  <a:pt x="638367" y="108766"/>
                </a:lnTo>
                <a:lnTo>
                  <a:pt x="595256" y="94155"/>
                </a:lnTo>
                <a:lnTo>
                  <a:pt x="551711" y="80544"/>
                </a:lnTo>
                <a:lnTo>
                  <a:pt x="507745" y="67945"/>
                </a:lnTo>
                <a:lnTo>
                  <a:pt x="463371" y="56373"/>
                </a:lnTo>
                <a:lnTo>
                  <a:pt x="418601" y="45841"/>
                </a:lnTo>
                <a:lnTo>
                  <a:pt x="373448" y="36361"/>
                </a:lnTo>
                <a:lnTo>
                  <a:pt x="327926" y="27946"/>
                </a:lnTo>
                <a:lnTo>
                  <a:pt x="282047" y="20611"/>
                </a:lnTo>
                <a:lnTo>
                  <a:pt x="235824" y="14368"/>
                </a:lnTo>
                <a:lnTo>
                  <a:pt x="189270" y="9231"/>
                </a:lnTo>
                <a:lnTo>
                  <a:pt x="142398" y="5212"/>
                </a:lnTo>
                <a:lnTo>
                  <a:pt x="95220" y="2325"/>
                </a:lnTo>
                <a:lnTo>
                  <a:pt x="47750" y="583"/>
                </a:lnTo>
                <a:lnTo>
                  <a:pt x="0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2">
            <a:extLst>
              <a:ext uri="{FF2B5EF4-FFF2-40B4-BE49-F238E27FC236}">
                <a16:creationId xmlns:a16="http://schemas.microsoft.com/office/drawing/2014/main" id="{B7D863A5-F512-4F79-8030-E8252B08C2D9}"/>
              </a:ext>
            </a:extLst>
          </p:cNvPr>
          <p:cNvSpPr/>
          <p:nvPr/>
        </p:nvSpPr>
        <p:spPr>
          <a:xfrm>
            <a:off x="1304128" y="1714790"/>
            <a:ext cx="4419600" cy="509270"/>
          </a:xfrm>
          <a:custGeom>
            <a:avLst/>
            <a:gdLst/>
            <a:ahLst/>
            <a:cxnLst/>
            <a:rect l="l" t="t" r="r" b="b"/>
            <a:pathLst>
              <a:path w="4419600" h="509269">
                <a:moveTo>
                  <a:pt x="0" y="254508"/>
                </a:moveTo>
                <a:lnTo>
                  <a:pt x="4100" y="208752"/>
                </a:lnTo>
                <a:lnTo>
                  <a:pt x="15922" y="165690"/>
                </a:lnTo>
                <a:lnTo>
                  <a:pt x="34747" y="126040"/>
                </a:lnTo>
                <a:lnTo>
                  <a:pt x="59856" y="90520"/>
                </a:lnTo>
                <a:lnTo>
                  <a:pt x="90530" y="59847"/>
                </a:lnTo>
                <a:lnTo>
                  <a:pt x="126051" y="34741"/>
                </a:lnTo>
                <a:lnTo>
                  <a:pt x="165700" y="15919"/>
                </a:lnTo>
                <a:lnTo>
                  <a:pt x="208759" y="4099"/>
                </a:lnTo>
                <a:lnTo>
                  <a:pt x="254507" y="0"/>
                </a:lnTo>
                <a:lnTo>
                  <a:pt x="4165091" y="0"/>
                </a:lnTo>
                <a:lnTo>
                  <a:pt x="4210847" y="4099"/>
                </a:lnTo>
                <a:lnTo>
                  <a:pt x="4253909" y="15919"/>
                </a:lnTo>
                <a:lnTo>
                  <a:pt x="4293559" y="34741"/>
                </a:lnTo>
                <a:lnTo>
                  <a:pt x="4329079" y="59847"/>
                </a:lnTo>
                <a:lnTo>
                  <a:pt x="4359752" y="90520"/>
                </a:lnTo>
                <a:lnTo>
                  <a:pt x="4384858" y="126040"/>
                </a:lnTo>
                <a:lnTo>
                  <a:pt x="4403680" y="165690"/>
                </a:lnTo>
                <a:lnTo>
                  <a:pt x="4415500" y="208752"/>
                </a:lnTo>
                <a:lnTo>
                  <a:pt x="4419600" y="254508"/>
                </a:lnTo>
                <a:lnTo>
                  <a:pt x="4415500" y="300263"/>
                </a:lnTo>
                <a:lnTo>
                  <a:pt x="4403680" y="343325"/>
                </a:lnTo>
                <a:lnTo>
                  <a:pt x="4384858" y="382975"/>
                </a:lnTo>
                <a:lnTo>
                  <a:pt x="4359752" y="418495"/>
                </a:lnTo>
                <a:lnTo>
                  <a:pt x="4329079" y="449168"/>
                </a:lnTo>
                <a:lnTo>
                  <a:pt x="4293559" y="474274"/>
                </a:lnTo>
                <a:lnTo>
                  <a:pt x="4253909" y="493096"/>
                </a:lnTo>
                <a:lnTo>
                  <a:pt x="4210847" y="504916"/>
                </a:lnTo>
                <a:lnTo>
                  <a:pt x="4165091" y="509015"/>
                </a:lnTo>
                <a:lnTo>
                  <a:pt x="254507" y="509015"/>
                </a:lnTo>
                <a:lnTo>
                  <a:pt x="208759" y="504916"/>
                </a:lnTo>
                <a:lnTo>
                  <a:pt x="165700" y="493096"/>
                </a:lnTo>
                <a:lnTo>
                  <a:pt x="126051" y="474274"/>
                </a:lnTo>
                <a:lnTo>
                  <a:pt x="90530" y="449168"/>
                </a:lnTo>
                <a:lnTo>
                  <a:pt x="59856" y="418495"/>
                </a:lnTo>
                <a:lnTo>
                  <a:pt x="34747" y="382975"/>
                </a:lnTo>
                <a:lnTo>
                  <a:pt x="15922" y="343325"/>
                </a:lnTo>
                <a:lnTo>
                  <a:pt x="4100" y="300263"/>
                </a:lnTo>
                <a:lnTo>
                  <a:pt x="0" y="254508"/>
                </a:lnTo>
                <a:close/>
              </a:path>
            </a:pathLst>
          </a:custGeom>
          <a:ln w="28956">
            <a:solidFill>
              <a:schemeClr val="tx1">
                <a:lumMod val="6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2" name="object 21">
            <a:extLst>
              <a:ext uri="{FF2B5EF4-FFF2-40B4-BE49-F238E27FC236}">
                <a16:creationId xmlns:a16="http://schemas.microsoft.com/office/drawing/2014/main" id="{2E966842-4780-478C-BC43-B9FD6145475E}"/>
              </a:ext>
            </a:extLst>
          </p:cNvPr>
          <p:cNvSpPr/>
          <p:nvPr/>
        </p:nvSpPr>
        <p:spPr>
          <a:xfrm>
            <a:off x="0" y="3057144"/>
            <a:ext cx="999744" cy="19430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3EF2176C-8FA4-4A8A-8363-0191EF59A371}"/>
              </a:ext>
            </a:extLst>
          </p:cNvPr>
          <p:cNvSpPr txBox="1"/>
          <p:nvPr/>
        </p:nvSpPr>
        <p:spPr>
          <a:xfrm>
            <a:off x="1624435" y="1781638"/>
            <a:ext cx="3876033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2200" spc="-5" dirty="0">
                <a:solidFill>
                  <a:schemeClr val="tx1">
                    <a:lumMod val="65000"/>
                  </a:schemeClr>
                </a:solidFill>
                <a:latin typeface="Algerian" panose="04020705040A02060702" pitchFamily="82" charset="0"/>
                <a:cs typeface="Arial"/>
              </a:rPr>
              <a:t>Introduction</a:t>
            </a:r>
            <a:endParaRPr sz="2200" dirty="0">
              <a:solidFill>
                <a:schemeClr val="tx1">
                  <a:lumMod val="65000"/>
                </a:schemeClr>
              </a:solidFill>
              <a:latin typeface="Algerian" panose="04020705040A02060702" pitchFamily="82" charset="0"/>
              <a:cs typeface="Arial"/>
            </a:endParaRPr>
          </a:p>
        </p:txBody>
      </p:sp>
      <p:sp>
        <p:nvSpPr>
          <p:cNvPr id="14" name="Ellipse 7">
            <a:extLst>
              <a:ext uri="{FF2B5EF4-FFF2-40B4-BE49-F238E27FC236}">
                <a16:creationId xmlns:a16="http://schemas.microsoft.com/office/drawing/2014/main" id="{61286A86-D605-4E4F-86BC-55D425151F2A}"/>
              </a:ext>
            </a:extLst>
          </p:cNvPr>
          <p:cNvSpPr/>
          <p:nvPr/>
        </p:nvSpPr>
        <p:spPr>
          <a:xfrm>
            <a:off x="1176073" y="1828663"/>
            <a:ext cx="307035" cy="281524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5" name="object 12">
            <a:extLst>
              <a:ext uri="{FF2B5EF4-FFF2-40B4-BE49-F238E27FC236}">
                <a16:creationId xmlns:a16="http://schemas.microsoft.com/office/drawing/2014/main" id="{F0A2F0DD-EA6A-4710-9B93-59D5347273D6}"/>
              </a:ext>
            </a:extLst>
          </p:cNvPr>
          <p:cNvSpPr/>
          <p:nvPr/>
        </p:nvSpPr>
        <p:spPr>
          <a:xfrm>
            <a:off x="1993894" y="2460099"/>
            <a:ext cx="4419600" cy="509270"/>
          </a:xfrm>
          <a:custGeom>
            <a:avLst/>
            <a:gdLst/>
            <a:ahLst/>
            <a:cxnLst/>
            <a:rect l="l" t="t" r="r" b="b"/>
            <a:pathLst>
              <a:path w="4419600" h="509269">
                <a:moveTo>
                  <a:pt x="0" y="254508"/>
                </a:moveTo>
                <a:lnTo>
                  <a:pt x="4100" y="208752"/>
                </a:lnTo>
                <a:lnTo>
                  <a:pt x="15922" y="165690"/>
                </a:lnTo>
                <a:lnTo>
                  <a:pt x="34747" y="126040"/>
                </a:lnTo>
                <a:lnTo>
                  <a:pt x="59856" y="90520"/>
                </a:lnTo>
                <a:lnTo>
                  <a:pt x="90530" y="59847"/>
                </a:lnTo>
                <a:lnTo>
                  <a:pt x="126051" y="34741"/>
                </a:lnTo>
                <a:lnTo>
                  <a:pt x="165700" y="15919"/>
                </a:lnTo>
                <a:lnTo>
                  <a:pt x="208759" y="4099"/>
                </a:lnTo>
                <a:lnTo>
                  <a:pt x="254507" y="0"/>
                </a:lnTo>
                <a:lnTo>
                  <a:pt x="4165091" y="0"/>
                </a:lnTo>
                <a:lnTo>
                  <a:pt x="4210847" y="4099"/>
                </a:lnTo>
                <a:lnTo>
                  <a:pt x="4253909" y="15919"/>
                </a:lnTo>
                <a:lnTo>
                  <a:pt x="4293559" y="34741"/>
                </a:lnTo>
                <a:lnTo>
                  <a:pt x="4329079" y="59847"/>
                </a:lnTo>
                <a:lnTo>
                  <a:pt x="4359752" y="90520"/>
                </a:lnTo>
                <a:lnTo>
                  <a:pt x="4384858" y="126040"/>
                </a:lnTo>
                <a:lnTo>
                  <a:pt x="4403680" y="165690"/>
                </a:lnTo>
                <a:lnTo>
                  <a:pt x="4415500" y="208752"/>
                </a:lnTo>
                <a:lnTo>
                  <a:pt x="4419600" y="254508"/>
                </a:lnTo>
                <a:lnTo>
                  <a:pt x="4415500" y="300263"/>
                </a:lnTo>
                <a:lnTo>
                  <a:pt x="4403680" y="343325"/>
                </a:lnTo>
                <a:lnTo>
                  <a:pt x="4384858" y="382975"/>
                </a:lnTo>
                <a:lnTo>
                  <a:pt x="4359752" y="418495"/>
                </a:lnTo>
                <a:lnTo>
                  <a:pt x="4329079" y="449168"/>
                </a:lnTo>
                <a:lnTo>
                  <a:pt x="4293559" y="474274"/>
                </a:lnTo>
                <a:lnTo>
                  <a:pt x="4253909" y="493096"/>
                </a:lnTo>
                <a:lnTo>
                  <a:pt x="4210847" y="504916"/>
                </a:lnTo>
                <a:lnTo>
                  <a:pt x="4165091" y="509015"/>
                </a:lnTo>
                <a:lnTo>
                  <a:pt x="254507" y="509015"/>
                </a:lnTo>
                <a:lnTo>
                  <a:pt x="208759" y="504916"/>
                </a:lnTo>
                <a:lnTo>
                  <a:pt x="165700" y="493096"/>
                </a:lnTo>
                <a:lnTo>
                  <a:pt x="126051" y="474274"/>
                </a:lnTo>
                <a:lnTo>
                  <a:pt x="90530" y="449168"/>
                </a:lnTo>
                <a:lnTo>
                  <a:pt x="59856" y="418495"/>
                </a:lnTo>
                <a:lnTo>
                  <a:pt x="34747" y="382975"/>
                </a:lnTo>
                <a:lnTo>
                  <a:pt x="15922" y="343325"/>
                </a:lnTo>
                <a:lnTo>
                  <a:pt x="4100" y="300263"/>
                </a:lnTo>
                <a:lnTo>
                  <a:pt x="0" y="254508"/>
                </a:lnTo>
                <a:close/>
              </a:path>
            </a:pathLst>
          </a:custGeom>
          <a:ln w="28956">
            <a:solidFill>
              <a:schemeClr val="tx1">
                <a:lumMod val="6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6" name="object 5">
            <a:extLst>
              <a:ext uri="{FF2B5EF4-FFF2-40B4-BE49-F238E27FC236}">
                <a16:creationId xmlns:a16="http://schemas.microsoft.com/office/drawing/2014/main" id="{C7B58207-3A09-41B1-ABFA-DCF49B17A713}"/>
              </a:ext>
            </a:extLst>
          </p:cNvPr>
          <p:cNvSpPr txBox="1"/>
          <p:nvPr/>
        </p:nvSpPr>
        <p:spPr>
          <a:xfrm>
            <a:off x="2314201" y="2526947"/>
            <a:ext cx="3931854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2200" spc="-5" dirty="0">
                <a:solidFill>
                  <a:schemeClr val="tx1">
                    <a:lumMod val="65000"/>
                  </a:schemeClr>
                </a:solidFill>
                <a:latin typeface="Algerian" panose="04020705040A02060702" pitchFamily="82" charset="0"/>
                <a:cs typeface="Arial"/>
              </a:rPr>
              <a:t>I – étude de l’existent</a:t>
            </a:r>
            <a:endParaRPr lang="fr-FR" sz="2200" dirty="0">
              <a:solidFill>
                <a:schemeClr val="tx1">
                  <a:lumMod val="65000"/>
                </a:schemeClr>
              </a:solidFill>
              <a:latin typeface="Algerian" panose="04020705040A02060702" pitchFamily="82" charset="0"/>
              <a:cs typeface="Arial"/>
            </a:endParaRPr>
          </a:p>
        </p:txBody>
      </p:sp>
      <p:sp>
        <p:nvSpPr>
          <p:cNvPr id="17" name="Ellipse 7">
            <a:extLst>
              <a:ext uri="{FF2B5EF4-FFF2-40B4-BE49-F238E27FC236}">
                <a16:creationId xmlns:a16="http://schemas.microsoft.com/office/drawing/2014/main" id="{A27A95A4-E0F7-4720-8DD6-F37B411D358A}"/>
              </a:ext>
            </a:extLst>
          </p:cNvPr>
          <p:cNvSpPr/>
          <p:nvPr/>
        </p:nvSpPr>
        <p:spPr>
          <a:xfrm>
            <a:off x="1865839" y="2573972"/>
            <a:ext cx="307035" cy="281524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8" name="object 12">
            <a:extLst>
              <a:ext uri="{FF2B5EF4-FFF2-40B4-BE49-F238E27FC236}">
                <a16:creationId xmlns:a16="http://schemas.microsoft.com/office/drawing/2014/main" id="{6D7E6961-8339-4B7F-8B06-C2BC036D8402}"/>
              </a:ext>
            </a:extLst>
          </p:cNvPr>
          <p:cNvSpPr/>
          <p:nvPr/>
        </p:nvSpPr>
        <p:spPr>
          <a:xfrm>
            <a:off x="2321218" y="3205408"/>
            <a:ext cx="4419600" cy="509270"/>
          </a:xfrm>
          <a:custGeom>
            <a:avLst/>
            <a:gdLst/>
            <a:ahLst/>
            <a:cxnLst/>
            <a:rect l="l" t="t" r="r" b="b"/>
            <a:pathLst>
              <a:path w="4419600" h="509269">
                <a:moveTo>
                  <a:pt x="0" y="254508"/>
                </a:moveTo>
                <a:lnTo>
                  <a:pt x="4100" y="208752"/>
                </a:lnTo>
                <a:lnTo>
                  <a:pt x="15922" y="165690"/>
                </a:lnTo>
                <a:lnTo>
                  <a:pt x="34747" y="126040"/>
                </a:lnTo>
                <a:lnTo>
                  <a:pt x="59856" y="90520"/>
                </a:lnTo>
                <a:lnTo>
                  <a:pt x="90530" y="59847"/>
                </a:lnTo>
                <a:lnTo>
                  <a:pt x="126051" y="34741"/>
                </a:lnTo>
                <a:lnTo>
                  <a:pt x="165700" y="15919"/>
                </a:lnTo>
                <a:lnTo>
                  <a:pt x="208759" y="4099"/>
                </a:lnTo>
                <a:lnTo>
                  <a:pt x="254507" y="0"/>
                </a:lnTo>
                <a:lnTo>
                  <a:pt x="4165091" y="0"/>
                </a:lnTo>
                <a:lnTo>
                  <a:pt x="4210847" y="4099"/>
                </a:lnTo>
                <a:lnTo>
                  <a:pt x="4253909" y="15919"/>
                </a:lnTo>
                <a:lnTo>
                  <a:pt x="4293559" y="34741"/>
                </a:lnTo>
                <a:lnTo>
                  <a:pt x="4329079" y="59847"/>
                </a:lnTo>
                <a:lnTo>
                  <a:pt x="4359752" y="90520"/>
                </a:lnTo>
                <a:lnTo>
                  <a:pt x="4384858" y="126040"/>
                </a:lnTo>
                <a:lnTo>
                  <a:pt x="4403680" y="165690"/>
                </a:lnTo>
                <a:lnTo>
                  <a:pt x="4415500" y="208752"/>
                </a:lnTo>
                <a:lnTo>
                  <a:pt x="4419600" y="254508"/>
                </a:lnTo>
                <a:lnTo>
                  <a:pt x="4415500" y="300263"/>
                </a:lnTo>
                <a:lnTo>
                  <a:pt x="4403680" y="343325"/>
                </a:lnTo>
                <a:lnTo>
                  <a:pt x="4384858" y="382975"/>
                </a:lnTo>
                <a:lnTo>
                  <a:pt x="4359752" y="418495"/>
                </a:lnTo>
                <a:lnTo>
                  <a:pt x="4329079" y="449168"/>
                </a:lnTo>
                <a:lnTo>
                  <a:pt x="4293559" y="474274"/>
                </a:lnTo>
                <a:lnTo>
                  <a:pt x="4253909" y="493096"/>
                </a:lnTo>
                <a:lnTo>
                  <a:pt x="4210847" y="504916"/>
                </a:lnTo>
                <a:lnTo>
                  <a:pt x="4165091" y="509015"/>
                </a:lnTo>
                <a:lnTo>
                  <a:pt x="254507" y="509015"/>
                </a:lnTo>
                <a:lnTo>
                  <a:pt x="208759" y="504916"/>
                </a:lnTo>
                <a:lnTo>
                  <a:pt x="165700" y="493096"/>
                </a:lnTo>
                <a:lnTo>
                  <a:pt x="126051" y="474274"/>
                </a:lnTo>
                <a:lnTo>
                  <a:pt x="90530" y="449168"/>
                </a:lnTo>
                <a:lnTo>
                  <a:pt x="59856" y="418495"/>
                </a:lnTo>
                <a:lnTo>
                  <a:pt x="34747" y="382975"/>
                </a:lnTo>
                <a:lnTo>
                  <a:pt x="15922" y="343325"/>
                </a:lnTo>
                <a:lnTo>
                  <a:pt x="4100" y="300263"/>
                </a:lnTo>
                <a:lnTo>
                  <a:pt x="0" y="254508"/>
                </a:lnTo>
                <a:close/>
              </a:path>
            </a:pathLst>
          </a:custGeom>
          <a:ln w="28956">
            <a:solidFill>
              <a:srgbClr val="097ECD"/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schemeClr val="bg1"/>
              </a:solidFill>
            </a:endParaRPr>
          </a:p>
        </p:txBody>
      </p:sp>
      <p:sp>
        <p:nvSpPr>
          <p:cNvPr id="19" name="object 5">
            <a:extLst>
              <a:ext uri="{FF2B5EF4-FFF2-40B4-BE49-F238E27FC236}">
                <a16:creationId xmlns:a16="http://schemas.microsoft.com/office/drawing/2014/main" id="{1DA0CDF6-08D0-4E20-8D89-69B7FEB6534C}"/>
              </a:ext>
            </a:extLst>
          </p:cNvPr>
          <p:cNvSpPr txBox="1"/>
          <p:nvPr/>
        </p:nvSpPr>
        <p:spPr>
          <a:xfrm>
            <a:off x="2641525" y="3272256"/>
            <a:ext cx="3870693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2000" spc="-5" dirty="0">
                <a:solidFill>
                  <a:schemeClr val="bg1"/>
                </a:solidFill>
                <a:latin typeface="Algerian" panose="04020705040A02060702" pitchFamily="82" charset="0"/>
                <a:cs typeface="Arial"/>
              </a:rPr>
              <a:t>II – Analyse et spécification </a:t>
            </a:r>
            <a:endParaRPr lang="fr-FR" sz="2000" dirty="0">
              <a:solidFill>
                <a:schemeClr val="bg1"/>
              </a:solidFill>
              <a:latin typeface="Algerian" panose="04020705040A02060702" pitchFamily="82" charset="0"/>
              <a:cs typeface="Arial"/>
            </a:endParaRPr>
          </a:p>
        </p:txBody>
      </p:sp>
      <p:sp>
        <p:nvSpPr>
          <p:cNvPr id="20" name="Ellipse 7">
            <a:extLst>
              <a:ext uri="{FF2B5EF4-FFF2-40B4-BE49-F238E27FC236}">
                <a16:creationId xmlns:a16="http://schemas.microsoft.com/office/drawing/2014/main" id="{6E90604E-FF80-4C8D-A143-CA935BC74837}"/>
              </a:ext>
            </a:extLst>
          </p:cNvPr>
          <p:cNvSpPr/>
          <p:nvPr/>
        </p:nvSpPr>
        <p:spPr>
          <a:xfrm>
            <a:off x="2193163" y="3319281"/>
            <a:ext cx="307035" cy="28152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1" name="object 12">
            <a:extLst>
              <a:ext uri="{FF2B5EF4-FFF2-40B4-BE49-F238E27FC236}">
                <a16:creationId xmlns:a16="http://schemas.microsoft.com/office/drawing/2014/main" id="{81F42958-E00D-4409-B9C4-74DE27B51E12}"/>
              </a:ext>
            </a:extLst>
          </p:cNvPr>
          <p:cNvSpPr/>
          <p:nvPr/>
        </p:nvSpPr>
        <p:spPr>
          <a:xfrm>
            <a:off x="2283777" y="3972252"/>
            <a:ext cx="4419600" cy="509270"/>
          </a:xfrm>
          <a:custGeom>
            <a:avLst/>
            <a:gdLst/>
            <a:ahLst/>
            <a:cxnLst/>
            <a:rect l="l" t="t" r="r" b="b"/>
            <a:pathLst>
              <a:path w="4419600" h="509269">
                <a:moveTo>
                  <a:pt x="0" y="254508"/>
                </a:moveTo>
                <a:lnTo>
                  <a:pt x="4100" y="208752"/>
                </a:lnTo>
                <a:lnTo>
                  <a:pt x="15922" y="165690"/>
                </a:lnTo>
                <a:lnTo>
                  <a:pt x="34747" y="126040"/>
                </a:lnTo>
                <a:lnTo>
                  <a:pt x="59856" y="90520"/>
                </a:lnTo>
                <a:lnTo>
                  <a:pt x="90530" y="59847"/>
                </a:lnTo>
                <a:lnTo>
                  <a:pt x="126051" y="34741"/>
                </a:lnTo>
                <a:lnTo>
                  <a:pt x="165700" y="15919"/>
                </a:lnTo>
                <a:lnTo>
                  <a:pt x="208759" y="4099"/>
                </a:lnTo>
                <a:lnTo>
                  <a:pt x="254507" y="0"/>
                </a:lnTo>
                <a:lnTo>
                  <a:pt x="4165091" y="0"/>
                </a:lnTo>
                <a:lnTo>
                  <a:pt x="4210847" y="4099"/>
                </a:lnTo>
                <a:lnTo>
                  <a:pt x="4253909" y="15919"/>
                </a:lnTo>
                <a:lnTo>
                  <a:pt x="4293559" y="34741"/>
                </a:lnTo>
                <a:lnTo>
                  <a:pt x="4329079" y="59847"/>
                </a:lnTo>
                <a:lnTo>
                  <a:pt x="4359752" y="90520"/>
                </a:lnTo>
                <a:lnTo>
                  <a:pt x="4384858" y="126040"/>
                </a:lnTo>
                <a:lnTo>
                  <a:pt x="4403680" y="165690"/>
                </a:lnTo>
                <a:lnTo>
                  <a:pt x="4415500" y="208752"/>
                </a:lnTo>
                <a:lnTo>
                  <a:pt x="4419600" y="254508"/>
                </a:lnTo>
                <a:lnTo>
                  <a:pt x="4415500" y="300263"/>
                </a:lnTo>
                <a:lnTo>
                  <a:pt x="4403680" y="343325"/>
                </a:lnTo>
                <a:lnTo>
                  <a:pt x="4384858" y="382975"/>
                </a:lnTo>
                <a:lnTo>
                  <a:pt x="4359752" y="418495"/>
                </a:lnTo>
                <a:lnTo>
                  <a:pt x="4329079" y="449168"/>
                </a:lnTo>
                <a:lnTo>
                  <a:pt x="4293559" y="474274"/>
                </a:lnTo>
                <a:lnTo>
                  <a:pt x="4253909" y="493096"/>
                </a:lnTo>
                <a:lnTo>
                  <a:pt x="4210847" y="504916"/>
                </a:lnTo>
                <a:lnTo>
                  <a:pt x="4165091" y="509015"/>
                </a:lnTo>
                <a:lnTo>
                  <a:pt x="254507" y="509015"/>
                </a:lnTo>
                <a:lnTo>
                  <a:pt x="208759" y="504916"/>
                </a:lnTo>
                <a:lnTo>
                  <a:pt x="165700" y="493096"/>
                </a:lnTo>
                <a:lnTo>
                  <a:pt x="126051" y="474274"/>
                </a:lnTo>
                <a:lnTo>
                  <a:pt x="90530" y="449168"/>
                </a:lnTo>
                <a:lnTo>
                  <a:pt x="59856" y="418495"/>
                </a:lnTo>
                <a:lnTo>
                  <a:pt x="34747" y="382975"/>
                </a:lnTo>
                <a:lnTo>
                  <a:pt x="15922" y="343325"/>
                </a:lnTo>
                <a:lnTo>
                  <a:pt x="4100" y="300263"/>
                </a:lnTo>
                <a:lnTo>
                  <a:pt x="0" y="254508"/>
                </a:lnTo>
                <a:close/>
              </a:path>
            </a:pathLst>
          </a:custGeom>
          <a:ln w="28956">
            <a:solidFill>
              <a:schemeClr val="tx1">
                <a:lumMod val="6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22" name="object 5">
            <a:extLst>
              <a:ext uri="{FF2B5EF4-FFF2-40B4-BE49-F238E27FC236}">
                <a16:creationId xmlns:a16="http://schemas.microsoft.com/office/drawing/2014/main" id="{4355B283-6561-4F55-90D2-08A815665F2F}"/>
              </a:ext>
            </a:extLst>
          </p:cNvPr>
          <p:cNvSpPr txBox="1"/>
          <p:nvPr/>
        </p:nvSpPr>
        <p:spPr>
          <a:xfrm>
            <a:off x="2604084" y="4039100"/>
            <a:ext cx="3908134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2200" spc="-5" dirty="0">
                <a:solidFill>
                  <a:schemeClr val="tx1">
                    <a:lumMod val="65000"/>
                  </a:schemeClr>
                </a:solidFill>
                <a:latin typeface="Algerian" panose="04020705040A02060702" pitchFamily="82" charset="0"/>
                <a:cs typeface="Arial"/>
              </a:rPr>
              <a:t>III – Conception </a:t>
            </a:r>
            <a:endParaRPr sz="2200" dirty="0">
              <a:solidFill>
                <a:schemeClr val="tx1">
                  <a:lumMod val="65000"/>
                </a:schemeClr>
              </a:solidFill>
              <a:latin typeface="Algerian" panose="04020705040A02060702" pitchFamily="82" charset="0"/>
              <a:cs typeface="Arial"/>
            </a:endParaRPr>
          </a:p>
        </p:txBody>
      </p:sp>
      <p:sp>
        <p:nvSpPr>
          <p:cNvPr id="23" name="Ellipse 7">
            <a:extLst>
              <a:ext uri="{FF2B5EF4-FFF2-40B4-BE49-F238E27FC236}">
                <a16:creationId xmlns:a16="http://schemas.microsoft.com/office/drawing/2014/main" id="{52943EB4-48C7-4317-B0A0-19D79A5DC910}"/>
              </a:ext>
            </a:extLst>
          </p:cNvPr>
          <p:cNvSpPr/>
          <p:nvPr/>
        </p:nvSpPr>
        <p:spPr>
          <a:xfrm>
            <a:off x="2155722" y="4086125"/>
            <a:ext cx="307035" cy="281524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24" name="object 12">
            <a:extLst>
              <a:ext uri="{FF2B5EF4-FFF2-40B4-BE49-F238E27FC236}">
                <a16:creationId xmlns:a16="http://schemas.microsoft.com/office/drawing/2014/main" id="{5D076F53-256D-4F82-A35C-550C66F4E6CA}"/>
              </a:ext>
            </a:extLst>
          </p:cNvPr>
          <p:cNvSpPr/>
          <p:nvPr/>
        </p:nvSpPr>
        <p:spPr>
          <a:xfrm>
            <a:off x="2092618" y="4727885"/>
            <a:ext cx="4419600" cy="509270"/>
          </a:xfrm>
          <a:custGeom>
            <a:avLst/>
            <a:gdLst/>
            <a:ahLst/>
            <a:cxnLst/>
            <a:rect l="l" t="t" r="r" b="b"/>
            <a:pathLst>
              <a:path w="4419600" h="509269">
                <a:moveTo>
                  <a:pt x="0" y="254508"/>
                </a:moveTo>
                <a:lnTo>
                  <a:pt x="4100" y="208752"/>
                </a:lnTo>
                <a:lnTo>
                  <a:pt x="15922" y="165690"/>
                </a:lnTo>
                <a:lnTo>
                  <a:pt x="34747" y="126040"/>
                </a:lnTo>
                <a:lnTo>
                  <a:pt x="59856" y="90520"/>
                </a:lnTo>
                <a:lnTo>
                  <a:pt x="90530" y="59847"/>
                </a:lnTo>
                <a:lnTo>
                  <a:pt x="126051" y="34741"/>
                </a:lnTo>
                <a:lnTo>
                  <a:pt x="165700" y="15919"/>
                </a:lnTo>
                <a:lnTo>
                  <a:pt x="208759" y="4099"/>
                </a:lnTo>
                <a:lnTo>
                  <a:pt x="254507" y="0"/>
                </a:lnTo>
                <a:lnTo>
                  <a:pt x="4165091" y="0"/>
                </a:lnTo>
                <a:lnTo>
                  <a:pt x="4210847" y="4099"/>
                </a:lnTo>
                <a:lnTo>
                  <a:pt x="4253909" y="15919"/>
                </a:lnTo>
                <a:lnTo>
                  <a:pt x="4293559" y="34741"/>
                </a:lnTo>
                <a:lnTo>
                  <a:pt x="4329079" y="59847"/>
                </a:lnTo>
                <a:lnTo>
                  <a:pt x="4359752" y="90520"/>
                </a:lnTo>
                <a:lnTo>
                  <a:pt x="4384858" y="126040"/>
                </a:lnTo>
                <a:lnTo>
                  <a:pt x="4403680" y="165690"/>
                </a:lnTo>
                <a:lnTo>
                  <a:pt x="4415500" y="208752"/>
                </a:lnTo>
                <a:lnTo>
                  <a:pt x="4419600" y="254508"/>
                </a:lnTo>
                <a:lnTo>
                  <a:pt x="4415500" y="300263"/>
                </a:lnTo>
                <a:lnTo>
                  <a:pt x="4403680" y="343325"/>
                </a:lnTo>
                <a:lnTo>
                  <a:pt x="4384858" y="382975"/>
                </a:lnTo>
                <a:lnTo>
                  <a:pt x="4359752" y="418495"/>
                </a:lnTo>
                <a:lnTo>
                  <a:pt x="4329079" y="449168"/>
                </a:lnTo>
                <a:lnTo>
                  <a:pt x="4293559" y="474274"/>
                </a:lnTo>
                <a:lnTo>
                  <a:pt x="4253909" y="493096"/>
                </a:lnTo>
                <a:lnTo>
                  <a:pt x="4210847" y="504916"/>
                </a:lnTo>
                <a:lnTo>
                  <a:pt x="4165091" y="509015"/>
                </a:lnTo>
                <a:lnTo>
                  <a:pt x="254507" y="509015"/>
                </a:lnTo>
                <a:lnTo>
                  <a:pt x="208759" y="504916"/>
                </a:lnTo>
                <a:lnTo>
                  <a:pt x="165700" y="493096"/>
                </a:lnTo>
                <a:lnTo>
                  <a:pt x="126051" y="474274"/>
                </a:lnTo>
                <a:lnTo>
                  <a:pt x="90530" y="449168"/>
                </a:lnTo>
                <a:lnTo>
                  <a:pt x="59856" y="418495"/>
                </a:lnTo>
                <a:lnTo>
                  <a:pt x="34747" y="382975"/>
                </a:lnTo>
                <a:lnTo>
                  <a:pt x="15922" y="343325"/>
                </a:lnTo>
                <a:lnTo>
                  <a:pt x="4100" y="300263"/>
                </a:lnTo>
                <a:lnTo>
                  <a:pt x="0" y="254508"/>
                </a:lnTo>
                <a:close/>
              </a:path>
            </a:pathLst>
          </a:custGeom>
          <a:ln w="28956">
            <a:solidFill>
              <a:schemeClr val="tx1">
                <a:lumMod val="6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25" name="object 5">
            <a:extLst>
              <a:ext uri="{FF2B5EF4-FFF2-40B4-BE49-F238E27FC236}">
                <a16:creationId xmlns:a16="http://schemas.microsoft.com/office/drawing/2014/main" id="{C08EBA0D-314F-4873-835C-08122ADB4D6A}"/>
              </a:ext>
            </a:extLst>
          </p:cNvPr>
          <p:cNvSpPr txBox="1"/>
          <p:nvPr/>
        </p:nvSpPr>
        <p:spPr>
          <a:xfrm>
            <a:off x="2412925" y="4794733"/>
            <a:ext cx="383313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2200" spc="-5" dirty="0">
                <a:solidFill>
                  <a:schemeClr val="tx1">
                    <a:lumMod val="65000"/>
                  </a:schemeClr>
                </a:solidFill>
                <a:latin typeface="Algerian" panose="04020705040A02060702" pitchFamily="82" charset="0"/>
                <a:cs typeface="Arial"/>
              </a:rPr>
              <a:t>IV – Réalisation</a:t>
            </a:r>
            <a:endParaRPr lang="fr-FR" sz="2200" dirty="0">
              <a:solidFill>
                <a:schemeClr val="tx1">
                  <a:lumMod val="65000"/>
                </a:schemeClr>
              </a:solidFill>
              <a:latin typeface="Algerian" panose="04020705040A02060702" pitchFamily="82" charset="0"/>
              <a:cs typeface="Arial"/>
            </a:endParaRPr>
          </a:p>
        </p:txBody>
      </p:sp>
      <p:sp>
        <p:nvSpPr>
          <p:cNvPr id="26" name="Ellipse 7">
            <a:extLst>
              <a:ext uri="{FF2B5EF4-FFF2-40B4-BE49-F238E27FC236}">
                <a16:creationId xmlns:a16="http://schemas.microsoft.com/office/drawing/2014/main" id="{A9FFB6DD-2230-4B07-BE3B-17D48D7CDEF8}"/>
              </a:ext>
            </a:extLst>
          </p:cNvPr>
          <p:cNvSpPr/>
          <p:nvPr/>
        </p:nvSpPr>
        <p:spPr>
          <a:xfrm>
            <a:off x="1964563" y="4841758"/>
            <a:ext cx="307035" cy="281524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27" name="object 12">
            <a:extLst>
              <a:ext uri="{FF2B5EF4-FFF2-40B4-BE49-F238E27FC236}">
                <a16:creationId xmlns:a16="http://schemas.microsoft.com/office/drawing/2014/main" id="{28BC0DC7-5725-4EA9-81C1-9A2AB8DE9207}"/>
              </a:ext>
            </a:extLst>
          </p:cNvPr>
          <p:cNvSpPr/>
          <p:nvPr/>
        </p:nvSpPr>
        <p:spPr>
          <a:xfrm>
            <a:off x="1624435" y="5498636"/>
            <a:ext cx="4419600" cy="509270"/>
          </a:xfrm>
          <a:custGeom>
            <a:avLst/>
            <a:gdLst/>
            <a:ahLst/>
            <a:cxnLst/>
            <a:rect l="l" t="t" r="r" b="b"/>
            <a:pathLst>
              <a:path w="4419600" h="509269">
                <a:moveTo>
                  <a:pt x="0" y="254508"/>
                </a:moveTo>
                <a:lnTo>
                  <a:pt x="4100" y="208752"/>
                </a:lnTo>
                <a:lnTo>
                  <a:pt x="15922" y="165690"/>
                </a:lnTo>
                <a:lnTo>
                  <a:pt x="34747" y="126040"/>
                </a:lnTo>
                <a:lnTo>
                  <a:pt x="59856" y="90520"/>
                </a:lnTo>
                <a:lnTo>
                  <a:pt x="90530" y="59847"/>
                </a:lnTo>
                <a:lnTo>
                  <a:pt x="126051" y="34741"/>
                </a:lnTo>
                <a:lnTo>
                  <a:pt x="165700" y="15919"/>
                </a:lnTo>
                <a:lnTo>
                  <a:pt x="208759" y="4099"/>
                </a:lnTo>
                <a:lnTo>
                  <a:pt x="254507" y="0"/>
                </a:lnTo>
                <a:lnTo>
                  <a:pt x="4165091" y="0"/>
                </a:lnTo>
                <a:lnTo>
                  <a:pt x="4210847" y="4099"/>
                </a:lnTo>
                <a:lnTo>
                  <a:pt x="4253909" y="15919"/>
                </a:lnTo>
                <a:lnTo>
                  <a:pt x="4293559" y="34741"/>
                </a:lnTo>
                <a:lnTo>
                  <a:pt x="4329079" y="59847"/>
                </a:lnTo>
                <a:lnTo>
                  <a:pt x="4359752" y="90520"/>
                </a:lnTo>
                <a:lnTo>
                  <a:pt x="4384858" y="126040"/>
                </a:lnTo>
                <a:lnTo>
                  <a:pt x="4403680" y="165690"/>
                </a:lnTo>
                <a:lnTo>
                  <a:pt x="4415500" y="208752"/>
                </a:lnTo>
                <a:lnTo>
                  <a:pt x="4419600" y="254508"/>
                </a:lnTo>
                <a:lnTo>
                  <a:pt x="4415500" y="300263"/>
                </a:lnTo>
                <a:lnTo>
                  <a:pt x="4403680" y="343325"/>
                </a:lnTo>
                <a:lnTo>
                  <a:pt x="4384858" y="382975"/>
                </a:lnTo>
                <a:lnTo>
                  <a:pt x="4359752" y="418495"/>
                </a:lnTo>
                <a:lnTo>
                  <a:pt x="4329079" y="449168"/>
                </a:lnTo>
                <a:lnTo>
                  <a:pt x="4293559" y="474274"/>
                </a:lnTo>
                <a:lnTo>
                  <a:pt x="4253909" y="493096"/>
                </a:lnTo>
                <a:lnTo>
                  <a:pt x="4210847" y="504916"/>
                </a:lnTo>
                <a:lnTo>
                  <a:pt x="4165091" y="509015"/>
                </a:lnTo>
                <a:lnTo>
                  <a:pt x="254507" y="509015"/>
                </a:lnTo>
                <a:lnTo>
                  <a:pt x="208759" y="504916"/>
                </a:lnTo>
                <a:lnTo>
                  <a:pt x="165700" y="493096"/>
                </a:lnTo>
                <a:lnTo>
                  <a:pt x="126051" y="474274"/>
                </a:lnTo>
                <a:lnTo>
                  <a:pt x="90530" y="449168"/>
                </a:lnTo>
                <a:lnTo>
                  <a:pt x="59856" y="418495"/>
                </a:lnTo>
                <a:lnTo>
                  <a:pt x="34747" y="382975"/>
                </a:lnTo>
                <a:lnTo>
                  <a:pt x="15922" y="343325"/>
                </a:lnTo>
                <a:lnTo>
                  <a:pt x="4100" y="300263"/>
                </a:lnTo>
                <a:lnTo>
                  <a:pt x="0" y="254508"/>
                </a:lnTo>
                <a:close/>
              </a:path>
            </a:pathLst>
          </a:custGeom>
          <a:ln w="28956">
            <a:solidFill>
              <a:schemeClr val="tx1">
                <a:lumMod val="6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28" name="object 5">
            <a:extLst>
              <a:ext uri="{FF2B5EF4-FFF2-40B4-BE49-F238E27FC236}">
                <a16:creationId xmlns:a16="http://schemas.microsoft.com/office/drawing/2014/main" id="{CD67C956-57CE-477F-AA09-86053BF7C2EB}"/>
              </a:ext>
            </a:extLst>
          </p:cNvPr>
          <p:cNvSpPr txBox="1"/>
          <p:nvPr/>
        </p:nvSpPr>
        <p:spPr>
          <a:xfrm>
            <a:off x="1944742" y="5565484"/>
            <a:ext cx="3935553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2200" spc="-5" dirty="0">
                <a:solidFill>
                  <a:schemeClr val="tx1">
                    <a:lumMod val="65000"/>
                  </a:schemeClr>
                </a:solidFill>
                <a:latin typeface="Algerian" panose="04020705040A02060702" pitchFamily="82" charset="0"/>
                <a:cs typeface="Arial"/>
              </a:rPr>
              <a:t>conclusion</a:t>
            </a:r>
            <a:endParaRPr sz="2200" dirty="0">
              <a:solidFill>
                <a:schemeClr val="tx1">
                  <a:lumMod val="65000"/>
                </a:schemeClr>
              </a:solidFill>
              <a:latin typeface="Algerian" panose="04020705040A02060702" pitchFamily="82" charset="0"/>
              <a:cs typeface="Arial"/>
            </a:endParaRPr>
          </a:p>
        </p:txBody>
      </p:sp>
      <p:sp>
        <p:nvSpPr>
          <p:cNvPr id="29" name="Ellipse 7">
            <a:extLst>
              <a:ext uri="{FF2B5EF4-FFF2-40B4-BE49-F238E27FC236}">
                <a16:creationId xmlns:a16="http://schemas.microsoft.com/office/drawing/2014/main" id="{12756D83-40E7-4844-AE1F-C14B2C313F85}"/>
              </a:ext>
            </a:extLst>
          </p:cNvPr>
          <p:cNvSpPr/>
          <p:nvPr/>
        </p:nvSpPr>
        <p:spPr>
          <a:xfrm>
            <a:off x="1496380" y="5612509"/>
            <a:ext cx="307035" cy="281524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401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15">
            <a:extLst>
              <a:ext uri="{FF2B5EF4-FFF2-40B4-BE49-F238E27FC236}">
                <a16:creationId xmlns:a16="http://schemas.microsoft.com/office/drawing/2014/main" id="{34976306-25FF-49E6-A3FD-42091D888D0E}"/>
              </a:ext>
            </a:extLst>
          </p:cNvPr>
          <p:cNvSpPr/>
          <p:nvPr/>
        </p:nvSpPr>
        <p:spPr>
          <a:xfrm>
            <a:off x="860256" y="238441"/>
            <a:ext cx="4718455" cy="1046988"/>
          </a:xfrm>
          <a:prstGeom prst="rect">
            <a:avLst/>
          </a:prstGeom>
          <a:blipFill>
            <a:blip r:embed="rId2" cstate="print">
              <a:duotone>
                <a:prstClr val="black"/>
                <a:srgbClr val="4C7C9F">
                  <a:tint val="45000"/>
                  <a:satMod val="400000"/>
                </a:srgbClr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6">
            <a:extLst>
              <a:ext uri="{FF2B5EF4-FFF2-40B4-BE49-F238E27FC236}">
                <a16:creationId xmlns:a16="http://schemas.microsoft.com/office/drawing/2014/main" id="{D6F7AC9C-D6E1-46F3-BCFE-5D4831D91BBC}"/>
              </a:ext>
            </a:extLst>
          </p:cNvPr>
          <p:cNvSpPr/>
          <p:nvPr/>
        </p:nvSpPr>
        <p:spPr>
          <a:xfrm>
            <a:off x="1560168" y="147925"/>
            <a:ext cx="4535832" cy="16655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7">
            <a:extLst>
              <a:ext uri="{FF2B5EF4-FFF2-40B4-BE49-F238E27FC236}">
                <a16:creationId xmlns:a16="http://schemas.microsoft.com/office/drawing/2014/main" id="{321C4B4C-6A57-4712-BF10-409B87F6ACE1}"/>
              </a:ext>
            </a:extLst>
          </p:cNvPr>
          <p:cNvSpPr txBox="1"/>
          <p:nvPr/>
        </p:nvSpPr>
        <p:spPr>
          <a:xfrm>
            <a:off x="1611684" y="577343"/>
            <a:ext cx="4391727" cy="47448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fr-FR" sz="2900" b="1" i="1" spc="5" dirty="0">
                <a:solidFill>
                  <a:srgbClr val="1F487C"/>
                </a:solidFill>
                <a:latin typeface="Monotype Corsiva"/>
              </a:rPr>
              <a:t>II-Analyse et spécification (</a:t>
            </a:r>
            <a:r>
              <a:rPr lang="en-GB" sz="2900" b="1" i="1" spc="5" dirty="0">
                <a:solidFill>
                  <a:srgbClr val="1F487C"/>
                </a:solidFill>
                <a:latin typeface="Monotype Corsiva"/>
              </a:rPr>
              <a:t>1/5)</a:t>
            </a:r>
          </a:p>
        </p:txBody>
      </p:sp>
      <p:sp>
        <p:nvSpPr>
          <p:cNvPr id="12" name="object 18">
            <a:extLst>
              <a:ext uri="{FF2B5EF4-FFF2-40B4-BE49-F238E27FC236}">
                <a16:creationId xmlns:a16="http://schemas.microsoft.com/office/drawing/2014/main" id="{155A6486-12B9-458B-9715-79C901BA9C2D}"/>
              </a:ext>
            </a:extLst>
          </p:cNvPr>
          <p:cNvSpPr/>
          <p:nvPr/>
        </p:nvSpPr>
        <p:spPr>
          <a:xfrm>
            <a:off x="348924" y="238441"/>
            <a:ext cx="1399823" cy="1178052"/>
          </a:xfrm>
          <a:prstGeom prst="rect">
            <a:avLst/>
          </a:prstGeom>
          <a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9">
            <a:extLst>
              <a:ext uri="{FF2B5EF4-FFF2-40B4-BE49-F238E27FC236}">
                <a16:creationId xmlns:a16="http://schemas.microsoft.com/office/drawing/2014/main" id="{BAF3F79D-EBAF-4EC7-A973-299536417854}"/>
              </a:ext>
            </a:extLst>
          </p:cNvPr>
          <p:cNvSpPr/>
          <p:nvPr/>
        </p:nvSpPr>
        <p:spPr>
          <a:xfrm>
            <a:off x="160345" y="766649"/>
            <a:ext cx="888491" cy="766572"/>
          </a:xfrm>
          <a:prstGeom prst="rect">
            <a:avLst/>
          </a:prstGeom>
          <a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8034221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360</TotalTime>
  <Words>484</Words>
  <Application>Microsoft Office PowerPoint</Application>
  <PresentationFormat>Widescreen</PresentationFormat>
  <Paragraphs>92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0" baseType="lpstr">
      <vt:lpstr>Algerian</vt:lpstr>
      <vt:lpstr>Arial</vt:lpstr>
      <vt:lpstr>Bahnschrift SemiBold Condensed</vt:lpstr>
      <vt:lpstr>Book Antiqua</vt:lpstr>
      <vt:lpstr>Century Gothic</vt:lpstr>
      <vt:lpstr>Colonna MT</vt:lpstr>
      <vt:lpstr>Eras Medium ITC</vt:lpstr>
      <vt:lpstr>Monotype Corsiva</vt:lpstr>
      <vt:lpstr>Old English Text MT</vt:lpstr>
      <vt:lpstr>Palatino Linotype (Corps)Gothic (En-têtes)</vt:lpstr>
      <vt:lpstr>PT Sans Narrow</vt:lpstr>
      <vt:lpstr>Wingdings 3</vt:lpstr>
      <vt:lpstr>Slice</vt:lpstr>
      <vt:lpstr>Outil intelligent  de reconnaissance faciale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 Kammoun</dc:creator>
  <cp:lastModifiedBy>Sami Kammoun</cp:lastModifiedBy>
  <cp:revision>21</cp:revision>
  <dcterms:created xsi:type="dcterms:W3CDTF">2020-07-05T14:46:00Z</dcterms:created>
  <dcterms:modified xsi:type="dcterms:W3CDTF">2020-07-05T20:46:46Z</dcterms:modified>
</cp:coreProperties>
</file>