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7" r:id="rId2"/>
    <p:sldId id="316" r:id="rId3"/>
    <p:sldId id="289" r:id="rId4"/>
    <p:sldId id="301" r:id="rId5"/>
    <p:sldId id="296" r:id="rId6"/>
    <p:sldId id="302" r:id="rId7"/>
    <p:sldId id="305" r:id="rId8"/>
    <p:sldId id="303" r:id="rId9"/>
    <p:sldId id="297" r:id="rId10"/>
    <p:sldId id="304" r:id="rId11"/>
    <p:sldId id="298" r:id="rId12"/>
    <p:sldId id="263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99" r:id="rId21"/>
    <p:sldId id="306" r:id="rId22"/>
    <p:sldId id="308" r:id="rId23"/>
    <p:sldId id="307" r:id="rId24"/>
    <p:sldId id="286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AF3F-8806-4FAF-A510-67D843B5CB78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55215-876F-4910-A9F7-E2F9428B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4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55215-876F-4910-A9F7-E2F9428BD3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55215-876F-4910-A9F7-E2F9428BD3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8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B43E8-3608-4ACE-B4B2-C2399A256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4F4017-EDCD-4E9A-9833-8BEE772B7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3BB37-CD95-4F1A-9698-412337F0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956E1A-8418-4529-83BA-7CF5F365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057FD-208D-41C8-804B-81B677F1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8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AB2EE-7B7E-41CE-9E75-F4AADD9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8969B5-8CF5-4DC1-9377-F4576A3C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3850C-050C-454D-9925-2A4E83D2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135B32-9945-4EF8-9909-41CED5C3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F0F5B2-D157-4822-A466-D68CA671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14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F729F-2957-4184-9FB6-B6F0A79B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05E62-A7CC-4415-8937-C0F85FE68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4C018-11E8-458F-9534-56975FE7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C0A9A-CF88-4204-BF5D-673EBFCB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1F43A-D215-4A4B-8622-8E7B8D93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26FC5-34CF-4532-A3C1-EAAFD6DF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B83945-A273-4CED-9DCE-C9B992E4F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64576-3E0A-4934-B0B4-51579158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DD846-ECF5-454F-8072-47400197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BC519-C192-407B-A4F9-B6421941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7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BD0A3-11E5-49A2-85CE-3FB83F5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458B4F-6AD6-4C94-A4F1-8A949DE7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02337-2888-4537-8CFE-2C975586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4C8C9-91F2-4654-A511-94604675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BC68C-6A2C-4290-B399-F7C1B91F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4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5E55E-6B7C-44B8-8332-B8B498F5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28090-B88B-4FFE-B0D2-78528441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A6A805-EA1A-44C1-B1A0-6E6785CB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230A0F-6A20-479C-A690-7D9D0E5F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41877-16E5-4250-A34A-8EC0B3BF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9D313-4962-4918-B2C7-626B8DDC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4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3413B-422B-4AE8-9783-6C96E83A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817F4-7C34-482E-B4B3-27C6DA4C8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E09D97-F46E-4B9D-AE44-D2871354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14659-C791-4435-AE9C-8860D55F3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6A73C2-372E-4B06-A541-281273825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0540F8-CD7A-4227-BAD0-C94D20BD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C3AA5B-C9D9-4FDE-922C-C47C0F84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3F6E61-C4B7-41D5-80E4-BC353127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8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E3339-9B20-477D-9D79-88AF5E12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B402AD-F0C2-4062-830E-0F9BF49F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338FC4-41FB-42D4-A852-B14145D7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867CDF-A75A-490D-8931-BC5BE74F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2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38DFDE-079C-4B6B-AB32-156A873F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7F617C-F9D4-44B5-87B6-E414E798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6131F0-D5D4-41BF-93AF-655FBDA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72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2F37-5957-45D0-9FBE-705CC8D8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60DE4-7421-4A82-AA71-632A6603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27F15-1E35-40F4-96E6-95D9B554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827448-1F81-48DC-AD14-A77AC6F1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B9676B-4E1E-44AA-B064-71E38DC8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B25D0-DB27-4868-8E0A-BC1D6143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2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E50A0-AEF4-48EA-97CA-F51DA0D3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0157C2-1F69-4FAE-9E25-1814902BD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0C56B-9259-4913-87B5-D48095CA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9125EB-5CF6-4154-A046-AC7E9EDD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2FC9F7-F060-4ED1-A9D8-4F731DEF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225161-11FF-4A97-B2A9-A32BAC0D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82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83C42C-4B95-4768-89CA-F9CFC6C5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F6466-AE06-4107-99B8-1B8E001C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957AFE-AFBD-47AC-A5ED-7DCE72085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D0F8B3-05FA-4023-9426-D9B3C4945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3B947-9E98-41AB-9AFE-78E248916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35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7.png"/><Relationship Id="rId26" Type="http://schemas.openxmlformats.org/officeDocument/2006/relationships/image" Target="../media/image31.png"/><Relationship Id="rId3" Type="http://schemas.openxmlformats.org/officeDocument/2006/relationships/image" Target="../media/image11.png"/><Relationship Id="rId21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4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31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5.png"/><Relationship Id="rId10" Type="http://schemas.openxmlformats.org/officeDocument/2006/relationships/image" Target="../media/image48.png"/><Relationship Id="rId4" Type="http://schemas.openxmlformats.org/officeDocument/2006/relationships/image" Target="../media/image4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4.png"/><Relationship Id="rId7" Type="http://schemas.openxmlformats.org/officeDocument/2006/relationships/image" Target="../media/image4.png"/><Relationship Id="rId12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5" Type="http://schemas.openxmlformats.org/officeDocument/2006/relationships/image" Target="../media/image7.png"/><Relationship Id="rId10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5740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88" y="208133"/>
                </a:lnTo>
                <a:lnTo>
                  <a:pt x="15874" y="165204"/>
                </a:lnTo>
                <a:lnTo>
                  <a:pt x="34642" y="125673"/>
                </a:lnTo>
                <a:lnTo>
                  <a:pt x="59676" y="90258"/>
                </a:lnTo>
                <a:lnTo>
                  <a:pt x="90258" y="59676"/>
                </a:lnTo>
                <a:lnTo>
                  <a:pt x="125673" y="34642"/>
                </a:lnTo>
                <a:lnTo>
                  <a:pt x="165204" y="15874"/>
                </a:lnTo>
                <a:lnTo>
                  <a:pt x="208133" y="4088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88"/>
                </a:lnTo>
                <a:lnTo>
                  <a:pt x="4254370" y="15874"/>
                </a:lnTo>
                <a:lnTo>
                  <a:pt x="4293898" y="34642"/>
                </a:lnTo>
                <a:lnTo>
                  <a:pt x="4329315" y="59676"/>
                </a:lnTo>
                <a:lnTo>
                  <a:pt x="4359902" y="90258"/>
                </a:lnTo>
                <a:lnTo>
                  <a:pt x="4384943" y="125673"/>
                </a:lnTo>
                <a:lnTo>
                  <a:pt x="4403718" y="165204"/>
                </a:lnTo>
                <a:lnTo>
                  <a:pt x="4415509" y="208133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6" y="507491"/>
                </a:lnTo>
                <a:lnTo>
                  <a:pt x="208133" y="503403"/>
                </a:lnTo>
                <a:lnTo>
                  <a:pt x="165204" y="491617"/>
                </a:lnTo>
                <a:lnTo>
                  <a:pt x="125673" y="472849"/>
                </a:lnTo>
                <a:lnTo>
                  <a:pt x="90258" y="447815"/>
                </a:lnTo>
                <a:lnTo>
                  <a:pt x="59676" y="417233"/>
                </a:lnTo>
                <a:lnTo>
                  <a:pt x="34642" y="381818"/>
                </a:lnTo>
                <a:lnTo>
                  <a:pt x="15874" y="342287"/>
                </a:lnTo>
                <a:lnTo>
                  <a:pt x="4088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3035" y="41297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latin typeface="Arial"/>
                <a:cs typeface="Arial"/>
              </a:rPr>
              <a:t>Conception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3987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5645" y="2310130"/>
            <a:ext cx="4491355" cy="509270"/>
          </a:xfrm>
          <a:custGeom>
            <a:avLst/>
            <a:gdLst/>
            <a:ahLst/>
            <a:cxnLst/>
            <a:rect l="l" t="t" r="r" b="b"/>
            <a:pathLst>
              <a:path w="4491355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4236720" y="0"/>
                </a:lnTo>
                <a:lnTo>
                  <a:pt x="4282475" y="4099"/>
                </a:lnTo>
                <a:lnTo>
                  <a:pt x="4325537" y="15919"/>
                </a:lnTo>
                <a:lnTo>
                  <a:pt x="4365187" y="34741"/>
                </a:lnTo>
                <a:lnTo>
                  <a:pt x="4400707" y="59847"/>
                </a:lnTo>
                <a:lnTo>
                  <a:pt x="4431380" y="90520"/>
                </a:lnTo>
                <a:lnTo>
                  <a:pt x="4456486" y="126040"/>
                </a:lnTo>
                <a:lnTo>
                  <a:pt x="4475308" y="165690"/>
                </a:lnTo>
                <a:lnTo>
                  <a:pt x="4487128" y="208752"/>
                </a:lnTo>
                <a:lnTo>
                  <a:pt x="4491228" y="254508"/>
                </a:lnTo>
                <a:lnTo>
                  <a:pt x="4487128" y="300263"/>
                </a:lnTo>
                <a:lnTo>
                  <a:pt x="4475308" y="343325"/>
                </a:lnTo>
                <a:lnTo>
                  <a:pt x="4456486" y="382975"/>
                </a:lnTo>
                <a:lnTo>
                  <a:pt x="4431380" y="418495"/>
                </a:lnTo>
                <a:lnTo>
                  <a:pt x="4400707" y="449168"/>
                </a:lnTo>
                <a:lnTo>
                  <a:pt x="4365187" y="474274"/>
                </a:lnTo>
                <a:lnTo>
                  <a:pt x="4325537" y="493096"/>
                </a:lnTo>
                <a:lnTo>
                  <a:pt x="4282475" y="504916"/>
                </a:lnTo>
                <a:lnTo>
                  <a:pt x="4236720" y="509016"/>
                </a:lnTo>
                <a:lnTo>
                  <a:pt x="254508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3675" y="118948"/>
            <a:ext cx="82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9669" y="63451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154813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367533" y="3073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6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187" y="193547"/>
            <a:ext cx="4049267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4714" y="226898"/>
            <a:ext cx="79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5" dirty="0">
                <a:solidFill>
                  <a:srgbClr val="1F487C"/>
                </a:solidFill>
                <a:latin typeface="Monotype Corsiva"/>
                <a:cs typeface="Monotype Corsiva"/>
              </a:rPr>
              <a:t>Plan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81B6B792-3CBA-43ED-B987-D7BCE49AF981}"/>
              </a:ext>
            </a:extLst>
          </p:cNvPr>
          <p:cNvSpPr txBox="1"/>
          <p:nvPr/>
        </p:nvSpPr>
        <p:spPr>
          <a:xfrm>
            <a:off x="2362200" y="49679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latin typeface="Arial"/>
                <a:cs typeface="Arial"/>
              </a:rPr>
              <a:t>Realisation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C1AF264F-6CF7-40F3-AC9F-80EFF6C95A69}"/>
              </a:ext>
            </a:extLst>
          </p:cNvPr>
          <p:cNvSpPr txBox="1"/>
          <p:nvPr/>
        </p:nvSpPr>
        <p:spPr>
          <a:xfrm>
            <a:off x="2212035" y="23622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dirty="0">
                <a:latin typeface="Arial"/>
                <a:cs typeface="Arial"/>
              </a:rPr>
              <a:t>Problematic</a:t>
            </a:r>
            <a:endParaRPr sz="1800" b="1" dirty="0"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0FE2BF8-FF2F-4536-B269-B717681AEDF2}"/>
              </a:ext>
            </a:extLst>
          </p:cNvPr>
          <p:cNvSpPr txBox="1"/>
          <p:nvPr/>
        </p:nvSpPr>
        <p:spPr>
          <a:xfrm>
            <a:off x="1678635" y="16764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latin typeface="Arial"/>
                <a:cs typeface="Arial"/>
              </a:rPr>
              <a:t>Introduction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0883A39-F3DA-46D2-9415-9E910664F4DD}"/>
              </a:ext>
            </a:extLst>
          </p:cNvPr>
          <p:cNvSpPr txBox="1"/>
          <p:nvPr/>
        </p:nvSpPr>
        <p:spPr>
          <a:xfrm>
            <a:off x="2669235" y="3215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latin typeface="Arial"/>
                <a:cs typeface="Arial"/>
              </a:rPr>
              <a:t>Solution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2BE695AF-77A6-4794-9842-619E360B48AF}"/>
              </a:ext>
            </a:extLst>
          </p:cNvPr>
          <p:cNvSpPr txBox="1"/>
          <p:nvPr/>
        </p:nvSpPr>
        <p:spPr>
          <a:xfrm>
            <a:off x="1828800" y="5882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latin typeface="Arial"/>
                <a:cs typeface="Arial"/>
              </a:rPr>
              <a:t>C</a:t>
            </a:r>
            <a:r>
              <a:rPr lang="fr-FR" sz="1800" b="1" spc="-5" dirty="0" err="1">
                <a:latin typeface="Arial"/>
                <a:cs typeface="Arial"/>
              </a:rPr>
              <a:t>onclusion</a:t>
            </a:r>
            <a:r>
              <a:rPr lang="en-GB" sz="1800" b="1" spc="-5" dirty="0">
                <a:latin typeface="Arial"/>
                <a:cs typeface="Arial"/>
              </a:rPr>
              <a:t> and perspectives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Ellipse 7">
            <a:extLst>
              <a:ext uri="{FF2B5EF4-FFF2-40B4-BE49-F238E27FC236}">
                <a16:creationId xmlns:a16="http://schemas.microsoft.com/office/drawing/2014/main" id="{98A9B4AD-F179-430B-9946-E723DB595D9A}"/>
              </a:ext>
            </a:extLst>
          </p:cNvPr>
          <p:cNvSpPr/>
          <p:nvPr/>
        </p:nvSpPr>
        <p:spPr>
          <a:xfrm>
            <a:off x="1134667" y="1695259"/>
            <a:ext cx="307035" cy="2815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Ellipse 36">
            <a:extLst>
              <a:ext uri="{FF2B5EF4-FFF2-40B4-BE49-F238E27FC236}">
                <a16:creationId xmlns:a16="http://schemas.microsoft.com/office/drawing/2014/main" id="{B1AC171B-1BFE-4745-84CF-7CC9B71F2C67}"/>
              </a:ext>
            </a:extLst>
          </p:cNvPr>
          <p:cNvSpPr/>
          <p:nvPr/>
        </p:nvSpPr>
        <p:spPr>
          <a:xfrm>
            <a:off x="1804950" y="2457641"/>
            <a:ext cx="307035" cy="2815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Ellipse 37">
            <a:extLst>
              <a:ext uri="{FF2B5EF4-FFF2-40B4-BE49-F238E27FC236}">
                <a16:creationId xmlns:a16="http://schemas.microsoft.com/office/drawing/2014/main" id="{797B10A7-B80A-4F18-9172-EDE9F5A51C82}"/>
              </a:ext>
            </a:extLst>
          </p:cNvPr>
          <p:cNvSpPr/>
          <p:nvPr/>
        </p:nvSpPr>
        <p:spPr>
          <a:xfrm>
            <a:off x="2124558" y="4075638"/>
            <a:ext cx="307035" cy="2815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Ellipse 38">
            <a:extLst>
              <a:ext uri="{FF2B5EF4-FFF2-40B4-BE49-F238E27FC236}">
                <a16:creationId xmlns:a16="http://schemas.microsoft.com/office/drawing/2014/main" id="{5E3E83BB-4654-4D23-95F1-3F6DFB616C03}"/>
              </a:ext>
            </a:extLst>
          </p:cNvPr>
          <p:cNvSpPr/>
          <p:nvPr/>
        </p:nvSpPr>
        <p:spPr>
          <a:xfrm>
            <a:off x="2139937" y="3212038"/>
            <a:ext cx="307035" cy="28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Ellipse 39">
            <a:extLst>
              <a:ext uri="{FF2B5EF4-FFF2-40B4-BE49-F238E27FC236}">
                <a16:creationId xmlns:a16="http://schemas.microsoft.com/office/drawing/2014/main" id="{01443F06-2F72-4967-BE3E-5D38E8343708}"/>
              </a:ext>
            </a:extLst>
          </p:cNvPr>
          <p:cNvSpPr/>
          <p:nvPr/>
        </p:nvSpPr>
        <p:spPr>
          <a:xfrm>
            <a:off x="1913838" y="4900076"/>
            <a:ext cx="307035" cy="2815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Ellipse 40">
            <a:extLst>
              <a:ext uri="{FF2B5EF4-FFF2-40B4-BE49-F238E27FC236}">
                <a16:creationId xmlns:a16="http://schemas.microsoft.com/office/drawing/2014/main" id="{335D49CC-E41F-46DD-B325-47E77E8BE1FC}"/>
              </a:ext>
            </a:extLst>
          </p:cNvPr>
          <p:cNvSpPr/>
          <p:nvPr/>
        </p:nvSpPr>
        <p:spPr>
          <a:xfrm>
            <a:off x="1383791" y="5712876"/>
            <a:ext cx="307035" cy="2815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10917" y="226898"/>
            <a:ext cx="209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Solution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84C6B0-1A94-437D-A59D-D338DADC3067}"/>
              </a:ext>
            </a:extLst>
          </p:cNvPr>
          <p:cNvSpPr txBox="1"/>
          <p:nvPr/>
        </p:nvSpPr>
        <p:spPr>
          <a:xfrm>
            <a:off x="671320" y="1304092"/>
            <a:ext cx="7981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As we can see, there are already several mobile applications aiming to  improve sleep quality.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Unfortunately, most of these applications either requires payment , are hard to comprehend and use or  old fashioned design.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E9F827-A246-407E-9F34-6C550EC68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64" y="3612416"/>
            <a:ext cx="3105841" cy="31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7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5740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88" y="208133"/>
                </a:lnTo>
                <a:lnTo>
                  <a:pt x="15874" y="165204"/>
                </a:lnTo>
                <a:lnTo>
                  <a:pt x="34642" y="125673"/>
                </a:lnTo>
                <a:lnTo>
                  <a:pt x="59676" y="90258"/>
                </a:lnTo>
                <a:lnTo>
                  <a:pt x="90258" y="59676"/>
                </a:lnTo>
                <a:lnTo>
                  <a:pt x="125673" y="34642"/>
                </a:lnTo>
                <a:lnTo>
                  <a:pt x="165204" y="15874"/>
                </a:lnTo>
                <a:lnTo>
                  <a:pt x="208133" y="4088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88"/>
                </a:lnTo>
                <a:lnTo>
                  <a:pt x="4254370" y="15874"/>
                </a:lnTo>
                <a:lnTo>
                  <a:pt x="4293898" y="34642"/>
                </a:lnTo>
                <a:lnTo>
                  <a:pt x="4329315" y="59676"/>
                </a:lnTo>
                <a:lnTo>
                  <a:pt x="4359902" y="90258"/>
                </a:lnTo>
                <a:lnTo>
                  <a:pt x="4384943" y="125673"/>
                </a:lnTo>
                <a:lnTo>
                  <a:pt x="4403718" y="165204"/>
                </a:lnTo>
                <a:lnTo>
                  <a:pt x="4415509" y="208133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6" y="507491"/>
                </a:lnTo>
                <a:lnTo>
                  <a:pt x="208133" y="503403"/>
                </a:lnTo>
                <a:lnTo>
                  <a:pt x="165204" y="491617"/>
                </a:lnTo>
                <a:lnTo>
                  <a:pt x="125673" y="472849"/>
                </a:lnTo>
                <a:lnTo>
                  <a:pt x="90258" y="447815"/>
                </a:lnTo>
                <a:lnTo>
                  <a:pt x="59676" y="417233"/>
                </a:lnTo>
                <a:lnTo>
                  <a:pt x="34642" y="381818"/>
                </a:lnTo>
                <a:lnTo>
                  <a:pt x="15874" y="342287"/>
                </a:lnTo>
                <a:lnTo>
                  <a:pt x="4088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3035" y="41297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latin typeface="Arial"/>
                <a:cs typeface="Arial"/>
              </a:rPr>
              <a:t>Conception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3987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5645" y="2310130"/>
            <a:ext cx="4491355" cy="509270"/>
          </a:xfrm>
          <a:custGeom>
            <a:avLst/>
            <a:gdLst/>
            <a:ahLst/>
            <a:cxnLst/>
            <a:rect l="l" t="t" r="r" b="b"/>
            <a:pathLst>
              <a:path w="4491355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4236720" y="0"/>
                </a:lnTo>
                <a:lnTo>
                  <a:pt x="4282475" y="4099"/>
                </a:lnTo>
                <a:lnTo>
                  <a:pt x="4325537" y="15919"/>
                </a:lnTo>
                <a:lnTo>
                  <a:pt x="4365187" y="34741"/>
                </a:lnTo>
                <a:lnTo>
                  <a:pt x="4400707" y="59847"/>
                </a:lnTo>
                <a:lnTo>
                  <a:pt x="4431380" y="90520"/>
                </a:lnTo>
                <a:lnTo>
                  <a:pt x="4456486" y="126040"/>
                </a:lnTo>
                <a:lnTo>
                  <a:pt x="4475308" y="165690"/>
                </a:lnTo>
                <a:lnTo>
                  <a:pt x="4487128" y="208752"/>
                </a:lnTo>
                <a:lnTo>
                  <a:pt x="4491228" y="254508"/>
                </a:lnTo>
                <a:lnTo>
                  <a:pt x="4487128" y="300263"/>
                </a:lnTo>
                <a:lnTo>
                  <a:pt x="4475308" y="343325"/>
                </a:lnTo>
                <a:lnTo>
                  <a:pt x="4456486" y="382975"/>
                </a:lnTo>
                <a:lnTo>
                  <a:pt x="4431380" y="418495"/>
                </a:lnTo>
                <a:lnTo>
                  <a:pt x="4400707" y="449168"/>
                </a:lnTo>
                <a:lnTo>
                  <a:pt x="4365187" y="474274"/>
                </a:lnTo>
                <a:lnTo>
                  <a:pt x="4325537" y="493096"/>
                </a:lnTo>
                <a:lnTo>
                  <a:pt x="4282475" y="504916"/>
                </a:lnTo>
                <a:lnTo>
                  <a:pt x="4236720" y="509016"/>
                </a:lnTo>
                <a:lnTo>
                  <a:pt x="254508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3675" y="118948"/>
            <a:ext cx="82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9669" y="63451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154813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367533" y="3073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6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187" y="193547"/>
            <a:ext cx="4049267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4714" y="226898"/>
            <a:ext cx="79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5" dirty="0">
                <a:solidFill>
                  <a:srgbClr val="1F487C"/>
                </a:solidFill>
                <a:latin typeface="Monotype Corsiva"/>
                <a:cs typeface="Monotype Corsiva"/>
              </a:rPr>
              <a:t>Plan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81B6B792-3CBA-43ED-B987-D7BCE49AF981}"/>
              </a:ext>
            </a:extLst>
          </p:cNvPr>
          <p:cNvSpPr txBox="1"/>
          <p:nvPr/>
        </p:nvSpPr>
        <p:spPr>
          <a:xfrm>
            <a:off x="2362200" y="49679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Realisation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C1AF264F-6CF7-40F3-AC9F-80EFF6C95A69}"/>
              </a:ext>
            </a:extLst>
          </p:cNvPr>
          <p:cNvSpPr txBox="1"/>
          <p:nvPr/>
        </p:nvSpPr>
        <p:spPr>
          <a:xfrm>
            <a:off x="2212035" y="23622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Problematic</a:t>
            </a:r>
            <a:endParaRPr sz="18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0FE2BF8-FF2F-4536-B269-B717681AEDF2}"/>
              </a:ext>
            </a:extLst>
          </p:cNvPr>
          <p:cNvSpPr txBox="1"/>
          <p:nvPr/>
        </p:nvSpPr>
        <p:spPr>
          <a:xfrm>
            <a:off x="1678635" y="16764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Introduction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0883A39-F3DA-46D2-9415-9E910664F4DD}"/>
              </a:ext>
            </a:extLst>
          </p:cNvPr>
          <p:cNvSpPr txBox="1"/>
          <p:nvPr/>
        </p:nvSpPr>
        <p:spPr>
          <a:xfrm>
            <a:off x="2669235" y="3215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Solution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2BE695AF-77A6-4794-9842-619E360B48AF}"/>
              </a:ext>
            </a:extLst>
          </p:cNvPr>
          <p:cNvSpPr txBox="1"/>
          <p:nvPr/>
        </p:nvSpPr>
        <p:spPr>
          <a:xfrm>
            <a:off x="1828800" y="5882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</a:t>
            </a:r>
            <a:r>
              <a:rPr sz="1800" b="1" spc="-5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onclusion</a:t>
            </a: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and perspectives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4A51CEC-0629-4E03-850B-52ECFE4731F6}"/>
              </a:ext>
            </a:extLst>
          </p:cNvPr>
          <p:cNvSpPr/>
          <p:nvPr/>
        </p:nvSpPr>
        <p:spPr>
          <a:xfrm>
            <a:off x="1134667" y="1695259"/>
            <a:ext cx="307035" cy="2815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E579F40-9625-44C8-90FE-6AFB24B45346}"/>
              </a:ext>
            </a:extLst>
          </p:cNvPr>
          <p:cNvSpPr/>
          <p:nvPr/>
        </p:nvSpPr>
        <p:spPr>
          <a:xfrm>
            <a:off x="1804950" y="2457641"/>
            <a:ext cx="307035" cy="2815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4425623-1E0C-479C-B811-998FE3A970C7}"/>
              </a:ext>
            </a:extLst>
          </p:cNvPr>
          <p:cNvSpPr/>
          <p:nvPr/>
        </p:nvSpPr>
        <p:spPr>
          <a:xfrm>
            <a:off x="2124558" y="4075638"/>
            <a:ext cx="307035" cy="2815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660C1CF-8E48-4129-AFD2-B0E666CB358F}"/>
              </a:ext>
            </a:extLst>
          </p:cNvPr>
          <p:cNvSpPr/>
          <p:nvPr/>
        </p:nvSpPr>
        <p:spPr>
          <a:xfrm>
            <a:off x="2139937" y="3212038"/>
            <a:ext cx="307035" cy="28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7C9A7D-0D61-4EE0-98D0-188EBBCFBC4F}"/>
              </a:ext>
            </a:extLst>
          </p:cNvPr>
          <p:cNvSpPr/>
          <p:nvPr/>
        </p:nvSpPr>
        <p:spPr>
          <a:xfrm>
            <a:off x="1913838" y="4900076"/>
            <a:ext cx="307035" cy="2815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07045FC-D8AE-43A1-AAB7-4F227F96B570}"/>
              </a:ext>
            </a:extLst>
          </p:cNvPr>
          <p:cNvSpPr/>
          <p:nvPr/>
        </p:nvSpPr>
        <p:spPr>
          <a:xfrm>
            <a:off x="1383791" y="5712876"/>
            <a:ext cx="307035" cy="2815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81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5411" y="2522220"/>
            <a:ext cx="608330" cy="0"/>
          </a:xfrm>
          <a:custGeom>
            <a:avLst/>
            <a:gdLst/>
            <a:ahLst/>
            <a:cxnLst/>
            <a:rect l="l" t="t" r="r" b="b"/>
            <a:pathLst>
              <a:path w="608329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5411" y="3890771"/>
            <a:ext cx="608330" cy="0"/>
          </a:xfrm>
          <a:custGeom>
            <a:avLst/>
            <a:gdLst/>
            <a:ahLst/>
            <a:cxnLst/>
            <a:rect l="l" t="t" r="r" b="b"/>
            <a:pathLst>
              <a:path w="608329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1845564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0883" y="1845564"/>
            <a:ext cx="393700" cy="368935"/>
          </a:xfrm>
          <a:custGeom>
            <a:avLst/>
            <a:gdLst/>
            <a:ahLst/>
            <a:cxnLst/>
            <a:rect l="l" t="t" r="r" b="b"/>
            <a:pathLst>
              <a:path w="393700" h="368935">
                <a:moveTo>
                  <a:pt x="0" y="368808"/>
                </a:moveTo>
                <a:lnTo>
                  <a:pt x="393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4264" y="4581144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>
                <a:moveTo>
                  <a:pt x="0" y="0"/>
                </a:moveTo>
                <a:lnTo>
                  <a:pt x="6903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7627" y="4215384"/>
            <a:ext cx="516890" cy="365760"/>
          </a:xfrm>
          <a:custGeom>
            <a:avLst/>
            <a:gdLst/>
            <a:ahLst/>
            <a:cxnLst/>
            <a:rect l="l" t="t" r="r" b="b"/>
            <a:pathLst>
              <a:path w="516889" h="365760">
                <a:moveTo>
                  <a:pt x="0" y="0"/>
                </a:moveTo>
                <a:lnTo>
                  <a:pt x="516636" y="36576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3300" y="2994660"/>
            <a:ext cx="5394959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6629" y="2967989"/>
            <a:ext cx="537210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fr-FR" dirty="0"/>
              <a:t>I</a:t>
            </a:r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516629" y="2967989"/>
            <a:ext cx="5372100" cy="434340"/>
          </a:xfrm>
          <a:custGeom>
            <a:avLst/>
            <a:gdLst/>
            <a:ahLst/>
            <a:cxnLst/>
            <a:rect l="l" t="t" r="r" b="b"/>
            <a:pathLst>
              <a:path w="5372100" h="434339">
                <a:moveTo>
                  <a:pt x="0" y="217170"/>
                </a:moveTo>
                <a:lnTo>
                  <a:pt x="5738" y="167391"/>
                </a:lnTo>
                <a:lnTo>
                  <a:pt x="22082" y="121686"/>
                </a:lnTo>
                <a:lnTo>
                  <a:pt x="47726" y="81362"/>
                </a:lnTo>
                <a:lnTo>
                  <a:pt x="81362" y="47726"/>
                </a:lnTo>
                <a:lnTo>
                  <a:pt x="121686" y="22082"/>
                </a:lnTo>
                <a:lnTo>
                  <a:pt x="167391" y="5738"/>
                </a:lnTo>
                <a:lnTo>
                  <a:pt x="217170" y="0"/>
                </a:lnTo>
                <a:lnTo>
                  <a:pt x="5154930" y="0"/>
                </a:lnTo>
                <a:lnTo>
                  <a:pt x="5204708" y="5738"/>
                </a:lnTo>
                <a:lnTo>
                  <a:pt x="5250413" y="22082"/>
                </a:lnTo>
                <a:lnTo>
                  <a:pt x="5290737" y="47726"/>
                </a:lnTo>
                <a:lnTo>
                  <a:pt x="5324373" y="81362"/>
                </a:lnTo>
                <a:lnTo>
                  <a:pt x="5350017" y="121686"/>
                </a:lnTo>
                <a:lnTo>
                  <a:pt x="5366361" y="167391"/>
                </a:lnTo>
                <a:lnTo>
                  <a:pt x="5372100" y="217170"/>
                </a:lnTo>
                <a:lnTo>
                  <a:pt x="5366361" y="266948"/>
                </a:lnTo>
                <a:lnTo>
                  <a:pt x="5350017" y="312653"/>
                </a:lnTo>
                <a:lnTo>
                  <a:pt x="5324373" y="352977"/>
                </a:lnTo>
                <a:lnTo>
                  <a:pt x="5290737" y="386613"/>
                </a:lnTo>
                <a:lnTo>
                  <a:pt x="5250413" y="412257"/>
                </a:lnTo>
                <a:lnTo>
                  <a:pt x="5204708" y="428601"/>
                </a:lnTo>
                <a:lnTo>
                  <a:pt x="5154930" y="434339"/>
                </a:lnTo>
                <a:lnTo>
                  <a:pt x="217170" y="434339"/>
                </a:lnTo>
                <a:lnTo>
                  <a:pt x="167391" y="428601"/>
                </a:lnTo>
                <a:lnTo>
                  <a:pt x="121686" y="412257"/>
                </a:lnTo>
                <a:lnTo>
                  <a:pt x="81362" y="386613"/>
                </a:lnTo>
                <a:lnTo>
                  <a:pt x="47726" y="352977"/>
                </a:lnTo>
                <a:lnTo>
                  <a:pt x="22082" y="312653"/>
                </a:lnTo>
                <a:lnTo>
                  <a:pt x="5738" y="266948"/>
                </a:lnTo>
                <a:lnTo>
                  <a:pt x="0" y="217170"/>
                </a:lnTo>
                <a:close/>
              </a:path>
            </a:pathLst>
          </a:custGeom>
          <a:ln w="198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9959" y="3124200"/>
            <a:ext cx="225551" cy="2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1097" y="3097529"/>
            <a:ext cx="202691" cy="204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1191" y="3087623"/>
            <a:ext cx="222503" cy="224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6347" y="3671315"/>
            <a:ext cx="5373624" cy="493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9678" y="3644646"/>
            <a:ext cx="5350764" cy="470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9678" y="3644646"/>
            <a:ext cx="5351145" cy="471170"/>
          </a:xfrm>
          <a:custGeom>
            <a:avLst/>
            <a:gdLst/>
            <a:ahLst/>
            <a:cxnLst/>
            <a:rect l="l" t="t" r="r" b="b"/>
            <a:pathLst>
              <a:path w="5351145" h="471170">
                <a:moveTo>
                  <a:pt x="0" y="235457"/>
                </a:moveTo>
                <a:lnTo>
                  <a:pt x="4783" y="188002"/>
                </a:lnTo>
                <a:lnTo>
                  <a:pt x="18502" y="143803"/>
                </a:lnTo>
                <a:lnTo>
                  <a:pt x="40210" y="103807"/>
                </a:lnTo>
                <a:lnTo>
                  <a:pt x="68960" y="68960"/>
                </a:lnTo>
                <a:lnTo>
                  <a:pt x="103807" y="40210"/>
                </a:lnTo>
                <a:lnTo>
                  <a:pt x="143803" y="18502"/>
                </a:lnTo>
                <a:lnTo>
                  <a:pt x="188002" y="4783"/>
                </a:lnTo>
                <a:lnTo>
                  <a:pt x="235458" y="0"/>
                </a:lnTo>
                <a:lnTo>
                  <a:pt x="5115306" y="0"/>
                </a:lnTo>
                <a:lnTo>
                  <a:pt x="5162761" y="4783"/>
                </a:lnTo>
                <a:lnTo>
                  <a:pt x="5206960" y="18502"/>
                </a:lnTo>
                <a:lnTo>
                  <a:pt x="5246956" y="40210"/>
                </a:lnTo>
                <a:lnTo>
                  <a:pt x="5281803" y="68960"/>
                </a:lnTo>
                <a:lnTo>
                  <a:pt x="5310553" y="103807"/>
                </a:lnTo>
                <a:lnTo>
                  <a:pt x="5332261" y="143803"/>
                </a:lnTo>
                <a:lnTo>
                  <a:pt x="5345980" y="188002"/>
                </a:lnTo>
                <a:lnTo>
                  <a:pt x="5350764" y="235457"/>
                </a:lnTo>
                <a:lnTo>
                  <a:pt x="5345980" y="282913"/>
                </a:lnTo>
                <a:lnTo>
                  <a:pt x="5332261" y="327112"/>
                </a:lnTo>
                <a:lnTo>
                  <a:pt x="5310553" y="367108"/>
                </a:lnTo>
                <a:lnTo>
                  <a:pt x="5281802" y="401955"/>
                </a:lnTo>
                <a:lnTo>
                  <a:pt x="5246956" y="430705"/>
                </a:lnTo>
                <a:lnTo>
                  <a:pt x="5206960" y="452413"/>
                </a:lnTo>
                <a:lnTo>
                  <a:pt x="5162761" y="466132"/>
                </a:lnTo>
                <a:lnTo>
                  <a:pt x="5115306" y="470915"/>
                </a:lnTo>
                <a:lnTo>
                  <a:pt x="235458" y="470915"/>
                </a:lnTo>
                <a:lnTo>
                  <a:pt x="188002" y="466132"/>
                </a:lnTo>
                <a:lnTo>
                  <a:pt x="143803" y="452413"/>
                </a:lnTo>
                <a:lnTo>
                  <a:pt x="103807" y="430705"/>
                </a:lnTo>
                <a:lnTo>
                  <a:pt x="68961" y="401954"/>
                </a:lnTo>
                <a:lnTo>
                  <a:pt x="40210" y="367108"/>
                </a:lnTo>
                <a:lnTo>
                  <a:pt x="18502" y="327112"/>
                </a:lnTo>
                <a:lnTo>
                  <a:pt x="4783" y="282913"/>
                </a:lnTo>
                <a:lnTo>
                  <a:pt x="0" y="235457"/>
                </a:lnTo>
                <a:close/>
              </a:path>
            </a:pathLst>
          </a:custGeom>
          <a:ln w="198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9291" y="3800855"/>
            <a:ext cx="225551" cy="2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0429" y="3774185"/>
            <a:ext cx="202692" cy="2042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0523" y="3764279"/>
            <a:ext cx="222503" cy="2240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6347" y="4425696"/>
            <a:ext cx="5373624" cy="4831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19678" y="4399026"/>
            <a:ext cx="5350764" cy="4602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19678" y="4399026"/>
            <a:ext cx="5351145" cy="460375"/>
          </a:xfrm>
          <a:custGeom>
            <a:avLst/>
            <a:gdLst/>
            <a:ahLst/>
            <a:cxnLst/>
            <a:rect l="l" t="t" r="r" b="b"/>
            <a:pathLst>
              <a:path w="5351145" h="460375">
                <a:moveTo>
                  <a:pt x="0" y="230124"/>
                </a:moveTo>
                <a:lnTo>
                  <a:pt x="4673" y="183736"/>
                </a:lnTo>
                <a:lnTo>
                  <a:pt x="18079" y="140535"/>
                </a:lnTo>
                <a:lnTo>
                  <a:pt x="39292" y="101444"/>
                </a:lnTo>
                <a:lnTo>
                  <a:pt x="67389" y="67389"/>
                </a:lnTo>
                <a:lnTo>
                  <a:pt x="101444" y="39292"/>
                </a:lnTo>
                <a:lnTo>
                  <a:pt x="140535" y="18079"/>
                </a:lnTo>
                <a:lnTo>
                  <a:pt x="183736" y="4673"/>
                </a:lnTo>
                <a:lnTo>
                  <a:pt x="230124" y="0"/>
                </a:lnTo>
                <a:lnTo>
                  <a:pt x="5120640" y="0"/>
                </a:lnTo>
                <a:lnTo>
                  <a:pt x="5167027" y="4673"/>
                </a:lnTo>
                <a:lnTo>
                  <a:pt x="5210228" y="18079"/>
                </a:lnTo>
                <a:lnTo>
                  <a:pt x="5249319" y="39292"/>
                </a:lnTo>
                <a:lnTo>
                  <a:pt x="5283374" y="67389"/>
                </a:lnTo>
                <a:lnTo>
                  <a:pt x="5311471" y="101444"/>
                </a:lnTo>
                <a:lnTo>
                  <a:pt x="5332684" y="140535"/>
                </a:lnTo>
                <a:lnTo>
                  <a:pt x="5346090" y="183736"/>
                </a:lnTo>
                <a:lnTo>
                  <a:pt x="5350764" y="230124"/>
                </a:lnTo>
                <a:lnTo>
                  <a:pt x="5346090" y="276511"/>
                </a:lnTo>
                <a:lnTo>
                  <a:pt x="5332684" y="319712"/>
                </a:lnTo>
                <a:lnTo>
                  <a:pt x="5311471" y="358803"/>
                </a:lnTo>
                <a:lnTo>
                  <a:pt x="5283374" y="392858"/>
                </a:lnTo>
                <a:lnTo>
                  <a:pt x="5249319" y="420955"/>
                </a:lnTo>
                <a:lnTo>
                  <a:pt x="5210228" y="442168"/>
                </a:lnTo>
                <a:lnTo>
                  <a:pt x="5167027" y="455574"/>
                </a:lnTo>
                <a:lnTo>
                  <a:pt x="5120640" y="460248"/>
                </a:lnTo>
                <a:lnTo>
                  <a:pt x="230124" y="460248"/>
                </a:lnTo>
                <a:lnTo>
                  <a:pt x="183736" y="455574"/>
                </a:lnTo>
                <a:lnTo>
                  <a:pt x="140535" y="442168"/>
                </a:lnTo>
                <a:lnTo>
                  <a:pt x="101444" y="420955"/>
                </a:lnTo>
                <a:lnTo>
                  <a:pt x="67389" y="392858"/>
                </a:lnTo>
                <a:lnTo>
                  <a:pt x="39292" y="358803"/>
                </a:lnTo>
                <a:lnTo>
                  <a:pt x="18079" y="319712"/>
                </a:lnTo>
                <a:lnTo>
                  <a:pt x="4673" y="276511"/>
                </a:lnTo>
                <a:lnTo>
                  <a:pt x="0" y="230124"/>
                </a:lnTo>
                <a:close/>
              </a:path>
            </a:pathLst>
          </a:custGeom>
          <a:ln w="198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0523" y="4527803"/>
            <a:ext cx="227075" cy="2255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91661" y="4501134"/>
            <a:ext cx="204215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81755" y="4491228"/>
            <a:ext cx="224027" cy="2225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938527"/>
            <a:ext cx="3072384" cy="26304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3756" y="2223516"/>
            <a:ext cx="2402205" cy="2057400"/>
          </a:xfrm>
          <a:custGeom>
            <a:avLst/>
            <a:gdLst/>
            <a:ahLst/>
            <a:cxnLst/>
            <a:rect l="l" t="t" r="r" b="b"/>
            <a:pathLst>
              <a:path w="2402205" h="2057400">
                <a:moveTo>
                  <a:pt x="1200912" y="0"/>
                </a:moveTo>
                <a:lnTo>
                  <a:pt x="1148818" y="950"/>
                </a:lnTo>
                <a:lnTo>
                  <a:pt x="1097292" y="3775"/>
                </a:lnTo>
                <a:lnTo>
                  <a:pt x="1046378" y="8436"/>
                </a:lnTo>
                <a:lnTo>
                  <a:pt x="996121" y="14896"/>
                </a:lnTo>
                <a:lnTo>
                  <a:pt x="946565" y="23114"/>
                </a:lnTo>
                <a:lnTo>
                  <a:pt x="897757" y="33053"/>
                </a:lnTo>
                <a:lnTo>
                  <a:pt x="849741" y="44673"/>
                </a:lnTo>
                <a:lnTo>
                  <a:pt x="802562" y="57938"/>
                </a:lnTo>
                <a:lnTo>
                  <a:pt x="756266" y="72807"/>
                </a:lnTo>
                <a:lnTo>
                  <a:pt x="710897" y="89242"/>
                </a:lnTo>
                <a:lnTo>
                  <a:pt x="666500" y="107205"/>
                </a:lnTo>
                <a:lnTo>
                  <a:pt x="623121" y="126657"/>
                </a:lnTo>
                <a:lnTo>
                  <a:pt x="580804" y="147560"/>
                </a:lnTo>
                <a:lnTo>
                  <a:pt x="539594" y="169874"/>
                </a:lnTo>
                <a:lnTo>
                  <a:pt x="499538" y="193562"/>
                </a:lnTo>
                <a:lnTo>
                  <a:pt x="460679" y="218585"/>
                </a:lnTo>
                <a:lnTo>
                  <a:pt x="423063" y="244903"/>
                </a:lnTo>
                <a:lnTo>
                  <a:pt x="386734" y="272480"/>
                </a:lnTo>
                <a:lnTo>
                  <a:pt x="351739" y="301275"/>
                </a:lnTo>
                <a:lnTo>
                  <a:pt x="318121" y="331251"/>
                </a:lnTo>
                <a:lnTo>
                  <a:pt x="285927" y="362369"/>
                </a:lnTo>
                <a:lnTo>
                  <a:pt x="255200" y="394590"/>
                </a:lnTo>
                <a:lnTo>
                  <a:pt x="225987" y="427876"/>
                </a:lnTo>
                <a:lnTo>
                  <a:pt x="198331" y="462188"/>
                </a:lnTo>
                <a:lnTo>
                  <a:pt x="172279" y="497488"/>
                </a:lnTo>
                <a:lnTo>
                  <a:pt x="147876" y="533736"/>
                </a:lnTo>
                <a:lnTo>
                  <a:pt x="125165" y="570895"/>
                </a:lnTo>
                <a:lnTo>
                  <a:pt x="104193" y="608926"/>
                </a:lnTo>
                <a:lnTo>
                  <a:pt x="85005" y="647790"/>
                </a:lnTo>
                <a:lnTo>
                  <a:pt x="67645" y="687449"/>
                </a:lnTo>
                <a:lnTo>
                  <a:pt x="52158" y="727864"/>
                </a:lnTo>
                <a:lnTo>
                  <a:pt x="38591" y="768997"/>
                </a:lnTo>
                <a:lnTo>
                  <a:pt x="26987" y="810808"/>
                </a:lnTo>
                <a:lnTo>
                  <a:pt x="17391" y="853260"/>
                </a:lnTo>
                <a:lnTo>
                  <a:pt x="9850" y="896314"/>
                </a:lnTo>
                <a:lnTo>
                  <a:pt x="4408" y="939930"/>
                </a:lnTo>
                <a:lnTo>
                  <a:pt x="1109" y="984072"/>
                </a:lnTo>
                <a:lnTo>
                  <a:pt x="0" y="1028700"/>
                </a:lnTo>
                <a:lnTo>
                  <a:pt x="1109" y="1073327"/>
                </a:lnTo>
                <a:lnTo>
                  <a:pt x="4408" y="1117469"/>
                </a:lnTo>
                <a:lnTo>
                  <a:pt x="9850" y="1161085"/>
                </a:lnTo>
                <a:lnTo>
                  <a:pt x="17391" y="1204139"/>
                </a:lnTo>
                <a:lnTo>
                  <a:pt x="26987" y="1246591"/>
                </a:lnTo>
                <a:lnTo>
                  <a:pt x="38591" y="1288402"/>
                </a:lnTo>
                <a:lnTo>
                  <a:pt x="52158" y="1329535"/>
                </a:lnTo>
                <a:lnTo>
                  <a:pt x="67645" y="1369950"/>
                </a:lnTo>
                <a:lnTo>
                  <a:pt x="85005" y="1409609"/>
                </a:lnTo>
                <a:lnTo>
                  <a:pt x="104193" y="1448473"/>
                </a:lnTo>
                <a:lnTo>
                  <a:pt x="125165" y="1486504"/>
                </a:lnTo>
                <a:lnTo>
                  <a:pt x="147876" y="1523663"/>
                </a:lnTo>
                <a:lnTo>
                  <a:pt x="172279" y="1559911"/>
                </a:lnTo>
                <a:lnTo>
                  <a:pt x="198331" y="1595211"/>
                </a:lnTo>
                <a:lnTo>
                  <a:pt x="225987" y="1629523"/>
                </a:lnTo>
                <a:lnTo>
                  <a:pt x="255200" y="1662809"/>
                </a:lnTo>
                <a:lnTo>
                  <a:pt x="285927" y="1695030"/>
                </a:lnTo>
                <a:lnTo>
                  <a:pt x="318121" y="1726148"/>
                </a:lnTo>
                <a:lnTo>
                  <a:pt x="351739" y="1756124"/>
                </a:lnTo>
                <a:lnTo>
                  <a:pt x="386734" y="1784919"/>
                </a:lnTo>
                <a:lnTo>
                  <a:pt x="423063" y="1812496"/>
                </a:lnTo>
                <a:lnTo>
                  <a:pt x="460679" y="1838814"/>
                </a:lnTo>
                <a:lnTo>
                  <a:pt x="499538" y="1863837"/>
                </a:lnTo>
                <a:lnTo>
                  <a:pt x="539594" y="1887525"/>
                </a:lnTo>
                <a:lnTo>
                  <a:pt x="580804" y="1909839"/>
                </a:lnTo>
                <a:lnTo>
                  <a:pt x="623121" y="1930742"/>
                </a:lnTo>
                <a:lnTo>
                  <a:pt x="666500" y="1950194"/>
                </a:lnTo>
                <a:lnTo>
                  <a:pt x="710897" y="1968157"/>
                </a:lnTo>
                <a:lnTo>
                  <a:pt x="756266" y="1984592"/>
                </a:lnTo>
                <a:lnTo>
                  <a:pt x="802562" y="1999461"/>
                </a:lnTo>
                <a:lnTo>
                  <a:pt x="849741" y="2012726"/>
                </a:lnTo>
                <a:lnTo>
                  <a:pt x="897757" y="2024346"/>
                </a:lnTo>
                <a:lnTo>
                  <a:pt x="946565" y="2034285"/>
                </a:lnTo>
                <a:lnTo>
                  <a:pt x="996121" y="2042503"/>
                </a:lnTo>
                <a:lnTo>
                  <a:pt x="1046378" y="2048963"/>
                </a:lnTo>
                <a:lnTo>
                  <a:pt x="1097292" y="2053624"/>
                </a:lnTo>
                <a:lnTo>
                  <a:pt x="1148818" y="2056449"/>
                </a:lnTo>
                <a:lnTo>
                  <a:pt x="1200912" y="2057400"/>
                </a:lnTo>
                <a:lnTo>
                  <a:pt x="1253001" y="2056449"/>
                </a:lnTo>
                <a:lnTo>
                  <a:pt x="1304524" y="2053624"/>
                </a:lnTo>
                <a:lnTo>
                  <a:pt x="1355435" y="2048963"/>
                </a:lnTo>
                <a:lnTo>
                  <a:pt x="1405689" y="2042503"/>
                </a:lnTo>
                <a:lnTo>
                  <a:pt x="1455242" y="2034285"/>
                </a:lnTo>
                <a:lnTo>
                  <a:pt x="1504049" y="2024346"/>
                </a:lnTo>
                <a:lnTo>
                  <a:pt x="1552063" y="2012726"/>
                </a:lnTo>
                <a:lnTo>
                  <a:pt x="1599241" y="1999461"/>
                </a:lnTo>
                <a:lnTo>
                  <a:pt x="1645536" y="1984592"/>
                </a:lnTo>
                <a:lnTo>
                  <a:pt x="1690904" y="1968157"/>
                </a:lnTo>
                <a:lnTo>
                  <a:pt x="1735301" y="1950194"/>
                </a:lnTo>
                <a:lnTo>
                  <a:pt x="1778680" y="1930742"/>
                </a:lnTo>
                <a:lnTo>
                  <a:pt x="1820997" y="1909839"/>
                </a:lnTo>
                <a:lnTo>
                  <a:pt x="1862206" y="1887525"/>
                </a:lnTo>
                <a:lnTo>
                  <a:pt x="1902263" y="1863837"/>
                </a:lnTo>
                <a:lnTo>
                  <a:pt x="1941123" y="1838814"/>
                </a:lnTo>
                <a:lnTo>
                  <a:pt x="1978740" y="1812496"/>
                </a:lnTo>
                <a:lnTo>
                  <a:pt x="2015069" y="1784919"/>
                </a:lnTo>
                <a:lnTo>
                  <a:pt x="2050065" y="1756124"/>
                </a:lnTo>
                <a:lnTo>
                  <a:pt x="2083684" y="1726148"/>
                </a:lnTo>
                <a:lnTo>
                  <a:pt x="2115880" y="1695030"/>
                </a:lnTo>
                <a:lnTo>
                  <a:pt x="2146607" y="1662809"/>
                </a:lnTo>
                <a:lnTo>
                  <a:pt x="2175822" y="1629523"/>
                </a:lnTo>
                <a:lnTo>
                  <a:pt x="2203479" y="1595211"/>
                </a:lnTo>
                <a:lnTo>
                  <a:pt x="2229532" y="1559911"/>
                </a:lnTo>
                <a:lnTo>
                  <a:pt x="2253937" y="1523663"/>
                </a:lnTo>
                <a:lnTo>
                  <a:pt x="2276649" y="1486504"/>
                </a:lnTo>
                <a:lnTo>
                  <a:pt x="2297622" y="1448473"/>
                </a:lnTo>
                <a:lnTo>
                  <a:pt x="2316812" y="1409609"/>
                </a:lnTo>
                <a:lnTo>
                  <a:pt x="2334173" y="1369950"/>
                </a:lnTo>
                <a:lnTo>
                  <a:pt x="2349660" y="1329535"/>
                </a:lnTo>
                <a:lnTo>
                  <a:pt x="2363229" y="1288402"/>
                </a:lnTo>
                <a:lnTo>
                  <a:pt x="2374834" y="1246591"/>
                </a:lnTo>
                <a:lnTo>
                  <a:pt x="2384430" y="1204139"/>
                </a:lnTo>
                <a:lnTo>
                  <a:pt x="2391972" y="1161085"/>
                </a:lnTo>
                <a:lnTo>
                  <a:pt x="2397415" y="1117469"/>
                </a:lnTo>
                <a:lnTo>
                  <a:pt x="2400714" y="1073327"/>
                </a:lnTo>
                <a:lnTo>
                  <a:pt x="2401824" y="1028700"/>
                </a:lnTo>
                <a:lnTo>
                  <a:pt x="2400714" y="984072"/>
                </a:lnTo>
                <a:lnTo>
                  <a:pt x="2397415" y="939930"/>
                </a:lnTo>
                <a:lnTo>
                  <a:pt x="2391972" y="896314"/>
                </a:lnTo>
                <a:lnTo>
                  <a:pt x="2384430" y="853260"/>
                </a:lnTo>
                <a:lnTo>
                  <a:pt x="2374834" y="810808"/>
                </a:lnTo>
                <a:lnTo>
                  <a:pt x="2363229" y="768997"/>
                </a:lnTo>
                <a:lnTo>
                  <a:pt x="2349660" y="727864"/>
                </a:lnTo>
                <a:lnTo>
                  <a:pt x="2334173" y="687449"/>
                </a:lnTo>
                <a:lnTo>
                  <a:pt x="2316812" y="647790"/>
                </a:lnTo>
                <a:lnTo>
                  <a:pt x="2297622" y="608926"/>
                </a:lnTo>
                <a:lnTo>
                  <a:pt x="2276649" y="570895"/>
                </a:lnTo>
                <a:lnTo>
                  <a:pt x="2253937" y="533736"/>
                </a:lnTo>
                <a:lnTo>
                  <a:pt x="2229532" y="497488"/>
                </a:lnTo>
                <a:lnTo>
                  <a:pt x="2203479" y="462188"/>
                </a:lnTo>
                <a:lnTo>
                  <a:pt x="2175822" y="427876"/>
                </a:lnTo>
                <a:lnTo>
                  <a:pt x="2146607" y="394590"/>
                </a:lnTo>
                <a:lnTo>
                  <a:pt x="2115880" y="362369"/>
                </a:lnTo>
                <a:lnTo>
                  <a:pt x="2083684" y="331251"/>
                </a:lnTo>
                <a:lnTo>
                  <a:pt x="2050065" y="301275"/>
                </a:lnTo>
                <a:lnTo>
                  <a:pt x="2015069" y="272480"/>
                </a:lnTo>
                <a:lnTo>
                  <a:pt x="1978740" y="244903"/>
                </a:lnTo>
                <a:lnTo>
                  <a:pt x="1941123" y="218585"/>
                </a:lnTo>
                <a:lnTo>
                  <a:pt x="1902263" y="193562"/>
                </a:lnTo>
                <a:lnTo>
                  <a:pt x="1862206" y="169874"/>
                </a:lnTo>
                <a:lnTo>
                  <a:pt x="1820997" y="147560"/>
                </a:lnTo>
                <a:lnTo>
                  <a:pt x="1778680" y="126657"/>
                </a:lnTo>
                <a:lnTo>
                  <a:pt x="1735301" y="107205"/>
                </a:lnTo>
                <a:lnTo>
                  <a:pt x="1690904" y="89242"/>
                </a:lnTo>
                <a:lnTo>
                  <a:pt x="1645536" y="72807"/>
                </a:lnTo>
                <a:lnTo>
                  <a:pt x="1599241" y="57938"/>
                </a:lnTo>
                <a:lnTo>
                  <a:pt x="1552063" y="44673"/>
                </a:lnTo>
                <a:lnTo>
                  <a:pt x="1504049" y="33053"/>
                </a:lnTo>
                <a:lnTo>
                  <a:pt x="1455242" y="23114"/>
                </a:lnTo>
                <a:lnTo>
                  <a:pt x="1405689" y="14896"/>
                </a:lnTo>
                <a:lnTo>
                  <a:pt x="1355435" y="8436"/>
                </a:lnTo>
                <a:lnTo>
                  <a:pt x="1304524" y="3775"/>
                </a:lnTo>
                <a:lnTo>
                  <a:pt x="1253001" y="950"/>
                </a:lnTo>
                <a:lnTo>
                  <a:pt x="1200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1856" y="2211323"/>
            <a:ext cx="2325624" cy="20421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988" y="2214372"/>
            <a:ext cx="2467610" cy="2005964"/>
          </a:xfrm>
          <a:custGeom>
            <a:avLst/>
            <a:gdLst/>
            <a:ahLst/>
            <a:cxnLst/>
            <a:rect l="l" t="t" r="r" b="b"/>
            <a:pathLst>
              <a:path w="2467610" h="2005964">
                <a:moveTo>
                  <a:pt x="1233678" y="0"/>
                </a:moveTo>
                <a:lnTo>
                  <a:pt x="1180163" y="926"/>
                </a:lnTo>
                <a:lnTo>
                  <a:pt x="1127231" y="3680"/>
                </a:lnTo>
                <a:lnTo>
                  <a:pt x="1074927" y="8225"/>
                </a:lnTo>
                <a:lnTo>
                  <a:pt x="1023299" y="14522"/>
                </a:lnTo>
                <a:lnTo>
                  <a:pt x="972391" y="22534"/>
                </a:lnTo>
                <a:lnTo>
                  <a:pt x="922252" y="32223"/>
                </a:lnTo>
                <a:lnTo>
                  <a:pt x="872925" y="43552"/>
                </a:lnTo>
                <a:lnTo>
                  <a:pt x="824459" y="56483"/>
                </a:lnTo>
                <a:lnTo>
                  <a:pt x="776900" y="70978"/>
                </a:lnTo>
                <a:lnTo>
                  <a:pt x="730292" y="87001"/>
                </a:lnTo>
                <a:lnTo>
                  <a:pt x="684684" y="104512"/>
                </a:lnTo>
                <a:lnTo>
                  <a:pt x="640121" y="123475"/>
                </a:lnTo>
                <a:lnTo>
                  <a:pt x="596650" y="143853"/>
                </a:lnTo>
                <a:lnTo>
                  <a:pt x="554316" y="165606"/>
                </a:lnTo>
                <a:lnTo>
                  <a:pt x="513167" y="188699"/>
                </a:lnTo>
                <a:lnTo>
                  <a:pt x="473248" y="213092"/>
                </a:lnTo>
                <a:lnTo>
                  <a:pt x="434605" y="238749"/>
                </a:lnTo>
                <a:lnTo>
                  <a:pt x="397285" y="265632"/>
                </a:lnTo>
                <a:lnTo>
                  <a:pt x="361335" y="293703"/>
                </a:lnTo>
                <a:lnTo>
                  <a:pt x="326800" y="322925"/>
                </a:lnTo>
                <a:lnTo>
                  <a:pt x="293727" y="353259"/>
                </a:lnTo>
                <a:lnTo>
                  <a:pt x="262163" y="384670"/>
                </a:lnTo>
                <a:lnTo>
                  <a:pt x="232152" y="417118"/>
                </a:lnTo>
                <a:lnTo>
                  <a:pt x="203742" y="450566"/>
                </a:lnTo>
                <a:lnTo>
                  <a:pt x="176979" y="484977"/>
                </a:lnTo>
                <a:lnTo>
                  <a:pt x="151910" y="520312"/>
                </a:lnTo>
                <a:lnTo>
                  <a:pt x="128580" y="556535"/>
                </a:lnTo>
                <a:lnTo>
                  <a:pt x="107036" y="593608"/>
                </a:lnTo>
                <a:lnTo>
                  <a:pt x="87324" y="631493"/>
                </a:lnTo>
                <a:lnTo>
                  <a:pt x="69490" y="670152"/>
                </a:lnTo>
                <a:lnTo>
                  <a:pt x="53581" y="709548"/>
                </a:lnTo>
                <a:lnTo>
                  <a:pt x="39644" y="749643"/>
                </a:lnTo>
                <a:lnTo>
                  <a:pt x="27723" y="790400"/>
                </a:lnTo>
                <a:lnTo>
                  <a:pt x="17866" y="831781"/>
                </a:lnTo>
                <a:lnTo>
                  <a:pt x="10119" y="873748"/>
                </a:lnTo>
                <a:lnTo>
                  <a:pt x="4528" y="916264"/>
                </a:lnTo>
                <a:lnTo>
                  <a:pt x="1139" y="959291"/>
                </a:lnTo>
                <a:lnTo>
                  <a:pt x="0" y="1002791"/>
                </a:lnTo>
                <a:lnTo>
                  <a:pt x="1139" y="1046292"/>
                </a:lnTo>
                <a:lnTo>
                  <a:pt x="4528" y="1089319"/>
                </a:lnTo>
                <a:lnTo>
                  <a:pt x="10119" y="1131835"/>
                </a:lnTo>
                <a:lnTo>
                  <a:pt x="17866" y="1173802"/>
                </a:lnTo>
                <a:lnTo>
                  <a:pt x="27723" y="1215183"/>
                </a:lnTo>
                <a:lnTo>
                  <a:pt x="39644" y="1255940"/>
                </a:lnTo>
                <a:lnTo>
                  <a:pt x="53581" y="1296035"/>
                </a:lnTo>
                <a:lnTo>
                  <a:pt x="69490" y="1335431"/>
                </a:lnTo>
                <a:lnTo>
                  <a:pt x="87324" y="1374090"/>
                </a:lnTo>
                <a:lnTo>
                  <a:pt x="107036" y="1411975"/>
                </a:lnTo>
                <a:lnTo>
                  <a:pt x="128580" y="1449048"/>
                </a:lnTo>
                <a:lnTo>
                  <a:pt x="151910" y="1485271"/>
                </a:lnTo>
                <a:lnTo>
                  <a:pt x="176979" y="1520606"/>
                </a:lnTo>
                <a:lnTo>
                  <a:pt x="203742" y="1555017"/>
                </a:lnTo>
                <a:lnTo>
                  <a:pt x="232152" y="1588465"/>
                </a:lnTo>
                <a:lnTo>
                  <a:pt x="262163" y="1620913"/>
                </a:lnTo>
                <a:lnTo>
                  <a:pt x="293727" y="1652324"/>
                </a:lnTo>
                <a:lnTo>
                  <a:pt x="326800" y="1682658"/>
                </a:lnTo>
                <a:lnTo>
                  <a:pt x="361335" y="1711880"/>
                </a:lnTo>
                <a:lnTo>
                  <a:pt x="397285" y="1739951"/>
                </a:lnTo>
                <a:lnTo>
                  <a:pt x="434605" y="1766834"/>
                </a:lnTo>
                <a:lnTo>
                  <a:pt x="473248" y="1792491"/>
                </a:lnTo>
                <a:lnTo>
                  <a:pt x="513167" y="1816884"/>
                </a:lnTo>
                <a:lnTo>
                  <a:pt x="554316" y="1839977"/>
                </a:lnTo>
                <a:lnTo>
                  <a:pt x="596650" y="1861730"/>
                </a:lnTo>
                <a:lnTo>
                  <a:pt x="640121" y="1882108"/>
                </a:lnTo>
                <a:lnTo>
                  <a:pt x="684684" y="1901071"/>
                </a:lnTo>
                <a:lnTo>
                  <a:pt x="730292" y="1918582"/>
                </a:lnTo>
                <a:lnTo>
                  <a:pt x="776900" y="1934605"/>
                </a:lnTo>
                <a:lnTo>
                  <a:pt x="824459" y="1949100"/>
                </a:lnTo>
                <a:lnTo>
                  <a:pt x="872925" y="1962031"/>
                </a:lnTo>
                <a:lnTo>
                  <a:pt x="922252" y="1973360"/>
                </a:lnTo>
                <a:lnTo>
                  <a:pt x="972391" y="1983049"/>
                </a:lnTo>
                <a:lnTo>
                  <a:pt x="1023299" y="1991061"/>
                </a:lnTo>
                <a:lnTo>
                  <a:pt x="1074927" y="1997358"/>
                </a:lnTo>
                <a:lnTo>
                  <a:pt x="1127231" y="2001903"/>
                </a:lnTo>
                <a:lnTo>
                  <a:pt x="1180163" y="2004657"/>
                </a:lnTo>
                <a:lnTo>
                  <a:pt x="1233678" y="2005583"/>
                </a:lnTo>
                <a:lnTo>
                  <a:pt x="1287193" y="2004657"/>
                </a:lnTo>
                <a:lnTo>
                  <a:pt x="1340126" y="2001903"/>
                </a:lnTo>
                <a:lnTo>
                  <a:pt x="1392430" y="1997358"/>
                </a:lnTo>
                <a:lnTo>
                  <a:pt x="1444059" y="1991061"/>
                </a:lnTo>
                <a:lnTo>
                  <a:pt x="1494967" y="1983049"/>
                </a:lnTo>
                <a:lnTo>
                  <a:pt x="1545108" y="1973360"/>
                </a:lnTo>
                <a:lnTo>
                  <a:pt x="1594434" y="1962031"/>
                </a:lnTo>
                <a:lnTo>
                  <a:pt x="1642901" y="1949100"/>
                </a:lnTo>
                <a:lnTo>
                  <a:pt x="1690461" y="1934605"/>
                </a:lnTo>
                <a:lnTo>
                  <a:pt x="1737068" y="1918582"/>
                </a:lnTo>
                <a:lnTo>
                  <a:pt x="1782676" y="1901071"/>
                </a:lnTo>
                <a:lnTo>
                  <a:pt x="1827239" y="1882108"/>
                </a:lnTo>
                <a:lnTo>
                  <a:pt x="1870711" y="1861730"/>
                </a:lnTo>
                <a:lnTo>
                  <a:pt x="1913044" y="1839977"/>
                </a:lnTo>
                <a:lnTo>
                  <a:pt x="1954194" y="1816884"/>
                </a:lnTo>
                <a:lnTo>
                  <a:pt x="1994113" y="1792491"/>
                </a:lnTo>
                <a:lnTo>
                  <a:pt x="2032755" y="1766834"/>
                </a:lnTo>
                <a:lnTo>
                  <a:pt x="2070075" y="1739951"/>
                </a:lnTo>
                <a:lnTo>
                  <a:pt x="2106025" y="1711880"/>
                </a:lnTo>
                <a:lnTo>
                  <a:pt x="2140559" y="1682658"/>
                </a:lnTo>
                <a:lnTo>
                  <a:pt x="2173632" y="1652324"/>
                </a:lnTo>
                <a:lnTo>
                  <a:pt x="2205196" y="1620913"/>
                </a:lnTo>
                <a:lnTo>
                  <a:pt x="2235207" y="1588465"/>
                </a:lnTo>
                <a:lnTo>
                  <a:pt x="2263616" y="1555017"/>
                </a:lnTo>
                <a:lnTo>
                  <a:pt x="2290378" y="1520606"/>
                </a:lnTo>
                <a:lnTo>
                  <a:pt x="2315448" y="1485271"/>
                </a:lnTo>
                <a:lnTo>
                  <a:pt x="2338777" y="1449048"/>
                </a:lnTo>
                <a:lnTo>
                  <a:pt x="2360321" y="1411975"/>
                </a:lnTo>
                <a:lnTo>
                  <a:pt x="2380033" y="1374090"/>
                </a:lnTo>
                <a:lnTo>
                  <a:pt x="2397866" y="1335431"/>
                </a:lnTo>
                <a:lnTo>
                  <a:pt x="2413775" y="1296035"/>
                </a:lnTo>
                <a:lnTo>
                  <a:pt x="2427712" y="1255940"/>
                </a:lnTo>
                <a:lnTo>
                  <a:pt x="2439633" y="1215183"/>
                </a:lnTo>
                <a:lnTo>
                  <a:pt x="2449489" y="1173802"/>
                </a:lnTo>
                <a:lnTo>
                  <a:pt x="2457236" y="1131835"/>
                </a:lnTo>
                <a:lnTo>
                  <a:pt x="2462827" y="1089319"/>
                </a:lnTo>
                <a:lnTo>
                  <a:pt x="2466216" y="1046292"/>
                </a:lnTo>
                <a:lnTo>
                  <a:pt x="2467356" y="1002791"/>
                </a:lnTo>
                <a:lnTo>
                  <a:pt x="2466216" y="959291"/>
                </a:lnTo>
                <a:lnTo>
                  <a:pt x="2462827" y="916264"/>
                </a:lnTo>
                <a:lnTo>
                  <a:pt x="2457236" y="873748"/>
                </a:lnTo>
                <a:lnTo>
                  <a:pt x="2449489" y="831781"/>
                </a:lnTo>
                <a:lnTo>
                  <a:pt x="2439633" y="790400"/>
                </a:lnTo>
                <a:lnTo>
                  <a:pt x="2427712" y="749643"/>
                </a:lnTo>
                <a:lnTo>
                  <a:pt x="2413775" y="709548"/>
                </a:lnTo>
                <a:lnTo>
                  <a:pt x="2397866" y="670152"/>
                </a:lnTo>
                <a:lnTo>
                  <a:pt x="2380033" y="631493"/>
                </a:lnTo>
                <a:lnTo>
                  <a:pt x="2360321" y="593608"/>
                </a:lnTo>
                <a:lnTo>
                  <a:pt x="2338777" y="556535"/>
                </a:lnTo>
                <a:lnTo>
                  <a:pt x="2315448" y="520312"/>
                </a:lnTo>
                <a:lnTo>
                  <a:pt x="2290378" y="484977"/>
                </a:lnTo>
                <a:lnTo>
                  <a:pt x="2263616" y="450566"/>
                </a:lnTo>
                <a:lnTo>
                  <a:pt x="2235207" y="417118"/>
                </a:lnTo>
                <a:lnTo>
                  <a:pt x="2205196" y="384670"/>
                </a:lnTo>
                <a:lnTo>
                  <a:pt x="2173632" y="353259"/>
                </a:lnTo>
                <a:lnTo>
                  <a:pt x="2140559" y="322925"/>
                </a:lnTo>
                <a:lnTo>
                  <a:pt x="2106025" y="293703"/>
                </a:lnTo>
                <a:lnTo>
                  <a:pt x="2070075" y="265632"/>
                </a:lnTo>
                <a:lnTo>
                  <a:pt x="2032755" y="238749"/>
                </a:lnTo>
                <a:lnTo>
                  <a:pt x="1994113" y="213092"/>
                </a:lnTo>
                <a:lnTo>
                  <a:pt x="1954194" y="188699"/>
                </a:lnTo>
                <a:lnTo>
                  <a:pt x="1913044" y="165606"/>
                </a:lnTo>
                <a:lnTo>
                  <a:pt x="1870711" y="143853"/>
                </a:lnTo>
                <a:lnTo>
                  <a:pt x="1827239" y="123475"/>
                </a:lnTo>
                <a:lnTo>
                  <a:pt x="1782676" y="104512"/>
                </a:lnTo>
                <a:lnTo>
                  <a:pt x="1737068" y="87001"/>
                </a:lnTo>
                <a:lnTo>
                  <a:pt x="1690461" y="70978"/>
                </a:lnTo>
                <a:lnTo>
                  <a:pt x="1642901" y="56483"/>
                </a:lnTo>
                <a:lnTo>
                  <a:pt x="1594434" y="43552"/>
                </a:lnTo>
                <a:lnTo>
                  <a:pt x="1545108" y="32223"/>
                </a:lnTo>
                <a:lnTo>
                  <a:pt x="1494967" y="22534"/>
                </a:lnTo>
                <a:lnTo>
                  <a:pt x="1444059" y="14522"/>
                </a:lnTo>
                <a:lnTo>
                  <a:pt x="1392430" y="8225"/>
                </a:lnTo>
                <a:lnTo>
                  <a:pt x="1340126" y="3680"/>
                </a:lnTo>
                <a:lnTo>
                  <a:pt x="1287193" y="926"/>
                </a:lnTo>
                <a:lnTo>
                  <a:pt x="1233678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8218" y="3017309"/>
            <a:ext cx="2651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lang="fr-FR" sz="2400" b="1" spc="-10" dirty="0">
                <a:latin typeface="Calibri"/>
                <a:cs typeface="Calibri"/>
              </a:rPr>
              <a:t>Uses Case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89669" y="63451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5632" y="134112"/>
            <a:ext cx="6822948" cy="10469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171752" y="217754"/>
            <a:ext cx="608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Conception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195" y="740663"/>
            <a:ext cx="557784" cy="4770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87496" y="1670304"/>
            <a:ext cx="5373624" cy="4815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60826" y="1643379"/>
            <a:ext cx="5350764" cy="4587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2" name="object 42"/>
          <p:cNvSpPr/>
          <p:nvPr/>
        </p:nvSpPr>
        <p:spPr>
          <a:xfrm>
            <a:off x="3560826" y="1643633"/>
            <a:ext cx="5351145" cy="459105"/>
          </a:xfrm>
          <a:custGeom>
            <a:avLst/>
            <a:gdLst/>
            <a:ahLst/>
            <a:cxnLst/>
            <a:rect l="l" t="t" r="r" b="b"/>
            <a:pathLst>
              <a:path w="5351145" h="459105">
                <a:moveTo>
                  <a:pt x="0" y="229362"/>
                </a:moveTo>
                <a:lnTo>
                  <a:pt x="4662" y="183153"/>
                </a:lnTo>
                <a:lnTo>
                  <a:pt x="18032" y="140106"/>
                </a:lnTo>
                <a:lnTo>
                  <a:pt x="39185" y="101147"/>
                </a:lnTo>
                <a:lnTo>
                  <a:pt x="67198" y="67198"/>
                </a:lnTo>
                <a:lnTo>
                  <a:pt x="101147" y="39185"/>
                </a:lnTo>
                <a:lnTo>
                  <a:pt x="140106" y="18032"/>
                </a:lnTo>
                <a:lnTo>
                  <a:pt x="183153" y="4662"/>
                </a:lnTo>
                <a:lnTo>
                  <a:pt x="229362" y="0"/>
                </a:lnTo>
                <a:lnTo>
                  <a:pt x="5121402" y="0"/>
                </a:lnTo>
                <a:lnTo>
                  <a:pt x="5167610" y="4662"/>
                </a:lnTo>
                <a:lnTo>
                  <a:pt x="5210657" y="18032"/>
                </a:lnTo>
                <a:lnTo>
                  <a:pt x="5249616" y="39185"/>
                </a:lnTo>
                <a:lnTo>
                  <a:pt x="5283565" y="67198"/>
                </a:lnTo>
                <a:lnTo>
                  <a:pt x="5311578" y="101147"/>
                </a:lnTo>
                <a:lnTo>
                  <a:pt x="5332731" y="140106"/>
                </a:lnTo>
                <a:lnTo>
                  <a:pt x="5346101" y="183153"/>
                </a:lnTo>
                <a:lnTo>
                  <a:pt x="5350764" y="229362"/>
                </a:lnTo>
                <a:lnTo>
                  <a:pt x="5346101" y="275570"/>
                </a:lnTo>
                <a:lnTo>
                  <a:pt x="5332731" y="318617"/>
                </a:lnTo>
                <a:lnTo>
                  <a:pt x="5311578" y="357576"/>
                </a:lnTo>
                <a:lnTo>
                  <a:pt x="5283565" y="391525"/>
                </a:lnTo>
                <a:lnTo>
                  <a:pt x="5249616" y="419538"/>
                </a:lnTo>
                <a:lnTo>
                  <a:pt x="5210657" y="440691"/>
                </a:lnTo>
                <a:lnTo>
                  <a:pt x="5167610" y="454061"/>
                </a:lnTo>
                <a:lnTo>
                  <a:pt x="5121402" y="458724"/>
                </a:lnTo>
                <a:lnTo>
                  <a:pt x="229362" y="458724"/>
                </a:lnTo>
                <a:lnTo>
                  <a:pt x="183153" y="454061"/>
                </a:lnTo>
                <a:lnTo>
                  <a:pt x="140106" y="440691"/>
                </a:lnTo>
                <a:lnTo>
                  <a:pt x="101147" y="419538"/>
                </a:lnTo>
                <a:lnTo>
                  <a:pt x="67198" y="391525"/>
                </a:lnTo>
                <a:lnTo>
                  <a:pt x="39185" y="357576"/>
                </a:lnTo>
                <a:lnTo>
                  <a:pt x="18032" y="318617"/>
                </a:lnTo>
                <a:lnTo>
                  <a:pt x="4662" y="275570"/>
                </a:lnTo>
                <a:lnTo>
                  <a:pt x="0" y="229362"/>
                </a:lnTo>
                <a:close/>
              </a:path>
            </a:pathLst>
          </a:custGeom>
          <a:ln w="198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50920" y="1813560"/>
            <a:ext cx="225551" cy="22402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12058" y="1786889"/>
            <a:ext cx="202691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02152" y="1776983"/>
            <a:ext cx="222503" cy="2209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28059" y="2313432"/>
            <a:ext cx="539496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01390" y="2286761"/>
            <a:ext cx="5372100" cy="4343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01390" y="2286761"/>
            <a:ext cx="5372100" cy="434340"/>
          </a:xfrm>
          <a:custGeom>
            <a:avLst/>
            <a:gdLst/>
            <a:ahLst/>
            <a:cxnLst/>
            <a:rect l="l" t="t" r="r" b="b"/>
            <a:pathLst>
              <a:path w="5372100" h="434339">
                <a:moveTo>
                  <a:pt x="0" y="217170"/>
                </a:moveTo>
                <a:lnTo>
                  <a:pt x="5738" y="167391"/>
                </a:lnTo>
                <a:lnTo>
                  <a:pt x="22082" y="121686"/>
                </a:lnTo>
                <a:lnTo>
                  <a:pt x="47726" y="81362"/>
                </a:lnTo>
                <a:lnTo>
                  <a:pt x="81362" y="47726"/>
                </a:lnTo>
                <a:lnTo>
                  <a:pt x="121686" y="22082"/>
                </a:lnTo>
                <a:lnTo>
                  <a:pt x="167391" y="5738"/>
                </a:lnTo>
                <a:lnTo>
                  <a:pt x="217170" y="0"/>
                </a:lnTo>
                <a:lnTo>
                  <a:pt x="5154930" y="0"/>
                </a:lnTo>
                <a:lnTo>
                  <a:pt x="5204708" y="5738"/>
                </a:lnTo>
                <a:lnTo>
                  <a:pt x="5250413" y="22082"/>
                </a:lnTo>
                <a:lnTo>
                  <a:pt x="5290737" y="47726"/>
                </a:lnTo>
                <a:lnTo>
                  <a:pt x="5324373" y="81362"/>
                </a:lnTo>
                <a:lnTo>
                  <a:pt x="5350017" y="121686"/>
                </a:lnTo>
                <a:lnTo>
                  <a:pt x="5366361" y="167391"/>
                </a:lnTo>
                <a:lnTo>
                  <a:pt x="5372100" y="217170"/>
                </a:lnTo>
                <a:lnTo>
                  <a:pt x="5366361" y="266948"/>
                </a:lnTo>
                <a:lnTo>
                  <a:pt x="5350017" y="312653"/>
                </a:lnTo>
                <a:lnTo>
                  <a:pt x="5324373" y="352977"/>
                </a:lnTo>
                <a:lnTo>
                  <a:pt x="5290737" y="386613"/>
                </a:lnTo>
                <a:lnTo>
                  <a:pt x="5250413" y="412257"/>
                </a:lnTo>
                <a:lnTo>
                  <a:pt x="5204708" y="428601"/>
                </a:lnTo>
                <a:lnTo>
                  <a:pt x="5154930" y="434339"/>
                </a:lnTo>
                <a:lnTo>
                  <a:pt x="217170" y="434339"/>
                </a:lnTo>
                <a:lnTo>
                  <a:pt x="167391" y="428601"/>
                </a:lnTo>
                <a:lnTo>
                  <a:pt x="121686" y="412257"/>
                </a:lnTo>
                <a:lnTo>
                  <a:pt x="81362" y="386613"/>
                </a:lnTo>
                <a:lnTo>
                  <a:pt x="47726" y="352977"/>
                </a:lnTo>
                <a:lnTo>
                  <a:pt x="22082" y="312653"/>
                </a:lnTo>
                <a:lnTo>
                  <a:pt x="5738" y="266948"/>
                </a:lnTo>
                <a:lnTo>
                  <a:pt x="0" y="217170"/>
                </a:lnTo>
                <a:close/>
              </a:path>
            </a:pathLst>
          </a:custGeom>
          <a:ln w="198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89959" y="2456688"/>
            <a:ext cx="225551" cy="2255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51097" y="2430017"/>
            <a:ext cx="202691" cy="2026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41191" y="2420111"/>
            <a:ext cx="222503" cy="2225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ZoneTexte 22"/>
          <p:cNvSpPr txBox="1"/>
          <p:nvPr/>
        </p:nvSpPr>
        <p:spPr>
          <a:xfrm>
            <a:off x="4038600" y="177280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Authentification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038600" y="242011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Learn</a:t>
            </a:r>
            <a:r>
              <a:rPr lang="fr-FR" dirty="0"/>
              <a:t> more about </a:t>
            </a:r>
            <a:r>
              <a:rPr lang="fr-FR" dirty="0" err="1"/>
              <a:t>sleep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4038600" y="307265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</a:t>
            </a:r>
            <a:r>
              <a:rPr lang="fr-FR" dirty="0" err="1"/>
              <a:t>quality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4038600" y="375160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Monitor </a:t>
            </a:r>
            <a:r>
              <a:rPr lang="fr-FR" dirty="0" err="1"/>
              <a:t>sleep</a:t>
            </a:r>
            <a:r>
              <a:rPr lang="fr-FR" dirty="0"/>
              <a:t> </a:t>
            </a:r>
            <a:r>
              <a:rPr lang="fr-FR" dirty="0" err="1"/>
              <a:t>quality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4038600" y="4387801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Identify</a:t>
            </a:r>
            <a:r>
              <a:rPr lang="fr-FR" dirty="0"/>
              <a:t> </a:t>
            </a:r>
            <a:r>
              <a:rPr lang="fr-FR" dirty="0" err="1"/>
              <a:t>Insomnia</a:t>
            </a:r>
            <a:r>
              <a:rPr lang="fr-FR" dirty="0"/>
              <a:t> </a:t>
            </a:r>
            <a:r>
              <a:rPr lang="fr-FR" dirty="0" err="1"/>
              <a:t>Severity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5632" y="134112"/>
            <a:ext cx="6822948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171752" y="217754"/>
            <a:ext cx="608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Conception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195" y="740663"/>
            <a:ext cx="557784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" y="2362200"/>
            <a:ext cx="8836716" cy="37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5632" y="134112"/>
            <a:ext cx="6822948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171752" y="217754"/>
            <a:ext cx="608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Conception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195" y="740663"/>
            <a:ext cx="557784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5" y="1436471"/>
            <a:ext cx="8278368" cy="51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7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5632" y="106817"/>
            <a:ext cx="6822948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171752" y="217754"/>
            <a:ext cx="608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Conception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195" y="740663"/>
            <a:ext cx="557784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5" y="1323829"/>
            <a:ext cx="8074153" cy="555691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155830" y="85637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Authentification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Activity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8200" y="81533"/>
            <a:ext cx="6822948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171752" y="217754"/>
            <a:ext cx="608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Conception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195" y="740663"/>
            <a:ext cx="557784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" y="1306563"/>
            <a:ext cx="7814868" cy="553423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15566" y="960119"/>
            <a:ext cx="429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Identify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Insomnia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Severity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Activity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15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5632" y="134112"/>
            <a:ext cx="6822948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171752" y="217754"/>
            <a:ext cx="608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Conception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195" y="740663"/>
            <a:ext cx="557784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5" y="1718826"/>
            <a:ext cx="8514590" cy="435441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95400" y="96011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Monitor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sleep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quality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Activity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17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5632" y="134112"/>
            <a:ext cx="6822948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171752" y="217754"/>
            <a:ext cx="608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Conception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195" y="740663"/>
            <a:ext cx="557784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ZoneTexte 3"/>
          <p:cNvSpPr txBox="1"/>
          <p:nvPr/>
        </p:nvSpPr>
        <p:spPr>
          <a:xfrm>
            <a:off x="1134900" y="870987"/>
            <a:ext cx="596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Learn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more about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sleep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Activity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" y="1497845"/>
            <a:ext cx="505848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0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5632" y="134112"/>
            <a:ext cx="6822948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171752" y="217754"/>
            <a:ext cx="608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Conception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195" y="740663"/>
            <a:ext cx="557784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ZoneTexte 3"/>
          <p:cNvSpPr txBox="1"/>
          <p:nvPr/>
        </p:nvSpPr>
        <p:spPr>
          <a:xfrm>
            <a:off x="1313686" y="887229"/>
            <a:ext cx="596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Improve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sleep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quality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Activity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" y="1456943"/>
            <a:ext cx="8161021" cy="51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49D2-B198-4522-A04B-A91BD950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0465-2D23-4A83-92F2-8F6D058B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6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5740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88" y="208133"/>
                </a:lnTo>
                <a:lnTo>
                  <a:pt x="15874" y="165204"/>
                </a:lnTo>
                <a:lnTo>
                  <a:pt x="34642" y="125673"/>
                </a:lnTo>
                <a:lnTo>
                  <a:pt x="59676" y="90258"/>
                </a:lnTo>
                <a:lnTo>
                  <a:pt x="90258" y="59676"/>
                </a:lnTo>
                <a:lnTo>
                  <a:pt x="125673" y="34642"/>
                </a:lnTo>
                <a:lnTo>
                  <a:pt x="165204" y="15874"/>
                </a:lnTo>
                <a:lnTo>
                  <a:pt x="208133" y="4088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88"/>
                </a:lnTo>
                <a:lnTo>
                  <a:pt x="4254370" y="15874"/>
                </a:lnTo>
                <a:lnTo>
                  <a:pt x="4293898" y="34642"/>
                </a:lnTo>
                <a:lnTo>
                  <a:pt x="4329315" y="59676"/>
                </a:lnTo>
                <a:lnTo>
                  <a:pt x="4359902" y="90258"/>
                </a:lnTo>
                <a:lnTo>
                  <a:pt x="4384943" y="125673"/>
                </a:lnTo>
                <a:lnTo>
                  <a:pt x="4403718" y="165204"/>
                </a:lnTo>
                <a:lnTo>
                  <a:pt x="4415509" y="208133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6" y="507491"/>
                </a:lnTo>
                <a:lnTo>
                  <a:pt x="208133" y="503403"/>
                </a:lnTo>
                <a:lnTo>
                  <a:pt x="165204" y="491617"/>
                </a:lnTo>
                <a:lnTo>
                  <a:pt x="125673" y="472849"/>
                </a:lnTo>
                <a:lnTo>
                  <a:pt x="90258" y="447815"/>
                </a:lnTo>
                <a:lnTo>
                  <a:pt x="59676" y="417233"/>
                </a:lnTo>
                <a:lnTo>
                  <a:pt x="34642" y="381818"/>
                </a:lnTo>
                <a:lnTo>
                  <a:pt x="15874" y="342287"/>
                </a:lnTo>
                <a:lnTo>
                  <a:pt x="4088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3035" y="41297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Conception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3987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5645" y="2310130"/>
            <a:ext cx="4491355" cy="509270"/>
          </a:xfrm>
          <a:custGeom>
            <a:avLst/>
            <a:gdLst/>
            <a:ahLst/>
            <a:cxnLst/>
            <a:rect l="l" t="t" r="r" b="b"/>
            <a:pathLst>
              <a:path w="4491355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4236720" y="0"/>
                </a:lnTo>
                <a:lnTo>
                  <a:pt x="4282475" y="4099"/>
                </a:lnTo>
                <a:lnTo>
                  <a:pt x="4325537" y="15919"/>
                </a:lnTo>
                <a:lnTo>
                  <a:pt x="4365187" y="34741"/>
                </a:lnTo>
                <a:lnTo>
                  <a:pt x="4400707" y="59847"/>
                </a:lnTo>
                <a:lnTo>
                  <a:pt x="4431380" y="90520"/>
                </a:lnTo>
                <a:lnTo>
                  <a:pt x="4456486" y="126040"/>
                </a:lnTo>
                <a:lnTo>
                  <a:pt x="4475308" y="165690"/>
                </a:lnTo>
                <a:lnTo>
                  <a:pt x="4487128" y="208752"/>
                </a:lnTo>
                <a:lnTo>
                  <a:pt x="4491228" y="254508"/>
                </a:lnTo>
                <a:lnTo>
                  <a:pt x="4487128" y="300263"/>
                </a:lnTo>
                <a:lnTo>
                  <a:pt x="4475308" y="343325"/>
                </a:lnTo>
                <a:lnTo>
                  <a:pt x="4456486" y="382975"/>
                </a:lnTo>
                <a:lnTo>
                  <a:pt x="4431380" y="418495"/>
                </a:lnTo>
                <a:lnTo>
                  <a:pt x="4400707" y="449168"/>
                </a:lnTo>
                <a:lnTo>
                  <a:pt x="4365187" y="474274"/>
                </a:lnTo>
                <a:lnTo>
                  <a:pt x="4325537" y="493096"/>
                </a:lnTo>
                <a:lnTo>
                  <a:pt x="4282475" y="504916"/>
                </a:lnTo>
                <a:lnTo>
                  <a:pt x="4236720" y="509016"/>
                </a:lnTo>
                <a:lnTo>
                  <a:pt x="254508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3675" y="118948"/>
            <a:ext cx="82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9669" y="63451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154813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367533" y="3073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6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187" y="193547"/>
            <a:ext cx="4049267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4714" y="226898"/>
            <a:ext cx="79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5" dirty="0">
                <a:solidFill>
                  <a:srgbClr val="1F487C"/>
                </a:solidFill>
                <a:latin typeface="Monotype Corsiva"/>
                <a:cs typeface="Monotype Corsiva"/>
              </a:rPr>
              <a:t>Plan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81B6B792-3CBA-43ED-B987-D7BCE49AF981}"/>
              </a:ext>
            </a:extLst>
          </p:cNvPr>
          <p:cNvSpPr txBox="1"/>
          <p:nvPr/>
        </p:nvSpPr>
        <p:spPr>
          <a:xfrm>
            <a:off x="2362200" y="49679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latin typeface="Arial"/>
                <a:cs typeface="Arial"/>
              </a:rPr>
              <a:t>Realisation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C1AF264F-6CF7-40F3-AC9F-80EFF6C95A69}"/>
              </a:ext>
            </a:extLst>
          </p:cNvPr>
          <p:cNvSpPr txBox="1"/>
          <p:nvPr/>
        </p:nvSpPr>
        <p:spPr>
          <a:xfrm>
            <a:off x="2212035" y="23622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Problematic</a:t>
            </a:r>
            <a:endParaRPr sz="18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0FE2BF8-FF2F-4536-B269-B717681AEDF2}"/>
              </a:ext>
            </a:extLst>
          </p:cNvPr>
          <p:cNvSpPr txBox="1"/>
          <p:nvPr/>
        </p:nvSpPr>
        <p:spPr>
          <a:xfrm>
            <a:off x="1678635" y="16764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Introduction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0883A39-F3DA-46D2-9415-9E910664F4DD}"/>
              </a:ext>
            </a:extLst>
          </p:cNvPr>
          <p:cNvSpPr txBox="1"/>
          <p:nvPr/>
        </p:nvSpPr>
        <p:spPr>
          <a:xfrm>
            <a:off x="2669235" y="3215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Solution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2BE695AF-77A6-4794-9842-619E360B48AF}"/>
              </a:ext>
            </a:extLst>
          </p:cNvPr>
          <p:cNvSpPr txBox="1"/>
          <p:nvPr/>
        </p:nvSpPr>
        <p:spPr>
          <a:xfrm>
            <a:off x="1828800" y="5882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</a:t>
            </a:r>
            <a:r>
              <a:rPr sz="1800" b="1" spc="-5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onclusion</a:t>
            </a: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and perspectives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4A51CEC-0629-4E03-850B-52ECFE4731F6}"/>
              </a:ext>
            </a:extLst>
          </p:cNvPr>
          <p:cNvSpPr/>
          <p:nvPr/>
        </p:nvSpPr>
        <p:spPr>
          <a:xfrm>
            <a:off x="1134667" y="1695259"/>
            <a:ext cx="307035" cy="2815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E579F40-9625-44C8-90FE-6AFB24B45346}"/>
              </a:ext>
            </a:extLst>
          </p:cNvPr>
          <p:cNvSpPr/>
          <p:nvPr/>
        </p:nvSpPr>
        <p:spPr>
          <a:xfrm>
            <a:off x="1804950" y="2457641"/>
            <a:ext cx="307035" cy="2815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4425623-1E0C-479C-B811-998FE3A970C7}"/>
              </a:ext>
            </a:extLst>
          </p:cNvPr>
          <p:cNvSpPr/>
          <p:nvPr/>
        </p:nvSpPr>
        <p:spPr>
          <a:xfrm>
            <a:off x="2124558" y="4075638"/>
            <a:ext cx="307035" cy="2815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660C1CF-8E48-4129-AFD2-B0E666CB358F}"/>
              </a:ext>
            </a:extLst>
          </p:cNvPr>
          <p:cNvSpPr/>
          <p:nvPr/>
        </p:nvSpPr>
        <p:spPr>
          <a:xfrm>
            <a:off x="2139937" y="3212038"/>
            <a:ext cx="307035" cy="28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7C9A7D-0D61-4EE0-98D0-188EBBCFBC4F}"/>
              </a:ext>
            </a:extLst>
          </p:cNvPr>
          <p:cNvSpPr/>
          <p:nvPr/>
        </p:nvSpPr>
        <p:spPr>
          <a:xfrm>
            <a:off x="1913838" y="4900076"/>
            <a:ext cx="307035" cy="2815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07045FC-D8AE-43A1-AAB7-4F227F96B570}"/>
              </a:ext>
            </a:extLst>
          </p:cNvPr>
          <p:cNvSpPr/>
          <p:nvPr/>
        </p:nvSpPr>
        <p:spPr>
          <a:xfrm>
            <a:off x="1383791" y="5712876"/>
            <a:ext cx="307035" cy="2815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58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10917" y="226898"/>
            <a:ext cx="209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Realisation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BCCF0-83D8-48F9-9B96-2FD2E2AF3355}"/>
              </a:ext>
            </a:extLst>
          </p:cNvPr>
          <p:cNvSpPr/>
          <p:nvPr/>
        </p:nvSpPr>
        <p:spPr>
          <a:xfrm>
            <a:off x="3581400" y="5486400"/>
            <a:ext cx="18122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F86385F7-637C-4802-BA99-271CA4DB50EA}"/>
              </a:ext>
            </a:extLst>
          </p:cNvPr>
          <p:cNvSpPr txBox="1"/>
          <p:nvPr/>
        </p:nvSpPr>
        <p:spPr>
          <a:xfrm>
            <a:off x="4648200" y="4098999"/>
            <a:ext cx="13936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5" dirty="0">
                <a:latin typeface="Constantia"/>
                <a:cs typeface="Constantia"/>
              </a:rPr>
              <a:t>Git Bash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58" name="object 22">
            <a:extLst>
              <a:ext uri="{FF2B5EF4-FFF2-40B4-BE49-F238E27FC236}">
                <a16:creationId xmlns:a16="http://schemas.microsoft.com/office/drawing/2014/main" id="{533A7E59-11C0-4F40-8ED8-0A2690551468}"/>
              </a:ext>
            </a:extLst>
          </p:cNvPr>
          <p:cNvSpPr txBox="1"/>
          <p:nvPr/>
        </p:nvSpPr>
        <p:spPr>
          <a:xfrm>
            <a:off x="1145540" y="4098358"/>
            <a:ext cx="10642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5"/>
              </a:spcBef>
            </a:pPr>
            <a:r>
              <a:rPr lang="en-GB" sz="2000" b="1" spc="-5" dirty="0">
                <a:latin typeface="Constantia"/>
                <a:cs typeface="Constantia"/>
              </a:rPr>
              <a:t>Dart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CC6DBCA5-26D4-477A-975C-4069C09504D0}"/>
              </a:ext>
            </a:extLst>
          </p:cNvPr>
          <p:cNvSpPr txBox="1"/>
          <p:nvPr/>
        </p:nvSpPr>
        <p:spPr>
          <a:xfrm>
            <a:off x="4825874" y="2144061"/>
            <a:ext cx="606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nstantia"/>
                <a:cs typeface="Constantia"/>
              </a:rPr>
              <a:t>UML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65" name="object 29">
            <a:extLst>
              <a:ext uri="{FF2B5EF4-FFF2-40B4-BE49-F238E27FC236}">
                <a16:creationId xmlns:a16="http://schemas.microsoft.com/office/drawing/2014/main" id="{64B110A0-0C07-40E0-A7FA-B4F40810E52C}"/>
              </a:ext>
            </a:extLst>
          </p:cNvPr>
          <p:cNvSpPr txBox="1">
            <a:spLocks/>
          </p:cNvSpPr>
          <p:nvPr/>
        </p:nvSpPr>
        <p:spPr>
          <a:xfrm>
            <a:off x="8401557" y="713740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GB" smtClean="0"/>
              <a:pPr marL="38100">
                <a:lnSpc>
                  <a:spcPts val="1240"/>
                </a:lnSpc>
              </a:pPr>
              <a:t>21</a:t>
            </a:fld>
            <a:endParaRPr lang="en-GB" dirty="0"/>
          </a:p>
        </p:txBody>
      </p:sp>
      <p:pic>
        <p:nvPicPr>
          <p:cNvPr id="67" name="image31.png">
            <a:extLst>
              <a:ext uri="{FF2B5EF4-FFF2-40B4-BE49-F238E27FC236}">
                <a16:creationId xmlns:a16="http://schemas.microsoft.com/office/drawing/2014/main" id="{16469815-C3E2-43A5-A61D-A67557CDD2E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79" y="3860834"/>
            <a:ext cx="796290" cy="79629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2930F8BE-67CC-495A-ACCF-3A3AB5B4C4C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60" y="3782920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6281E200-84D0-4871-87AB-728A816B52F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92" y="2024380"/>
            <a:ext cx="1675130" cy="41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938E4104-671F-4F44-A6E9-352D0411269C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6" y="2884285"/>
            <a:ext cx="2128324" cy="7409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object 5">
            <a:extLst>
              <a:ext uri="{FF2B5EF4-FFF2-40B4-BE49-F238E27FC236}">
                <a16:creationId xmlns:a16="http://schemas.microsoft.com/office/drawing/2014/main" id="{EB0F2B44-4BCC-4275-B695-91B729C5CDFF}"/>
              </a:ext>
            </a:extLst>
          </p:cNvPr>
          <p:cNvSpPr/>
          <p:nvPr/>
        </p:nvSpPr>
        <p:spPr>
          <a:xfrm>
            <a:off x="2934460" y="5669251"/>
            <a:ext cx="676655" cy="6766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05ADA2-EEDF-4B1E-8AD7-15A610921A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99" y="1845162"/>
            <a:ext cx="1304291" cy="948872"/>
          </a:xfrm>
          <a:prstGeom prst="rect">
            <a:avLst/>
          </a:prstGeom>
        </p:spPr>
      </p:pic>
      <p:sp>
        <p:nvSpPr>
          <p:cNvPr id="72" name="object 23">
            <a:extLst>
              <a:ext uri="{FF2B5EF4-FFF2-40B4-BE49-F238E27FC236}">
                <a16:creationId xmlns:a16="http://schemas.microsoft.com/office/drawing/2014/main" id="{F294D4ED-94E4-4E2D-BADB-FC729A597385}"/>
              </a:ext>
            </a:extLst>
          </p:cNvPr>
          <p:cNvSpPr txBox="1"/>
          <p:nvPr/>
        </p:nvSpPr>
        <p:spPr>
          <a:xfrm>
            <a:off x="4114801" y="3114607"/>
            <a:ext cx="251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000" b="1" dirty="0">
                <a:latin typeface="Constantia"/>
                <a:cs typeface="Constantia"/>
              </a:rPr>
              <a:t>Visual Studio Code</a:t>
            </a:r>
            <a:endParaRPr sz="2000" dirty="0">
              <a:latin typeface="Constantia"/>
              <a:cs typeface="Constantia"/>
            </a:endParaRP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71E1D443-1FBC-47EA-84C5-5E9AD34CB403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64" y="2866376"/>
            <a:ext cx="758825" cy="75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415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10917" y="226898"/>
            <a:ext cx="209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Realisation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9">
            <a:extLst>
              <a:ext uri="{FF2B5EF4-FFF2-40B4-BE49-F238E27FC236}">
                <a16:creationId xmlns:a16="http://schemas.microsoft.com/office/drawing/2014/main" id="{64B110A0-0C07-40E0-A7FA-B4F40810E52C}"/>
              </a:ext>
            </a:extLst>
          </p:cNvPr>
          <p:cNvSpPr txBox="1">
            <a:spLocks/>
          </p:cNvSpPr>
          <p:nvPr/>
        </p:nvSpPr>
        <p:spPr>
          <a:xfrm>
            <a:off x="8401557" y="713740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GB" smtClean="0"/>
              <a:pPr marL="38100">
                <a:lnSpc>
                  <a:spcPts val="1240"/>
                </a:lnSpc>
              </a:pPr>
              <a:t>22</a:t>
            </a:fld>
            <a:endParaRPr lang="en-GB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93663069-553D-4988-8B6A-39E02694730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26" y="1214204"/>
            <a:ext cx="2165350" cy="45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4830433-CB09-42C8-BF18-3195468106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404" y="1214204"/>
            <a:ext cx="2172970" cy="4588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69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5740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88" y="208133"/>
                </a:lnTo>
                <a:lnTo>
                  <a:pt x="15874" y="165204"/>
                </a:lnTo>
                <a:lnTo>
                  <a:pt x="34642" y="125673"/>
                </a:lnTo>
                <a:lnTo>
                  <a:pt x="59676" y="90258"/>
                </a:lnTo>
                <a:lnTo>
                  <a:pt x="90258" y="59676"/>
                </a:lnTo>
                <a:lnTo>
                  <a:pt x="125673" y="34642"/>
                </a:lnTo>
                <a:lnTo>
                  <a:pt x="165204" y="15874"/>
                </a:lnTo>
                <a:lnTo>
                  <a:pt x="208133" y="4088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88"/>
                </a:lnTo>
                <a:lnTo>
                  <a:pt x="4254370" y="15874"/>
                </a:lnTo>
                <a:lnTo>
                  <a:pt x="4293898" y="34642"/>
                </a:lnTo>
                <a:lnTo>
                  <a:pt x="4329315" y="59676"/>
                </a:lnTo>
                <a:lnTo>
                  <a:pt x="4359902" y="90258"/>
                </a:lnTo>
                <a:lnTo>
                  <a:pt x="4384943" y="125673"/>
                </a:lnTo>
                <a:lnTo>
                  <a:pt x="4403718" y="165204"/>
                </a:lnTo>
                <a:lnTo>
                  <a:pt x="4415509" y="208133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6" y="507491"/>
                </a:lnTo>
                <a:lnTo>
                  <a:pt x="208133" y="503403"/>
                </a:lnTo>
                <a:lnTo>
                  <a:pt x="165204" y="491617"/>
                </a:lnTo>
                <a:lnTo>
                  <a:pt x="125673" y="472849"/>
                </a:lnTo>
                <a:lnTo>
                  <a:pt x="90258" y="447815"/>
                </a:lnTo>
                <a:lnTo>
                  <a:pt x="59676" y="417233"/>
                </a:lnTo>
                <a:lnTo>
                  <a:pt x="34642" y="381818"/>
                </a:lnTo>
                <a:lnTo>
                  <a:pt x="15874" y="342287"/>
                </a:lnTo>
                <a:lnTo>
                  <a:pt x="4088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3035" y="41297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Conception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3987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5645" y="2310130"/>
            <a:ext cx="4491355" cy="509270"/>
          </a:xfrm>
          <a:custGeom>
            <a:avLst/>
            <a:gdLst/>
            <a:ahLst/>
            <a:cxnLst/>
            <a:rect l="l" t="t" r="r" b="b"/>
            <a:pathLst>
              <a:path w="4491355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4236720" y="0"/>
                </a:lnTo>
                <a:lnTo>
                  <a:pt x="4282475" y="4099"/>
                </a:lnTo>
                <a:lnTo>
                  <a:pt x="4325537" y="15919"/>
                </a:lnTo>
                <a:lnTo>
                  <a:pt x="4365187" y="34741"/>
                </a:lnTo>
                <a:lnTo>
                  <a:pt x="4400707" y="59847"/>
                </a:lnTo>
                <a:lnTo>
                  <a:pt x="4431380" y="90520"/>
                </a:lnTo>
                <a:lnTo>
                  <a:pt x="4456486" y="126040"/>
                </a:lnTo>
                <a:lnTo>
                  <a:pt x="4475308" y="165690"/>
                </a:lnTo>
                <a:lnTo>
                  <a:pt x="4487128" y="208752"/>
                </a:lnTo>
                <a:lnTo>
                  <a:pt x="4491228" y="254508"/>
                </a:lnTo>
                <a:lnTo>
                  <a:pt x="4487128" y="300263"/>
                </a:lnTo>
                <a:lnTo>
                  <a:pt x="4475308" y="343325"/>
                </a:lnTo>
                <a:lnTo>
                  <a:pt x="4456486" y="382975"/>
                </a:lnTo>
                <a:lnTo>
                  <a:pt x="4431380" y="418495"/>
                </a:lnTo>
                <a:lnTo>
                  <a:pt x="4400707" y="449168"/>
                </a:lnTo>
                <a:lnTo>
                  <a:pt x="4365187" y="474274"/>
                </a:lnTo>
                <a:lnTo>
                  <a:pt x="4325537" y="493096"/>
                </a:lnTo>
                <a:lnTo>
                  <a:pt x="4282475" y="504916"/>
                </a:lnTo>
                <a:lnTo>
                  <a:pt x="4236720" y="509016"/>
                </a:lnTo>
                <a:lnTo>
                  <a:pt x="254508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3675" y="118948"/>
            <a:ext cx="82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9669" y="63451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154813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367533" y="3073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6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187" y="193547"/>
            <a:ext cx="4049267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4714" y="226898"/>
            <a:ext cx="79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5" dirty="0">
                <a:solidFill>
                  <a:srgbClr val="1F487C"/>
                </a:solidFill>
                <a:latin typeface="Monotype Corsiva"/>
                <a:cs typeface="Monotype Corsiva"/>
              </a:rPr>
              <a:t>Plan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81B6B792-3CBA-43ED-B987-D7BCE49AF981}"/>
              </a:ext>
            </a:extLst>
          </p:cNvPr>
          <p:cNvSpPr txBox="1"/>
          <p:nvPr/>
        </p:nvSpPr>
        <p:spPr>
          <a:xfrm>
            <a:off x="2362200" y="49679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Realisation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C1AF264F-6CF7-40F3-AC9F-80EFF6C95A69}"/>
              </a:ext>
            </a:extLst>
          </p:cNvPr>
          <p:cNvSpPr txBox="1"/>
          <p:nvPr/>
        </p:nvSpPr>
        <p:spPr>
          <a:xfrm>
            <a:off x="2212035" y="23622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Problematic</a:t>
            </a:r>
            <a:endParaRPr sz="18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0FE2BF8-FF2F-4536-B269-B717681AEDF2}"/>
              </a:ext>
            </a:extLst>
          </p:cNvPr>
          <p:cNvSpPr txBox="1"/>
          <p:nvPr/>
        </p:nvSpPr>
        <p:spPr>
          <a:xfrm>
            <a:off x="1678635" y="16764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Introduction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0883A39-F3DA-46D2-9415-9E910664F4DD}"/>
              </a:ext>
            </a:extLst>
          </p:cNvPr>
          <p:cNvSpPr txBox="1"/>
          <p:nvPr/>
        </p:nvSpPr>
        <p:spPr>
          <a:xfrm>
            <a:off x="2669235" y="3215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Solution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2BE695AF-77A6-4794-9842-619E360B48AF}"/>
              </a:ext>
            </a:extLst>
          </p:cNvPr>
          <p:cNvSpPr txBox="1"/>
          <p:nvPr/>
        </p:nvSpPr>
        <p:spPr>
          <a:xfrm>
            <a:off x="1828800" y="5882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latin typeface="Arial"/>
                <a:cs typeface="Arial"/>
              </a:rPr>
              <a:t>C</a:t>
            </a:r>
            <a:r>
              <a:rPr sz="1800" b="1" spc="-5" dirty="0" err="1">
                <a:latin typeface="Arial"/>
                <a:cs typeface="Arial"/>
              </a:rPr>
              <a:t>onclusion</a:t>
            </a:r>
            <a:r>
              <a:rPr lang="en-GB" sz="1800" b="1" spc="-5" dirty="0">
                <a:latin typeface="Arial"/>
                <a:cs typeface="Arial"/>
              </a:rPr>
              <a:t> and perspectives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4A51CEC-0629-4E03-850B-52ECFE4731F6}"/>
              </a:ext>
            </a:extLst>
          </p:cNvPr>
          <p:cNvSpPr/>
          <p:nvPr/>
        </p:nvSpPr>
        <p:spPr>
          <a:xfrm>
            <a:off x="1134667" y="1695259"/>
            <a:ext cx="307035" cy="2815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E579F40-9625-44C8-90FE-6AFB24B45346}"/>
              </a:ext>
            </a:extLst>
          </p:cNvPr>
          <p:cNvSpPr/>
          <p:nvPr/>
        </p:nvSpPr>
        <p:spPr>
          <a:xfrm>
            <a:off x="1804950" y="2457641"/>
            <a:ext cx="307035" cy="2815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4425623-1E0C-479C-B811-998FE3A970C7}"/>
              </a:ext>
            </a:extLst>
          </p:cNvPr>
          <p:cNvSpPr/>
          <p:nvPr/>
        </p:nvSpPr>
        <p:spPr>
          <a:xfrm>
            <a:off x="2124558" y="4075638"/>
            <a:ext cx="307035" cy="2815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660C1CF-8E48-4129-AFD2-B0E666CB358F}"/>
              </a:ext>
            </a:extLst>
          </p:cNvPr>
          <p:cNvSpPr/>
          <p:nvPr/>
        </p:nvSpPr>
        <p:spPr>
          <a:xfrm>
            <a:off x="2139937" y="3212038"/>
            <a:ext cx="307035" cy="28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7C9A7D-0D61-4EE0-98D0-188EBBCFBC4F}"/>
              </a:ext>
            </a:extLst>
          </p:cNvPr>
          <p:cNvSpPr/>
          <p:nvPr/>
        </p:nvSpPr>
        <p:spPr>
          <a:xfrm>
            <a:off x="1913838" y="4900076"/>
            <a:ext cx="307035" cy="2815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07045FC-D8AE-43A1-AAB7-4F227F96B570}"/>
              </a:ext>
            </a:extLst>
          </p:cNvPr>
          <p:cNvSpPr/>
          <p:nvPr/>
        </p:nvSpPr>
        <p:spPr>
          <a:xfrm>
            <a:off x="1383791" y="5712876"/>
            <a:ext cx="307035" cy="2815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250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6711" y="2212848"/>
            <a:ext cx="6345936" cy="359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7755" y="1857755"/>
            <a:ext cx="5786628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7755" y="3572255"/>
            <a:ext cx="5791200" cy="784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8517" y="4501134"/>
            <a:ext cx="5786755" cy="715010"/>
          </a:xfrm>
          <a:custGeom>
            <a:avLst/>
            <a:gdLst/>
            <a:ahLst/>
            <a:cxnLst/>
            <a:rect l="l" t="t" r="r" b="b"/>
            <a:pathLst>
              <a:path w="5786755" h="715010">
                <a:moveTo>
                  <a:pt x="5729858" y="0"/>
                </a:moveTo>
                <a:lnTo>
                  <a:pt x="56768" y="0"/>
                </a:lnTo>
                <a:lnTo>
                  <a:pt x="34665" y="4458"/>
                </a:lnTo>
                <a:lnTo>
                  <a:pt x="16621" y="16621"/>
                </a:lnTo>
                <a:lnTo>
                  <a:pt x="4458" y="34665"/>
                </a:lnTo>
                <a:lnTo>
                  <a:pt x="0" y="56769"/>
                </a:lnTo>
                <a:lnTo>
                  <a:pt x="0" y="657987"/>
                </a:lnTo>
                <a:lnTo>
                  <a:pt x="4458" y="680090"/>
                </a:lnTo>
                <a:lnTo>
                  <a:pt x="16621" y="698134"/>
                </a:lnTo>
                <a:lnTo>
                  <a:pt x="34665" y="710297"/>
                </a:lnTo>
                <a:lnTo>
                  <a:pt x="56768" y="714756"/>
                </a:lnTo>
                <a:lnTo>
                  <a:pt x="5729858" y="714756"/>
                </a:lnTo>
                <a:lnTo>
                  <a:pt x="5751962" y="710297"/>
                </a:lnTo>
                <a:lnTo>
                  <a:pt x="5770006" y="698134"/>
                </a:lnTo>
                <a:lnTo>
                  <a:pt x="5782169" y="680090"/>
                </a:lnTo>
                <a:lnTo>
                  <a:pt x="5786628" y="657987"/>
                </a:lnTo>
                <a:lnTo>
                  <a:pt x="5786628" y="56769"/>
                </a:lnTo>
                <a:lnTo>
                  <a:pt x="5782169" y="34665"/>
                </a:lnTo>
                <a:lnTo>
                  <a:pt x="5770006" y="16621"/>
                </a:lnTo>
                <a:lnTo>
                  <a:pt x="5751962" y="4458"/>
                </a:lnTo>
                <a:lnTo>
                  <a:pt x="5729858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8517" y="4501134"/>
            <a:ext cx="5786755" cy="715010"/>
          </a:xfrm>
          <a:custGeom>
            <a:avLst/>
            <a:gdLst/>
            <a:ahLst/>
            <a:cxnLst/>
            <a:rect l="l" t="t" r="r" b="b"/>
            <a:pathLst>
              <a:path w="5786755" h="715010">
                <a:moveTo>
                  <a:pt x="5729858" y="0"/>
                </a:moveTo>
                <a:lnTo>
                  <a:pt x="5751962" y="4458"/>
                </a:lnTo>
                <a:lnTo>
                  <a:pt x="5770006" y="16621"/>
                </a:lnTo>
                <a:lnTo>
                  <a:pt x="5782169" y="34665"/>
                </a:lnTo>
                <a:lnTo>
                  <a:pt x="5786628" y="56769"/>
                </a:lnTo>
                <a:lnTo>
                  <a:pt x="5786628" y="657987"/>
                </a:lnTo>
                <a:lnTo>
                  <a:pt x="5782169" y="680090"/>
                </a:lnTo>
                <a:lnTo>
                  <a:pt x="5770006" y="698134"/>
                </a:lnTo>
                <a:lnTo>
                  <a:pt x="5751962" y="710297"/>
                </a:lnTo>
                <a:lnTo>
                  <a:pt x="5729858" y="714756"/>
                </a:lnTo>
                <a:lnTo>
                  <a:pt x="56768" y="714756"/>
                </a:lnTo>
                <a:lnTo>
                  <a:pt x="34665" y="710297"/>
                </a:lnTo>
                <a:lnTo>
                  <a:pt x="16621" y="698134"/>
                </a:lnTo>
                <a:lnTo>
                  <a:pt x="4458" y="680090"/>
                </a:lnTo>
                <a:lnTo>
                  <a:pt x="0" y="657987"/>
                </a:lnTo>
                <a:lnTo>
                  <a:pt x="0" y="56769"/>
                </a:lnTo>
                <a:lnTo>
                  <a:pt x="4458" y="34665"/>
                </a:lnTo>
                <a:lnTo>
                  <a:pt x="16621" y="16621"/>
                </a:lnTo>
                <a:lnTo>
                  <a:pt x="34665" y="4458"/>
                </a:lnTo>
                <a:lnTo>
                  <a:pt x="56768" y="0"/>
                </a:lnTo>
                <a:lnTo>
                  <a:pt x="5729858" y="0"/>
                </a:lnTo>
                <a:close/>
              </a:path>
            </a:pathLst>
          </a:custGeom>
          <a:ln w="25907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20506" y="6345123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888888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476" y="143255"/>
            <a:ext cx="4695444" cy="1046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5682" y="226898"/>
            <a:ext cx="3994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Conclusion et</a:t>
            </a:r>
            <a:r>
              <a:rPr sz="3600" i="1" spc="-85" dirty="0">
                <a:solidFill>
                  <a:srgbClr val="1F487C"/>
                </a:solidFill>
                <a:latin typeface="Monotype Corsiva"/>
                <a:cs typeface="Monotype Corsiva"/>
              </a:rPr>
              <a:t> </a:t>
            </a:r>
            <a:r>
              <a:rPr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perspectifs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195" y="740663"/>
            <a:ext cx="557784" cy="477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30539"/>
            <a:ext cx="1457325" cy="14709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8517" y="2715005"/>
            <a:ext cx="5786755" cy="715010"/>
          </a:xfrm>
          <a:custGeom>
            <a:avLst/>
            <a:gdLst/>
            <a:ahLst/>
            <a:cxnLst/>
            <a:rect l="l" t="t" r="r" b="b"/>
            <a:pathLst>
              <a:path w="5786755" h="715010">
                <a:moveTo>
                  <a:pt x="5729858" y="0"/>
                </a:moveTo>
                <a:lnTo>
                  <a:pt x="56768" y="0"/>
                </a:lnTo>
                <a:lnTo>
                  <a:pt x="34665" y="4458"/>
                </a:lnTo>
                <a:lnTo>
                  <a:pt x="16621" y="16621"/>
                </a:lnTo>
                <a:lnTo>
                  <a:pt x="4458" y="34665"/>
                </a:lnTo>
                <a:lnTo>
                  <a:pt x="0" y="56769"/>
                </a:lnTo>
                <a:lnTo>
                  <a:pt x="0" y="657987"/>
                </a:lnTo>
                <a:lnTo>
                  <a:pt x="4458" y="680090"/>
                </a:lnTo>
                <a:lnTo>
                  <a:pt x="16621" y="698134"/>
                </a:lnTo>
                <a:lnTo>
                  <a:pt x="34665" y="710297"/>
                </a:lnTo>
                <a:lnTo>
                  <a:pt x="56768" y="714756"/>
                </a:lnTo>
                <a:lnTo>
                  <a:pt x="5729858" y="714756"/>
                </a:lnTo>
                <a:lnTo>
                  <a:pt x="5751962" y="710297"/>
                </a:lnTo>
                <a:lnTo>
                  <a:pt x="5770006" y="698134"/>
                </a:lnTo>
                <a:lnTo>
                  <a:pt x="5782169" y="680090"/>
                </a:lnTo>
                <a:lnTo>
                  <a:pt x="5786628" y="657987"/>
                </a:lnTo>
                <a:lnTo>
                  <a:pt x="5786628" y="56769"/>
                </a:lnTo>
                <a:lnTo>
                  <a:pt x="5782169" y="34665"/>
                </a:lnTo>
                <a:lnTo>
                  <a:pt x="5770006" y="16621"/>
                </a:lnTo>
                <a:lnTo>
                  <a:pt x="5751962" y="4458"/>
                </a:lnTo>
                <a:lnTo>
                  <a:pt x="5729858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8517" y="2715005"/>
            <a:ext cx="5786755" cy="715010"/>
          </a:xfrm>
          <a:custGeom>
            <a:avLst/>
            <a:gdLst/>
            <a:ahLst/>
            <a:cxnLst/>
            <a:rect l="l" t="t" r="r" b="b"/>
            <a:pathLst>
              <a:path w="5786755" h="715010">
                <a:moveTo>
                  <a:pt x="5729858" y="0"/>
                </a:moveTo>
                <a:lnTo>
                  <a:pt x="5751962" y="4458"/>
                </a:lnTo>
                <a:lnTo>
                  <a:pt x="5770006" y="16621"/>
                </a:lnTo>
                <a:lnTo>
                  <a:pt x="5782169" y="34665"/>
                </a:lnTo>
                <a:lnTo>
                  <a:pt x="5786628" y="56769"/>
                </a:lnTo>
                <a:lnTo>
                  <a:pt x="5786628" y="657987"/>
                </a:lnTo>
                <a:lnTo>
                  <a:pt x="5782169" y="680090"/>
                </a:lnTo>
                <a:lnTo>
                  <a:pt x="5770006" y="698134"/>
                </a:lnTo>
                <a:lnTo>
                  <a:pt x="5751962" y="710297"/>
                </a:lnTo>
                <a:lnTo>
                  <a:pt x="5729858" y="714756"/>
                </a:lnTo>
                <a:lnTo>
                  <a:pt x="56768" y="714756"/>
                </a:lnTo>
                <a:lnTo>
                  <a:pt x="34665" y="710297"/>
                </a:lnTo>
                <a:lnTo>
                  <a:pt x="16621" y="698134"/>
                </a:lnTo>
                <a:lnTo>
                  <a:pt x="4458" y="680090"/>
                </a:lnTo>
                <a:lnTo>
                  <a:pt x="0" y="657987"/>
                </a:lnTo>
                <a:lnTo>
                  <a:pt x="0" y="56769"/>
                </a:lnTo>
                <a:lnTo>
                  <a:pt x="4458" y="34665"/>
                </a:lnTo>
                <a:lnTo>
                  <a:pt x="16621" y="16621"/>
                </a:lnTo>
                <a:lnTo>
                  <a:pt x="34665" y="4458"/>
                </a:lnTo>
                <a:lnTo>
                  <a:pt x="56768" y="0"/>
                </a:lnTo>
                <a:lnTo>
                  <a:pt x="5729858" y="0"/>
                </a:lnTo>
                <a:close/>
              </a:path>
            </a:pathLst>
          </a:custGeom>
          <a:ln w="25907">
            <a:solidFill>
              <a:srgbClr val="5C4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9383" y="2785872"/>
            <a:ext cx="544068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9383" y="4572000"/>
            <a:ext cx="544068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79370" y="2015490"/>
            <a:ext cx="3907154" cy="295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Améliorer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l’interface de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commande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30810" indent="-457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Optimiser la gestion des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matériel</a:t>
            </a:r>
            <a:endParaRPr sz="1800" dirty="0">
              <a:latin typeface="Arial"/>
              <a:cs typeface="Arial"/>
            </a:endParaRPr>
          </a:p>
          <a:p>
            <a:pPr marL="12700" marR="160020" indent="118110">
              <a:lnSpc>
                <a:spcPct val="312500"/>
              </a:lnSpc>
              <a:spcBef>
                <a:spcPts val="5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Ajouter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des accessoires au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robot 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Auto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navigation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D750AF9-0797-4419-A67D-83EBAB6FE21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25" y="4724400"/>
            <a:ext cx="2787474" cy="20348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5740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88" y="208133"/>
                </a:lnTo>
                <a:lnTo>
                  <a:pt x="15874" y="165204"/>
                </a:lnTo>
                <a:lnTo>
                  <a:pt x="34642" y="125673"/>
                </a:lnTo>
                <a:lnTo>
                  <a:pt x="59676" y="90258"/>
                </a:lnTo>
                <a:lnTo>
                  <a:pt x="90258" y="59676"/>
                </a:lnTo>
                <a:lnTo>
                  <a:pt x="125673" y="34642"/>
                </a:lnTo>
                <a:lnTo>
                  <a:pt x="165204" y="15874"/>
                </a:lnTo>
                <a:lnTo>
                  <a:pt x="208133" y="4088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88"/>
                </a:lnTo>
                <a:lnTo>
                  <a:pt x="4254370" y="15874"/>
                </a:lnTo>
                <a:lnTo>
                  <a:pt x="4293898" y="34642"/>
                </a:lnTo>
                <a:lnTo>
                  <a:pt x="4329315" y="59676"/>
                </a:lnTo>
                <a:lnTo>
                  <a:pt x="4359902" y="90258"/>
                </a:lnTo>
                <a:lnTo>
                  <a:pt x="4384943" y="125673"/>
                </a:lnTo>
                <a:lnTo>
                  <a:pt x="4403718" y="165204"/>
                </a:lnTo>
                <a:lnTo>
                  <a:pt x="4415509" y="208133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6" y="507491"/>
                </a:lnTo>
                <a:lnTo>
                  <a:pt x="208133" y="503403"/>
                </a:lnTo>
                <a:lnTo>
                  <a:pt x="165204" y="491617"/>
                </a:lnTo>
                <a:lnTo>
                  <a:pt x="125673" y="472849"/>
                </a:lnTo>
                <a:lnTo>
                  <a:pt x="90258" y="447815"/>
                </a:lnTo>
                <a:lnTo>
                  <a:pt x="59676" y="417233"/>
                </a:lnTo>
                <a:lnTo>
                  <a:pt x="34642" y="381818"/>
                </a:lnTo>
                <a:lnTo>
                  <a:pt x="15874" y="342287"/>
                </a:lnTo>
                <a:lnTo>
                  <a:pt x="4088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3035" y="41297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Conception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3987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5645" y="2310130"/>
            <a:ext cx="4491355" cy="509270"/>
          </a:xfrm>
          <a:custGeom>
            <a:avLst/>
            <a:gdLst/>
            <a:ahLst/>
            <a:cxnLst/>
            <a:rect l="l" t="t" r="r" b="b"/>
            <a:pathLst>
              <a:path w="4491355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4236720" y="0"/>
                </a:lnTo>
                <a:lnTo>
                  <a:pt x="4282475" y="4099"/>
                </a:lnTo>
                <a:lnTo>
                  <a:pt x="4325537" y="15919"/>
                </a:lnTo>
                <a:lnTo>
                  <a:pt x="4365187" y="34741"/>
                </a:lnTo>
                <a:lnTo>
                  <a:pt x="4400707" y="59847"/>
                </a:lnTo>
                <a:lnTo>
                  <a:pt x="4431380" y="90520"/>
                </a:lnTo>
                <a:lnTo>
                  <a:pt x="4456486" y="126040"/>
                </a:lnTo>
                <a:lnTo>
                  <a:pt x="4475308" y="165690"/>
                </a:lnTo>
                <a:lnTo>
                  <a:pt x="4487128" y="208752"/>
                </a:lnTo>
                <a:lnTo>
                  <a:pt x="4491228" y="254508"/>
                </a:lnTo>
                <a:lnTo>
                  <a:pt x="4487128" y="300263"/>
                </a:lnTo>
                <a:lnTo>
                  <a:pt x="4475308" y="343325"/>
                </a:lnTo>
                <a:lnTo>
                  <a:pt x="4456486" y="382975"/>
                </a:lnTo>
                <a:lnTo>
                  <a:pt x="4431380" y="418495"/>
                </a:lnTo>
                <a:lnTo>
                  <a:pt x="4400707" y="449168"/>
                </a:lnTo>
                <a:lnTo>
                  <a:pt x="4365187" y="474274"/>
                </a:lnTo>
                <a:lnTo>
                  <a:pt x="4325537" y="493096"/>
                </a:lnTo>
                <a:lnTo>
                  <a:pt x="4282475" y="504916"/>
                </a:lnTo>
                <a:lnTo>
                  <a:pt x="4236720" y="509016"/>
                </a:lnTo>
                <a:lnTo>
                  <a:pt x="254508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3675" y="118948"/>
            <a:ext cx="82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9669" y="63451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154813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367533" y="3073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6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187" y="193547"/>
            <a:ext cx="4049267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4714" y="226898"/>
            <a:ext cx="79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5" dirty="0">
                <a:solidFill>
                  <a:srgbClr val="1F487C"/>
                </a:solidFill>
                <a:latin typeface="Monotype Corsiva"/>
                <a:cs typeface="Monotype Corsiva"/>
              </a:rPr>
              <a:t>Plan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81B6B792-3CBA-43ED-B987-D7BCE49AF981}"/>
              </a:ext>
            </a:extLst>
          </p:cNvPr>
          <p:cNvSpPr txBox="1"/>
          <p:nvPr/>
        </p:nvSpPr>
        <p:spPr>
          <a:xfrm>
            <a:off x="2362200" y="49679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Realisation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C1AF264F-6CF7-40F3-AC9F-80EFF6C95A69}"/>
              </a:ext>
            </a:extLst>
          </p:cNvPr>
          <p:cNvSpPr txBox="1"/>
          <p:nvPr/>
        </p:nvSpPr>
        <p:spPr>
          <a:xfrm>
            <a:off x="2212035" y="23622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Problematic</a:t>
            </a:r>
            <a:endParaRPr sz="18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0FE2BF8-FF2F-4536-B269-B717681AEDF2}"/>
              </a:ext>
            </a:extLst>
          </p:cNvPr>
          <p:cNvSpPr txBox="1"/>
          <p:nvPr/>
        </p:nvSpPr>
        <p:spPr>
          <a:xfrm>
            <a:off x="1678635" y="16764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latin typeface="Arial"/>
                <a:cs typeface="Arial"/>
              </a:rPr>
              <a:t>Introduction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0883A39-F3DA-46D2-9415-9E910664F4DD}"/>
              </a:ext>
            </a:extLst>
          </p:cNvPr>
          <p:cNvSpPr txBox="1"/>
          <p:nvPr/>
        </p:nvSpPr>
        <p:spPr>
          <a:xfrm>
            <a:off x="2669235" y="3215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Solution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2BE695AF-77A6-4794-9842-619E360B48AF}"/>
              </a:ext>
            </a:extLst>
          </p:cNvPr>
          <p:cNvSpPr txBox="1"/>
          <p:nvPr/>
        </p:nvSpPr>
        <p:spPr>
          <a:xfrm>
            <a:off x="1828800" y="5882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</a:t>
            </a:r>
            <a:r>
              <a:rPr sz="1800" b="1" spc="-5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onclusion</a:t>
            </a: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and perspectives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4A51CEC-0629-4E03-850B-52ECFE4731F6}"/>
              </a:ext>
            </a:extLst>
          </p:cNvPr>
          <p:cNvSpPr/>
          <p:nvPr/>
        </p:nvSpPr>
        <p:spPr>
          <a:xfrm>
            <a:off x="1134667" y="1695259"/>
            <a:ext cx="307035" cy="2815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E579F40-9625-44C8-90FE-6AFB24B45346}"/>
              </a:ext>
            </a:extLst>
          </p:cNvPr>
          <p:cNvSpPr/>
          <p:nvPr/>
        </p:nvSpPr>
        <p:spPr>
          <a:xfrm>
            <a:off x="1804950" y="2457641"/>
            <a:ext cx="307035" cy="2815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4425623-1E0C-479C-B811-998FE3A970C7}"/>
              </a:ext>
            </a:extLst>
          </p:cNvPr>
          <p:cNvSpPr/>
          <p:nvPr/>
        </p:nvSpPr>
        <p:spPr>
          <a:xfrm>
            <a:off x="2124558" y="4075638"/>
            <a:ext cx="307035" cy="2815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660C1CF-8E48-4129-AFD2-B0E666CB358F}"/>
              </a:ext>
            </a:extLst>
          </p:cNvPr>
          <p:cNvSpPr/>
          <p:nvPr/>
        </p:nvSpPr>
        <p:spPr>
          <a:xfrm>
            <a:off x="2139937" y="3212038"/>
            <a:ext cx="307035" cy="28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7C9A7D-0D61-4EE0-98D0-188EBBCFBC4F}"/>
              </a:ext>
            </a:extLst>
          </p:cNvPr>
          <p:cNvSpPr/>
          <p:nvPr/>
        </p:nvSpPr>
        <p:spPr>
          <a:xfrm>
            <a:off x="1913838" y="4900076"/>
            <a:ext cx="307035" cy="2815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07045FC-D8AE-43A1-AAB7-4F227F96B570}"/>
              </a:ext>
            </a:extLst>
          </p:cNvPr>
          <p:cNvSpPr/>
          <p:nvPr/>
        </p:nvSpPr>
        <p:spPr>
          <a:xfrm>
            <a:off x="1383791" y="5712876"/>
            <a:ext cx="307035" cy="2815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0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10917" y="226898"/>
            <a:ext cx="209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Int</a:t>
            </a:r>
            <a:r>
              <a:rPr sz="3600" i="1" spc="-5" dirty="0">
                <a:solidFill>
                  <a:srgbClr val="1F487C"/>
                </a:solidFill>
                <a:latin typeface="Monotype Corsiva"/>
                <a:cs typeface="Monotype Corsiva"/>
              </a:rPr>
              <a:t>roduction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29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5740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88" y="208133"/>
                </a:lnTo>
                <a:lnTo>
                  <a:pt x="15874" y="165204"/>
                </a:lnTo>
                <a:lnTo>
                  <a:pt x="34642" y="125673"/>
                </a:lnTo>
                <a:lnTo>
                  <a:pt x="59676" y="90258"/>
                </a:lnTo>
                <a:lnTo>
                  <a:pt x="90258" y="59676"/>
                </a:lnTo>
                <a:lnTo>
                  <a:pt x="125673" y="34642"/>
                </a:lnTo>
                <a:lnTo>
                  <a:pt x="165204" y="15874"/>
                </a:lnTo>
                <a:lnTo>
                  <a:pt x="208133" y="4088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88"/>
                </a:lnTo>
                <a:lnTo>
                  <a:pt x="4254370" y="15874"/>
                </a:lnTo>
                <a:lnTo>
                  <a:pt x="4293898" y="34642"/>
                </a:lnTo>
                <a:lnTo>
                  <a:pt x="4329315" y="59676"/>
                </a:lnTo>
                <a:lnTo>
                  <a:pt x="4359902" y="90258"/>
                </a:lnTo>
                <a:lnTo>
                  <a:pt x="4384943" y="125673"/>
                </a:lnTo>
                <a:lnTo>
                  <a:pt x="4403718" y="165204"/>
                </a:lnTo>
                <a:lnTo>
                  <a:pt x="4415509" y="208133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6" y="507491"/>
                </a:lnTo>
                <a:lnTo>
                  <a:pt x="208133" y="503403"/>
                </a:lnTo>
                <a:lnTo>
                  <a:pt x="165204" y="491617"/>
                </a:lnTo>
                <a:lnTo>
                  <a:pt x="125673" y="472849"/>
                </a:lnTo>
                <a:lnTo>
                  <a:pt x="90258" y="447815"/>
                </a:lnTo>
                <a:lnTo>
                  <a:pt x="59676" y="417233"/>
                </a:lnTo>
                <a:lnTo>
                  <a:pt x="34642" y="381818"/>
                </a:lnTo>
                <a:lnTo>
                  <a:pt x="15874" y="342287"/>
                </a:lnTo>
                <a:lnTo>
                  <a:pt x="4088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3035" y="41297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Conception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3987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5645" y="2310130"/>
            <a:ext cx="4491355" cy="509270"/>
          </a:xfrm>
          <a:custGeom>
            <a:avLst/>
            <a:gdLst/>
            <a:ahLst/>
            <a:cxnLst/>
            <a:rect l="l" t="t" r="r" b="b"/>
            <a:pathLst>
              <a:path w="4491355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4236720" y="0"/>
                </a:lnTo>
                <a:lnTo>
                  <a:pt x="4282475" y="4099"/>
                </a:lnTo>
                <a:lnTo>
                  <a:pt x="4325537" y="15919"/>
                </a:lnTo>
                <a:lnTo>
                  <a:pt x="4365187" y="34741"/>
                </a:lnTo>
                <a:lnTo>
                  <a:pt x="4400707" y="59847"/>
                </a:lnTo>
                <a:lnTo>
                  <a:pt x="4431380" y="90520"/>
                </a:lnTo>
                <a:lnTo>
                  <a:pt x="4456486" y="126040"/>
                </a:lnTo>
                <a:lnTo>
                  <a:pt x="4475308" y="165690"/>
                </a:lnTo>
                <a:lnTo>
                  <a:pt x="4487128" y="208752"/>
                </a:lnTo>
                <a:lnTo>
                  <a:pt x="4491228" y="254508"/>
                </a:lnTo>
                <a:lnTo>
                  <a:pt x="4487128" y="300263"/>
                </a:lnTo>
                <a:lnTo>
                  <a:pt x="4475308" y="343325"/>
                </a:lnTo>
                <a:lnTo>
                  <a:pt x="4456486" y="382975"/>
                </a:lnTo>
                <a:lnTo>
                  <a:pt x="4431380" y="418495"/>
                </a:lnTo>
                <a:lnTo>
                  <a:pt x="4400707" y="449168"/>
                </a:lnTo>
                <a:lnTo>
                  <a:pt x="4365187" y="474274"/>
                </a:lnTo>
                <a:lnTo>
                  <a:pt x="4325537" y="493096"/>
                </a:lnTo>
                <a:lnTo>
                  <a:pt x="4282475" y="504916"/>
                </a:lnTo>
                <a:lnTo>
                  <a:pt x="4236720" y="509016"/>
                </a:lnTo>
                <a:lnTo>
                  <a:pt x="254508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3675" y="118948"/>
            <a:ext cx="82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9669" y="63451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154813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367533" y="3073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6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187" y="193547"/>
            <a:ext cx="4049267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4714" y="226898"/>
            <a:ext cx="79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5" dirty="0">
                <a:solidFill>
                  <a:srgbClr val="1F487C"/>
                </a:solidFill>
                <a:latin typeface="Monotype Corsiva"/>
                <a:cs typeface="Monotype Corsiva"/>
              </a:rPr>
              <a:t>Plan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81B6B792-3CBA-43ED-B987-D7BCE49AF981}"/>
              </a:ext>
            </a:extLst>
          </p:cNvPr>
          <p:cNvSpPr txBox="1"/>
          <p:nvPr/>
        </p:nvSpPr>
        <p:spPr>
          <a:xfrm>
            <a:off x="2362200" y="49679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Realisation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C1AF264F-6CF7-40F3-AC9F-80EFF6C95A69}"/>
              </a:ext>
            </a:extLst>
          </p:cNvPr>
          <p:cNvSpPr txBox="1"/>
          <p:nvPr/>
        </p:nvSpPr>
        <p:spPr>
          <a:xfrm>
            <a:off x="2212035" y="23622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dirty="0">
                <a:latin typeface="Arial"/>
                <a:cs typeface="Arial"/>
              </a:rPr>
              <a:t>Problematic</a:t>
            </a:r>
            <a:endParaRPr sz="1800" b="1" dirty="0"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0FE2BF8-FF2F-4536-B269-B717681AEDF2}"/>
              </a:ext>
            </a:extLst>
          </p:cNvPr>
          <p:cNvSpPr txBox="1"/>
          <p:nvPr/>
        </p:nvSpPr>
        <p:spPr>
          <a:xfrm>
            <a:off x="1678635" y="16764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Introduction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0883A39-F3DA-46D2-9415-9E910664F4DD}"/>
              </a:ext>
            </a:extLst>
          </p:cNvPr>
          <p:cNvSpPr txBox="1"/>
          <p:nvPr/>
        </p:nvSpPr>
        <p:spPr>
          <a:xfrm>
            <a:off x="2669235" y="3215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Solution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2BE695AF-77A6-4794-9842-619E360B48AF}"/>
              </a:ext>
            </a:extLst>
          </p:cNvPr>
          <p:cNvSpPr txBox="1"/>
          <p:nvPr/>
        </p:nvSpPr>
        <p:spPr>
          <a:xfrm>
            <a:off x="1828800" y="5882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</a:t>
            </a:r>
            <a:r>
              <a:rPr sz="1800" b="1" spc="-5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onclusion</a:t>
            </a: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and perspectives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4A51CEC-0629-4E03-850B-52ECFE4731F6}"/>
              </a:ext>
            </a:extLst>
          </p:cNvPr>
          <p:cNvSpPr/>
          <p:nvPr/>
        </p:nvSpPr>
        <p:spPr>
          <a:xfrm>
            <a:off x="1134667" y="1695259"/>
            <a:ext cx="307035" cy="2815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E579F40-9625-44C8-90FE-6AFB24B45346}"/>
              </a:ext>
            </a:extLst>
          </p:cNvPr>
          <p:cNvSpPr/>
          <p:nvPr/>
        </p:nvSpPr>
        <p:spPr>
          <a:xfrm>
            <a:off x="1804950" y="2457641"/>
            <a:ext cx="307035" cy="2815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4425623-1E0C-479C-B811-998FE3A970C7}"/>
              </a:ext>
            </a:extLst>
          </p:cNvPr>
          <p:cNvSpPr/>
          <p:nvPr/>
        </p:nvSpPr>
        <p:spPr>
          <a:xfrm>
            <a:off x="2124558" y="4075638"/>
            <a:ext cx="307035" cy="2815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660C1CF-8E48-4129-AFD2-B0E666CB358F}"/>
              </a:ext>
            </a:extLst>
          </p:cNvPr>
          <p:cNvSpPr/>
          <p:nvPr/>
        </p:nvSpPr>
        <p:spPr>
          <a:xfrm>
            <a:off x="2139937" y="3212038"/>
            <a:ext cx="307035" cy="28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7C9A7D-0D61-4EE0-98D0-188EBBCFBC4F}"/>
              </a:ext>
            </a:extLst>
          </p:cNvPr>
          <p:cNvSpPr/>
          <p:nvPr/>
        </p:nvSpPr>
        <p:spPr>
          <a:xfrm>
            <a:off x="1913838" y="4900076"/>
            <a:ext cx="307035" cy="2815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07045FC-D8AE-43A1-AAB7-4F227F96B570}"/>
              </a:ext>
            </a:extLst>
          </p:cNvPr>
          <p:cNvSpPr/>
          <p:nvPr/>
        </p:nvSpPr>
        <p:spPr>
          <a:xfrm>
            <a:off x="1383791" y="5712876"/>
            <a:ext cx="307035" cy="2815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58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10917" y="226898"/>
            <a:ext cx="209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Problematic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84C6B0-1A94-437D-A59D-D338DADC3067}"/>
              </a:ext>
            </a:extLst>
          </p:cNvPr>
          <p:cNvSpPr txBox="1"/>
          <p:nvPr/>
        </p:nvSpPr>
        <p:spPr>
          <a:xfrm>
            <a:off x="629410" y="1981200"/>
            <a:ext cx="7981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As we all know, students nowadays are under  a lot of stress. 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Their stress level increase tremendously especially when pressured by deadlines and in  exam periods.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/>
          </a:p>
          <a:p>
            <a:endParaRPr lang="en-GB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2FED0A-6E00-429A-A790-B9115B721E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4424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3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10917" y="226898"/>
            <a:ext cx="209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Problematic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84C6B0-1A94-437D-A59D-D338DADC3067}"/>
              </a:ext>
            </a:extLst>
          </p:cNvPr>
          <p:cNvSpPr txBox="1"/>
          <p:nvPr/>
        </p:nvSpPr>
        <p:spPr>
          <a:xfrm>
            <a:off x="671320" y="1524000"/>
            <a:ext cx="79811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This huge stress can lead to different bad consequences: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affects their sleep negatively,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 makes them suffer from insomnia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influences their grades</a:t>
            </a:r>
            <a:r>
              <a:rPr lang="en-GB" sz="2000" dirty="0"/>
              <a:t>.</a:t>
            </a:r>
          </a:p>
          <a:p>
            <a:endParaRPr lang="en-GB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01596E-0746-45CD-BEC6-D8272A2B5A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4424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61198" y="202937"/>
            <a:ext cx="4011246" cy="56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10917" y="226898"/>
            <a:ext cx="209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i="1" dirty="0">
                <a:solidFill>
                  <a:srgbClr val="1F487C"/>
                </a:solidFill>
                <a:latin typeface="Monotype Corsiva"/>
                <a:cs typeface="Monotype Corsiva"/>
              </a:rPr>
              <a:t>Problematic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84C6B0-1A94-437D-A59D-D338DADC3067}"/>
              </a:ext>
            </a:extLst>
          </p:cNvPr>
          <p:cNvSpPr txBox="1"/>
          <p:nvPr/>
        </p:nvSpPr>
        <p:spPr>
          <a:xfrm>
            <a:off x="629410" y="1447800"/>
            <a:ext cx="7981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This vicious cycle isn't making students live up to their potential and advancing well.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That's why it was crucial to find a solution to this non-ending loop and help students solve this issue.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E02AA9-7F8D-43A5-88C4-EB68152DA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4424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9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" y="1550479"/>
            <a:ext cx="2349947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2" y="1950720"/>
            <a:ext cx="1965325" cy="4032885"/>
          </a:xfrm>
          <a:custGeom>
            <a:avLst/>
            <a:gdLst/>
            <a:ahLst/>
            <a:cxnLst/>
            <a:rect l="l" t="t" r="r" b="b"/>
            <a:pathLst>
              <a:path w="1965325" h="4032885">
                <a:moveTo>
                  <a:pt x="0" y="0"/>
                </a:moveTo>
                <a:lnTo>
                  <a:pt x="181" y="2005837"/>
                </a:lnTo>
                <a:lnTo>
                  <a:pt x="5640" y="2005964"/>
                </a:lnTo>
                <a:lnTo>
                  <a:pt x="10371" y="2010663"/>
                </a:lnTo>
                <a:lnTo>
                  <a:pt x="10189" y="2016252"/>
                </a:lnTo>
                <a:lnTo>
                  <a:pt x="10189" y="2022093"/>
                </a:lnTo>
                <a:lnTo>
                  <a:pt x="5640" y="2026665"/>
                </a:lnTo>
                <a:lnTo>
                  <a:pt x="0" y="2026665"/>
                </a:lnTo>
                <a:lnTo>
                  <a:pt x="0" y="4032504"/>
                </a:lnTo>
                <a:lnTo>
                  <a:pt x="47750" y="4031920"/>
                </a:lnTo>
                <a:lnTo>
                  <a:pt x="95220" y="4030179"/>
                </a:lnTo>
                <a:lnTo>
                  <a:pt x="142398" y="4027293"/>
                </a:lnTo>
                <a:lnTo>
                  <a:pt x="189270" y="4023275"/>
                </a:lnTo>
                <a:lnTo>
                  <a:pt x="235824" y="4018139"/>
                </a:lnTo>
                <a:lnTo>
                  <a:pt x="282047" y="4011897"/>
                </a:lnTo>
                <a:lnTo>
                  <a:pt x="327926" y="4004564"/>
                </a:lnTo>
                <a:lnTo>
                  <a:pt x="373448" y="3996152"/>
                </a:lnTo>
                <a:lnTo>
                  <a:pt x="418601" y="3986674"/>
                </a:lnTo>
                <a:lnTo>
                  <a:pt x="463371" y="3976144"/>
                </a:lnTo>
                <a:lnTo>
                  <a:pt x="507745" y="3964574"/>
                </a:lnTo>
                <a:lnTo>
                  <a:pt x="551711" y="3951979"/>
                </a:lnTo>
                <a:lnTo>
                  <a:pt x="595256" y="3938371"/>
                </a:lnTo>
                <a:lnTo>
                  <a:pt x="638367" y="3923763"/>
                </a:lnTo>
                <a:lnTo>
                  <a:pt x="681031" y="3908168"/>
                </a:lnTo>
                <a:lnTo>
                  <a:pt x="723236" y="3891601"/>
                </a:lnTo>
                <a:lnTo>
                  <a:pt x="764967" y="3874073"/>
                </a:lnTo>
                <a:lnTo>
                  <a:pt x="806213" y="3855598"/>
                </a:lnTo>
                <a:lnTo>
                  <a:pt x="846961" y="3836190"/>
                </a:lnTo>
                <a:lnTo>
                  <a:pt x="887198" y="3815862"/>
                </a:lnTo>
                <a:lnTo>
                  <a:pt x="926910" y="3794626"/>
                </a:lnTo>
                <a:lnTo>
                  <a:pt x="966086" y="3772496"/>
                </a:lnTo>
                <a:lnTo>
                  <a:pt x="1004711" y="3749485"/>
                </a:lnTo>
                <a:lnTo>
                  <a:pt x="1042774" y="3725606"/>
                </a:lnTo>
                <a:lnTo>
                  <a:pt x="1080262" y="3700873"/>
                </a:lnTo>
                <a:lnTo>
                  <a:pt x="1117161" y="3675299"/>
                </a:lnTo>
                <a:lnTo>
                  <a:pt x="1153458" y="3648896"/>
                </a:lnTo>
                <a:lnTo>
                  <a:pt x="1189142" y="3621679"/>
                </a:lnTo>
                <a:lnTo>
                  <a:pt x="1224198" y="3593660"/>
                </a:lnTo>
                <a:lnTo>
                  <a:pt x="1258615" y="3564853"/>
                </a:lnTo>
                <a:lnTo>
                  <a:pt x="1292379" y="3535270"/>
                </a:lnTo>
                <a:lnTo>
                  <a:pt x="1325477" y="3504925"/>
                </a:lnTo>
                <a:lnTo>
                  <a:pt x="1357897" y="3473831"/>
                </a:lnTo>
                <a:lnTo>
                  <a:pt x="1389626" y="3442001"/>
                </a:lnTo>
                <a:lnTo>
                  <a:pt x="1420650" y="3409449"/>
                </a:lnTo>
                <a:lnTo>
                  <a:pt x="1450957" y="3376187"/>
                </a:lnTo>
                <a:lnTo>
                  <a:pt x="1480535" y="3342230"/>
                </a:lnTo>
                <a:lnTo>
                  <a:pt x="1509369" y="3307589"/>
                </a:lnTo>
                <a:lnTo>
                  <a:pt x="1537448" y="3272279"/>
                </a:lnTo>
                <a:lnTo>
                  <a:pt x="1564758" y="3236312"/>
                </a:lnTo>
                <a:lnTo>
                  <a:pt x="1591287" y="3199702"/>
                </a:lnTo>
                <a:lnTo>
                  <a:pt x="1617022" y="3162461"/>
                </a:lnTo>
                <a:lnTo>
                  <a:pt x="1641950" y="3124604"/>
                </a:lnTo>
                <a:lnTo>
                  <a:pt x="1666057" y="3086143"/>
                </a:lnTo>
                <a:lnTo>
                  <a:pt x="1689332" y="3047091"/>
                </a:lnTo>
                <a:lnTo>
                  <a:pt x="1711761" y="3007462"/>
                </a:lnTo>
                <a:lnTo>
                  <a:pt x="1733332" y="2967269"/>
                </a:lnTo>
                <a:lnTo>
                  <a:pt x="1754031" y="2926524"/>
                </a:lnTo>
                <a:lnTo>
                  <a:pt x="1773846" y="2885242"/>
                </a:lnTo>
                <a:lnTo>
                  <a:pt x="1792763" y="2843436"/>
                </a:lnTo>
                <a:lnTo>
                  <a:pt x="1810771" y="2801117"/>
                </a:lnTo>
                <a:lnTo>
                  <a:pt x="1827855" y="2758301"/>
                </a:lnTo>
                <a:lnTo>
                  <a:pt x="1844004" y="2715000"/>
                </a:lnTo>
                <a:lnTo>
                  <a:pt x="1859204" y="2671227"/>
                </a:lnTo>
                <a:lnTo>
                  <a:pt x="1873443" y="2626995"/>
                </a:lnTo>
                <a:lnTo>
                  <a:pt x="1886708" y="2582318"/>
                </a:lnTo>
                <a:lnTo>
                  <a:pt x="1898985" y="2537208"/>
                </a:lnTo>
                <a:lnTo>
                  <a:pt x="1910262" y="2491680"/>
                </a:lnTo>
                <a:lnTo>
                  <a:pt x="1920526" y="2445746"/>
                </a:lnTo>
                <a:lnTo>
                  <a:pt x="1929764" y="2399419"/>
                </a:lnTo>
                <a:lnTo>
                  <a:pt x="1937964" y="2352712"/>
                </a:lnTo>
                <a:lnTo>
                  <a:pt x="1945112" y="2305640"/>
                </a:lnTo>
                <a:lnTo>
                  <a:pt x="1951196" y="2258214"/>
                </a:lnTo>
                <a:lnTo>
                  <a:pt x="1956202" y="2210448"/>
                </a:lnTo>
                <a:lnTo>
                  <a:pt x="1960118" y="2162356"/>
                </a:lnTo>
                <a:lnTo>
                  <a:pt x="1962932" y="2113951"/>
                </a:lnTo>
                <a:lnTo>
                  <a:pt x="1964629" y="2065245"/>
                </a:lnTo>
                <a:lnTo>
                  <a:pt x="1965077" y="2026665"/>
                </a:lnTo>
                <a:lnTo>
                  <a:pt x="1965077" y="2005837"/>
                </a:lnTo>
                <a:lnTo>
                  <a:pt x="1964629" y="1967269"/>
                </a:lnTo>
                <a:lnTo>
                  <a:pt x="1962932" y="1918574"/>
                </a:lnTo>
                <a:lnTo>
                  <a:pt x="1960118" y="1870178"/>
                </a:lnTo>
                <a:lnTo>
                  <a:pt x="1956202" y="1822094"/>
                </a:lnTo>
                <a:lnTo>
                  <a:pt x="1951196" y="1774337"/>
                </a:lnTo>
                <a:lnTo>
                  <a:pt x="1945112" y="1726919"/>
                </a:lnTo>
                <a:lnTo>
                  <a:pt x="1937964" y="1679854"/>
                </a:lnTo>
                <a:lnTo>
                  <a:pt x="1929764" y="1633154"/>
                </a:lnTo>
                <a:lnTo>
                  <a:pt x="1920526" y="1586833"/>
                </a:lnTo>
                <a:lnTo>
                  <a:pt x="1910262" y="1540905"/>
                </a:lnTo>
                <a:lnTo>
                  <a:pt x="1898985" y="1495381"/>
                </a:lnTo>
                <a:lnTo>
                  <a:pt x="1886708" y="1450276"/>
                </a:lnTo>
                <a:lnTo>
                  <a:pt x="1873443" y="1405603"/>
                </a:lnTo>
                <a:lnTo>
                  <a:pt x="1859204" y="1361375"/>
                </a:lnTo>
                <a:lnTo>
                  <a:pt x="1844004" y="1317605"/>
                </a:lnTo>
                <a:lnTo>
                  <a:pt x="1827855" y="1274307"/>
                </a:lnTo>
                <a:lnTo>
                  <a:pt x="1810771" y="1231493"/>
                </a:lnTo>
                <a:lnTo>
                  <a:pt x="1792763" y="1189177"/>
                </a:lnTo>
                <a:lnTo>
                  <a:pt x="1773846" y="1147371"/>
                </a:lnTo>
                <a:lnTo>
                  <a:pt x="1754031" y="1106090"/>
                </a:lnTo>
                <a:lnTo>
                  <a:pt x="1733332" y="1065347"/>
                </a:lnTo>
                <a:lnTo>
                  <a:pt x="1711761" y="1025154"/>
                </a:lnTo>
                <a:lnTo>
                  <a:pt x="1689332" y="985525"/>
                </a:lnTo>
                <a:lnTo>
                  <a:pt x="1666057" y="946473"/>
                </a:lnTo>
                <a:lnTo>
                  <a:pt x="1641950" y="908011"/>
                </a:lnTo>
                <a:lnTo>
                  <a:pt x="1617022" y="870153"/>
                </a:lnTo>
                <a:lnTo>
                  <a:pt x="1591287" y="832911"/>
                </a:lnTo>
                <a:lnTo>
                  <a:pt x="1564758" y="796300"/>
                </a:lnTo>
                <a:lnTo>
                  <a:pt x="1537448" y="760331"/>
                </a:lnTo>
                <a:lnTo>
                  <a:pt x="1509369" y="725019"/>
                </a:lnTo>
                <a:lnTo>
                  <a:pt x="1480535" y="690376"/>
                </a:lnTo>
                <a:lnTo>
                  <a:pt x="1450957" y="656416"/>
                </a:lnTo>
                <a:lnTo>
                  <a:pt x="1420650" y="623152"/>
                </a:lnTo>
                <a:lnTo>
                  <a:pt x="1389626" y="590597"/>
                </a:lnTo>
                <a:lnTo>
                  <a:pt x="1357897" y="558765"/>
                </a:lnTo>
                <a:lnTo>
                  <a:pt x="1325477" y="527668"/>
                </a:lnTo>
                <a:lnTo>
                  <a:pt x="1292379" y="497320"/>
                </a:lnTo>
                <a:lnTo>
                  <a:pt x="1258615" y="467733"/>
                </a:lnTo>
                <a:lnTo>
                  <a:pt x="1224198" y="438922"/>
                </a:lnTo>
                <a:lnTo>
                  <a:pt x="1189142" y="410900"/>
                </a:lnTo>
                <a:lnTo>
                  <a:pt x="1153458" y="383679"/>
                </a:lnTo>
                <a:lnTo>
                  <a:pt x="1117161" y="357273"/>
                </a:lnTo>
                <a:lnTo>
                  <a:pt x="1080262" y="331695"/>
                </a:lnTo>
                <a:lnTo>
                  <a:pt x="1042774" y="306958"/>
                </a:lnTo>
                <a:lnTo>
                  <a:pt x="1004711" y="283076"/>
                </a:lnTo>
                <a:lnTo>
                  <a:pt x="966086" y="260061"/>
                </a:lnTo>
                <a:lnTo>
                  <a:pt x="926910" y="237928"/>
                </a:lnTo>
                <a:lnTo>
                  <a:pt x="887198" y="216688"/>
                </a:lnTo>
                <a:lnTo>
                  <a:pt x="846961" y="196356"/>
                </a:lnTo>
                <a:lnTo>
                  <a:pt x="806213" y="176944"/>
                </a:lnTo>
                <a:lnTo>
                  <a:pt x="764967" y="158466"/>
                </a:lnTo>
                <a:lnTo>
                  <a:pt x="723236" y="140935"/>
                </a:lnTo>
                <a:lnTo>
                  <a:pt x="681031" y="124364"/>
                </a:lnTo>
                <a:lnTo>
                  <a:pt x="638367" y="108766"/>
                </a:lnTo>
                <a:lnTo>
                  <a:pt x="595256" y="94155"/>
                </a:lnTo>
                <a:lnTo>
                  <a:pt x="551711" y="80544"/>
                </a:lnTo>
                <a:lnTo>
                  <a:pt x="507745" y="67945"/>
                </a:lnTo>
                <a:lnTo>
                  <a:pt x="463371" y="56373"/>
                </a:lnTo>
                <a:lnTo>
                  <a:pt x="418601" y="45841"/>
                </a:lnTo>
                <a:lnTo>
                  <a:pt x="373448" y="36361"/>
                </a:lnTo>
                <a:lnTo>
                  <a:pt x="327926" y="27946"/>
                </a:lnTo>
                <a:lnTo>
                  <a:pt x="282047" y="20611"/>
                </a:lnTo>
                <a:lnTo>
                  <a:pt x="235824" y="14368"/>
                </a:lnTo>
                <a:lnTo>
                  <a:pt x="189270" y="9231"/>
                </a:lnTo>
                <a:lnTo>
                  <a:pt x="142398" y="5212"/>
                </a:lnTo>
                <a:lnTo>
                  <a:pt x="95220" y="2325"/>
                </a:lnTo>
                <a:lnTo>
                  <a:pt x="47750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5740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88" y="208133"/>
                </a:lnTo>
                <a:lnTo>
                  <a:pt x="15874" y="165204"/>
                </a:lnTo>
                <a:lnTo>
                  <a:pt x="34642" y="125673"/>
                </a:lnTo>
                <a:lnTo>
                  <a:pt x="59676" y="90258"/>
                </a:lnTo>
                <a:lnTo>
                  <a:pt x="90258" y="59676"/>
                </a:lnTo>
                <a:lnTo>
                  <a:pt x="125673" y="34642"/>
                </a:lnTo>
                <a:lnTo>
                  <a:pt x="165204" y="15874"/>
                </a:lnTo>
                <a:lnTo>
                  <a:pt x="208133" y="4088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88"/>
                </a:lnTo>
                <a:lnTo>
                  <a:pt x="4254370" y="15874"/>
                </a:lnTo>
                <a:lnTo>
                  <a:pt x="4293898" y="34642"/>
                </a:lnTo>
                <a:lnTo>
                  <a:pt x="4329315" y="59676"/>
                </a:lnTo>
                <a:lnTo>
                  <a:pt x="4359902" y="90258"/>
                </a:lnTo>
                <a:lnTo>
                  <a:pt x="4384943" y="125673"/>
                </a:lnTo>
                <a:lnTo>
                  <a:pt x="4403718" y="165204"/>
                </a:lnTo>
                <a:lnTo>
                  <a:pt x="4415509" y="208133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6" y="507491"/>
                </a:lnTo>
                <a:lnTo>
                  <a:pt x="208133" y="503403"/>
                </a:lnTo>
                <a:lnTo>
                  <a:pt x="165204" y="491617"/>
                </a:lnTo>
                <a:lnTo>
                  <a:pt x="125673" y="472849"/>
                </a:lnTo>
                <a:lnTo>
                  <a:pt x="90258" y="447815"/>
                </a:lnTo>
                <a:lnTo>
                  <a:pt x="59676" y="417233"/>
                </a:lnTo>
                <a:lnTo>
                  <a:pt x="34642" y="381818"/>
                </a:lnTo>
                <a:lnTo>
                  <a:pt x="15874" y="342287"/>
                </a:lnTo>
                <a:lnTo>
                  <a:pt x="4088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3035" y="41297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Conception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58"/>
                </a:lnTo>
                <a:lnTo>
                  <a:pt x="4403718" y="342287"/>
                </a:lnTo>
                <a:lnTo>
                  <a:pt x="4384943" y="381818"/>
                </a:lnTo>
                <a:lnTo>
                  <a:pt x="4359902" y="417233"/>
                </a:lnTo>
                <a:lnTo>
                  <a:pt x="4329315" y="447815"/>
                </a:lnTo>
                <a:lnTo>
                  <a:pt x="4293898" y="472849"/>
                </a:lnTo>
                <a:lnTo>
                  <a:pt x="4254370" y="491617"/>
                </a:lnTo>
                <a:lnTo>
                  <a:pt x="4211449" y="503403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3"/>
                </a:lnTo>
                <a:lnTo>
                  <a:pt x="165229" y="491617"/>
                </a:lnTo>
                <a:lnTo>
                  <a:pt x="125701" y="472849"/>
                </a:lnTo>
                <a:lnTo>
                  <a:pt x="90284" y="447815"/>
                </a:lnTo>
                <a:lnTo>
                  <a:pt x="59697" y="417233"/>
                </a:lnTo>
                <a:lnTo>
                  <a:pt x="34656" y="381818"/>
                </a:lnTo>
                <a:lnTo>
                  <a:pt x="15881" y="342287"/>
                </a:lnTo>
                <a:lnTo>
                  <a:pt x="4090" y="299358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39878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5645" y="2310130"/>
            <a:ext cx="4491355" cy="509270"/>
          </a:xfrm>
          <a:custGeom>
            <a:avLst/>
            <a:gdLst/>
            <a:ahLst/>
            <a:cxnLst/>
            <a:rect l="l" t="t" r="r" b="b"/>
            <a:pathLst>
              <a:path w="4491355" h="509269">
                <a:moveTo>
                  <a:pt x="0" y="254508"/>
                </a:moveTo>
                <a:lnTo>
                  <a:pt x="4099" y="208752"/>
                </a:lnTo>
                <a:lnTo>
                  <a:pt x="15919" y="165690"/>
                </a:lnTo>
                <a:lnTo>
                  <a:pt x="34741" y="126040"/>
                </a:lnTo>
                <a:lnTo>
                  <a:pt x="59847" y="90520"/>
                </a:lnTo>
                <a:lnTo>
                  <a:pt x="90520" y="59847"/>
                </a:lnTo>
                <a:lnTo>
                  <a:pt x="126040" y="34741"/>
                </a:lnTo>
                <a:lnTo>
                  <a:pt x="165690" y="15919"/>
                </a:lnTo>
                <a:lnTo>
                  <a:pt x="208752" y="4099"/>
                </a:lnTo>
                <a:lnTo>
                  <a:pt x="254508" y="0"/>
                </a:lnTo>
                <a:lnTo>
                  <a:pt x="4236720" y="0"/>
                </a:lnTo>
                <a:lnTo>
                  <a:pt x="4282475" y="4099"/>
                </a:lnTo>
                <a:lnTo>
                  <a:pt x="4325537" y="15919"/>
                </a:lnTo>
                <a:lnTo>
                  <a:pt x="4365187" y="34741"/>
                </a:lnTo>
                <a:lnTo>
                  <a:pt x="4400707" y="59847"/>
                </a:lnTo>
                <a:lnTo>
                  <a:pt x="4431380" y="90520"/>
                </a:lnTo>
                <a:lnTo>
                  <a:pt x="4456486" y="126040"/>
                </a:lnTo>
                <a:lnTo>
                  <a:pt x="4475308" y="165690"/>
                </a:lnTo>
                <a:lnTo>
                  <a:pt x="4487128" y="208752"/>
                </a:lnTo>
                <a:lnTo>
                  <a:pt x="4491228" y="254508"/>
                </a:lnTo>
                <a:lnTo>
                  <a:pt x="4487128" y="300263"/>
                </a:lnTo>
                <a:lnTo>
                  <a:pt x="4475308" y="343325"/>
                </a:lnTo>
                <a:lnTo>
                  <a:pt x="4456486" y="382975"/>
                </a:lnTo>
                <a:lnTo>
                  <a:pt x="4431380" y="418495"/>
                </a:lnTo>
                <a:lnTo>
                  <a:pt x="4400707" y="449168"/>
                </a:lnTo>
                <a:lnTo>
                  <a:pt x="4365187" y="474274"/>
                </a:lnTo>
                <a:lnTo>
                  <a:pt x="4325537" y="493096"/>
                </a:lnTo>
                <a:lnTo>
                  <a:pt x="4282475" y="504916"/>
                </a:lnTo>
                <a:lnTo>
                  <a:pt x="4236720" y="509016"/>
                </a:lnTo>
                <a:lnTo>
                  <a:pt x="254508" y="509016"/>
                </a:lnTo>
                <a:lnTo>
                  <a:pt x="208752" y="504916"/>
                </a:lnTo>
                <a:lnTo>
                  <a:pt x="165690" y="493096"/>
                </a:lnTo>
                <a:lnTo>
                  <a:pt x="126040" y="474274"/>
                </a:lnTo>
                <a:lnTo>
                  <a:pt x="90520" y="449168"/>
                </a:lnTo>
                <a:lnTo>
                  <a:pt x="59847" y="418495"/>
                </a:lnTo>
                <a:lnTo>
                  <a:pt x="34741" y="382975"/>
                </a:lnTo>
                <a:lnTo>
                  <a:pt x="15919" y="343325"/>
                </a:lnTo>
                <a:lnTo>
                  <a:pt x="4099" y="300263"/>
                </a:lnTo>
                <a:lnTo>
                  <a:pt x="0" y="254508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3675" y="118948"/>
            <a:ext cx="82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9669" y="63451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1548130"/>
            <a:ext cx="4419600" cy="509270"/>
          </a:xfrm>
          <a:custGeom>
            <a:avLst/>
            <a:gdLst/>
            <a:ahLst/>
            <a:cxnLst/>
            <a:rect l="l" t="t" r="r" b="b"/>
            <a:pathLst>
              <a:path w="4419600" h="509269">
                <a:moveTo>
                  <a:pt x="0" y="254508"/>
                </a:moveTo>
                <a:lnTo>
                  <a:pt x="4100" y="208752"/>
                </a:lnTo>
                <a:lnTo>
                  <a:pt x="15922" y="165690"/>
                </a:lnTo>
                <a:lnTo>
                  <a:pt x="34747" y="126040"/>
                </a:lnTo>
                <a:lnTo>
                  <a:pt x="59856" y="90520"/>
                </a:lnTo>
                <a:lnTo>
                  <a:pt x="90530" y="59847"/>
                </a:lnTo>
                <a:lnTo>
                  <a:pt x="126051" y="34741"/>
                </a:lnTo>
                <a:lnTo>
                  <a:pt x="165700" y="15919"/>
                </a:lnTo>
                <a:lnTo>
                  <a:pt x="208759" y="4099"/>
                </a:lnTo>
                <a:lnTo>
                  <a:pt x="254507" y="0"/>
                </a:lnTo>
                <a:lnTo>
                  <a:pt x="4165091" y="0"/>
                </a:lnTo>
                <a:lnTo>
                  <a:pt x="4210847" y="4099"/>
                </a:lnTo>
                <a:lnTo>
                  <a:pt x="4253909" y="15919"/>
                </a:lnTo>
                <a:lnTo>
                  <a:pt x="4293559" y="34741"/>
                </a:lnTo>
                <a:lnTo>
                  <a:pt x="4329079" y="59847"/>
                </a:lnTo>
                <a:lnTo>
                  <a:pt x="4359752" y="90520"/>
                </a:lnTo>
                <a:lnTo>
                  <a:pt x="4384858" y="126040"/>
                </a:lnTo>
                <a:lnTo>
                  <a:pt x="4403680" y="165690"/>
                </a:lnTo>
                <a:lnTo>
                  <a:pt x="4415500" y="208752"/>
                </a:lnTo>
                <a:lnTo>
                  <a:pt x="4419600" y="254508"/>
                </a:lnTo>
                <a:lnTo>
                  <a:pt x="4415500" y="300263"/>
                </a:lnTo>
                <a:lnTo>
                  <a:pt x="4403680" y="343325"/>
                </a:lnTo>
                <a:lnTo>
                  <a:pt x="4384858" y="382975"/>
                </a:lnTo>
                <a:lnTo>
                  <a:pt x="4359752" y="418495"/>
                </a:lnTo>
                <a:lnTo>
                  <a:pt x="4329079" y="449168"/>
                </a:lnTo>
                <a:lnTo>
                  <a:pt x="4293559" y="474274"/>
                </a:lnTo>
                <a:lnTo>
                  <a:pt x="4253909" y="493096"/>
                </a:lnTo>
                <a:lnTo>
                  <a:pt x="4210847" y="504916"/>
                </a:lnTo>
                <a:lnTo>
                  <a:pt x="4165091" y="509015"/>
                </a:lnTo>
                <a:lnTo>
                  <a:pt x="254507" y="509015"/>
                </a:lnTo>
                <a:lnTo>
                  <a:pt x="208759" y="504916"/>
                </a:lnTo>
                <a:lnTo>
                  <a:pt x="165700" y="493096"/>
                </a:lnTo>
                <a:lnTo>
                  <a:pt x="126051" y="474274"/>
                </a:lnTo>
                <a:lnTo>
                  <a:pt x="90530" y="449168"/>
                </a:lnTo>
                <a:lnTo>
                  <a:pt x="59856" y="418495"/>
                </a:lnTo>
                <a:lnTo>
                  <a:pt x="34747" y="382975"/>
                </a:lnTo>
                <a:lnTo>
                  <a:pt x="15922" y="343325"/>
                </a:lnTo>
                <a:lnTo>
                  <a:pt x="4100" y="300263"/>
                </a:lnTo>
                <a:lnTo>
                  <a:pt x="0" y="254508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367533" y="307340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6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187" y="193547"/>
            <a:ext cx="4049267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175" y="143255"/>
            <a:ext cx="4160520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4714" y="226898"/>
            <a:ext cx="79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5" dirty="0">
                <a:solidFill>
                  <a:srgbClr val="1F487C"/>
                </a:solidFill>
                <a:latin typeface="Monotype Corsiva"/>
                <a:cs typeface="Monotype Corsiva"/>
              </a:rPr>
              <a:t>Plan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075" y="193547"/>
            <a:ext cx="888491" cy="76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687" y="605027"/>
            <a:ext cx="458723" cy="44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057144"/>
            <a:ext cx="999744" cy="1943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81B6B792-3CBA-43ED-B987-D7BCE49AF981}"/>
              </a:ext>
            </a:extLst>
          </p:cNvPr>
          <p:cNvSpPr txBox="1"/>
          <p:nvPr/>
        </p:nvSpPr>
        <p:spPr>
          <a:xfrm>
            <a:off x="2362200" y="49679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Realisation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C1AF264F-6CF7-40F3-AC9F-80EFF6C95A69}"/>
              </a:ext>
            </a:extLst>
          </p:cNvPr>
          <p:cNvSpPr txBox="1"/>
          <p:nvPr/>
        </p:nvSpPr>
        <p:spPr>
          <a:xfrm>
            <a:off x="2212035" y="23622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Problematic</a:t>
            </a:r>
            <a:endParaRPr sz="18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0FE2BF8-FF2F-4536-B269-B717681AEDF2}"/>
              </a:ext>
            </a:extLst>
          </p:cNvPr>
          <p:cNvSpPr txBox="1"/>
          <p:nvPr/>
        </p:nvSpPr>
        <p:spPr>
          <a:xfrm>
            <a:off x="1678635" y="1676400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Introduction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0883A39-F3DA-46D2-9415-9E910664F4DD}"/>
              </a:ext>
            </a:extLst>
          </p:cNvPr>
          <p:cNvSpPr txBox="1"/>
          <p:nvPr/>
        </p:nvSpPr>
        <p:spPr>
          <a:xfrm>
            <a:off x="2669235" y="3215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latin typeface="Arial"/>
                <a:cs typeface="Arial"/>
              </a:rPr>
              <a:t>Solution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2BE695AF-77A6-4794-9842-619E360B48AF}"/>
              </a:ext>
            </a:extLst>
          </p:cNvPr>
          <p:cNvSpPr txBox="1"/>
          <p:nvPr/>
        </p:nvSpPr>
        <p:spPr>
          <a:xfrm>
            <a:off x="1828800" y="5882377"/>
            <a:ext cx="38077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</a:t>
            </a:r>
            <a:r>
              <a:rPr sz="1800" b="1" spc="-5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onclusion</a:t>
            </a:r>
            <a:r>
              <a:rPr lang="en-GB" sz="18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and perspectives</a:t>
            </a:r>
            <a:endParaRPr sz="1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4A51CEC-0629-4E03-850B-52ECFE4731F6}"/>
              </a:ext>
            </a:extLst>
          </p:cNvPr>
          <p:cNvSpPr/>
          <p:nvPr/>
        </p:nvSpPr>
        <p:spPr>
          <a:xfrm>
            <a:off x="1134667" y="1695259"/>
            <a:ext cx="307035" cy="28152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E579F40-9625-44C8-90FE-6AFB24B45346}"/>
              </a:ext>
            </a:extLst>
          </p:cNvPr>
          <p:cNvSpPr/>
          <p:nvPr/>
        </p:nvSpPr>
        <p:spPr>
          <a:xfrm>
            <a:off x="1804950" y="2457641"/>
            <a:ext cx="307035" cy="2815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4425623-1E0C-479C-B811-998FE3A970C7}"/>
              </a:ext>
            </a:extLst>
          </p:cNvPr>
          <p:cNvSpPr/>
          <p:nvPr/>
        </p:nvSpPr>
        <p:spPr>
          <a:xfrm>
            <a:off x="2124558" y="4075638"/>
            <a:ext cx="307035" cy="2815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660C1CF-8E48-4129-AFD2-B0E666CB358F}"/>
              </a:ext>
            </a:extLst>
          </p:cNvPr>
          <p:cNvSpPr/>
          <p:nvPr/>
        </p:nvSpPr>
        <p:spPr>
          <a:xfrm>
            <a:off x="2139937" y="3212038"/>
            <a:ext cx="307035" cy="28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7C9A7D-0D61-4EE0-98D0-188EBBCFBC4F}"/>
              </a:ext>
            </a:extLst>
          </p:cNvPr>
          <p:cNvSpPr/>
          <p:nvPr/>
        </p:nvSpPr>
        <p:spPr>
          <a:xfrm>
            <a:off x="1913838" y="4900076"/>
            <a:ext cx="307035" cy="2815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07045FC-D8AE-43A1-AAB7-4F227F96B570}"/>
              </a:ext>
            </a:extLst>
          </p:cNvPr>
          <p:cNvSpPr/>
          <p:nvPr/>
        </p:nvSpPr>
        <p:spPr>
          <a:xfrm>
            <a:off x="1383791" y="5712876"/>
            <a:ext cx="307035" cy="2815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5229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861</TotalTime>
  <Words>302</Words>
  <Application>Microsoft Office PowerPoint</Application>
  <PresentationFormat>On-screen Show (4:3)</PresentationFormat>
  <Paragraphs>123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Constantia</vt:lpstr>
      <vt:lpstr>Monotype Corsiva</vt:lpstr>
      <vt:lpstr>Times New Roman</vt:lpstr>
      <vt:lpstr>Wingdings</vt:lpstr>
      <vt:lpstr>Thème Office</vt:lpstr>
      <vt:lpstr>Plan</vt:lpstr>
      <vt:lpstr>PowerPoint Presentation</vt:lpstr>
      <vt:lpstr>Plan</vt:lpstr>
      <vt:lpstr>Introduction</vt:lpstr>
      <vt:lpstr>Plan</vt:lpstr>
      <vt:lpstr>Problematic</vt:lpstr>
      <vt:lpstr>Problematic</vt:lpstr>
      <vt:lpstr>Problematic</vt:lpstr>
      <vt:lpstr>Plan</vt:lpstr>
      <vt:lpstr>Solution</vt:lpstr>
      <vt:lpstr>Plan</vt:lpstr>
      <vt:lpstr>Conception</vt:lpstr>
      <vt:lpstr>Conception</vt:lpstr>
      <vt:lpstr>Conception</vt:lpstr>
      <vt:lpstr>Conception</vt:lpstr>
      <vt:lpstr>Conception</vt:lpstr>
      <vt:lpstr>Conception</vt:lpstr>
      <vt:lpstr>Conception</vt:lpstr>
      <vt:lpstr>Conception</vt:lpstr>
      <vt:lpstr>Plan</vt:lpstr>
      <vt:lpstr>Realisation</vt:lpstr>
      <vt:lpstr>Realisation</vt:lpstr>
      <vt:lpstr>Plan</vt:lpstr>
      <vt:lpstr>Conclusion et perspectifs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cp:lastModifiedBy>Sami Kammoun</cp:lastModifiedBy>
  <cp:revision>30</cp:revision>
  <dcterms:created xsi:type="dcterms:W3CDTF">2020-06-28T12:02:42Z</dcterms:created>
  <dcterms:modified xsi:type="dcterms:W3CDTF">2020-07-06T01:10:22Z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2020-06-28T00:00:00Z</vt:filetime>
  </property>
</Properties>
</file>