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EFBF19-B16B-4555-3E33-A49629BD7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CACBD57-F433-6764-00B0-8E51D2788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40637E-E3A5-C709-5F19-E13D9ABB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C6EDC3-459E-10E8-6CF2-E9EF21D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BCEF37-7E0D-9567-5FC0-D990CDEC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22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D73895-2B1B-32C4-523E-44E82114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138BC2-9BC2-617E-B33E-19F07A7B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E902AD-01EF-4D53-2520-F77C3AE0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B0D7BF-7D91-AA52-B737-5485BE36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57E1A1-73DA-7D35-F7A8-8D0DD7C1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92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D4A1FBE-A567-1905-2EFE-820BB063B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330FA87-43C5-B690-5E95-DB86590B2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78CB26-B6DB-4B23-7B68-ABB5336B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7FBF82-2FAB-0CE6-F1DD-33F66E7B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CFB8B7-88DA-17D0-B71D-10F66B08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099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7865BD-9A51-DA78-3DDA-4CFAE141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94ABDC-287E-40E9-53BE-FACD4A81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5F56CA-1B6A-E888-EEFA-97100215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BC22E6-205E-8FA8-6E21-AA18A31A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18B254-31F0-6F92-00F7-BA638ECF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9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340BE9-9563-7CB1-B097-6DD964F3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2A5F8A-023F-807C-2993-9E72A4AB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0E3A5D-CF39-5630-D74A-57AEAD34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F955EA-8634-991E-E21B-6132AB29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CCFB35-F4DD-E26B-7976-3B4F961D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7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31F61C-5FB2-F998-66FD-D715CCAB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254F72-B977-C3D1-AAEE-C943933C8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1E4B616-FAE4-1EB5-B93A-85A124342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8B0B22B-90E6-9FB4-996E-0EEB3A49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405242-8ED6-9B9F-46F7-904CC7DE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54BFDB-F166-BF2B-00A6-01199D6A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7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F2582B-1E36-F25A-84C3-3C9D3F88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C0EDC4-4159-F536-B6F6-D157B145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AD4345-4CBB-8295-F537-9BD0C36E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D07B46C-9C77-FCFD-26D0-FDDEF43B4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495CB3A-820D-6BD3-2B93-5DD04447C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D104E81-1713-DEDE-680F-611967CB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9A9044B-EEA6-3A54-EF0A-AE23D2B3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3724AB6-C3A5-E1F2-7515-CE9D7706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01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B5A1D-6582-6119-652E-506D5975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948B59C-1D1E-88C4-8F1F-79F2E2E7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B9010FF-F739-14D8-93AE-2A4C7D39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898DD2F-E415-9949-09FC-DE894D8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22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9D9830D-4A25-1695-CA07-8EDEE75E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1D6F814-7E03-19D0-8696-202138C0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BCA3DB-5262-DADB-33DA-62B6ACD1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2EE861-59CB-B6E7-A00B-7E489B83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499EE9-5AB8-EC14-63FC-A72627B23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AB95A72-6A8B-E945-DE14-2F4F8DD9A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AEC10D-B7D0-8451-89E1-39B94DC0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D1F0B4-F55E-CEF3-A7D2-2967AEA1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EC0AFD-2CC6-22D6-C9BD-630E8FFE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90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676087-A64A-9E6B-0FBF-BCF544FA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2E4C235-990B-E563-7D84-5D0D450D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E4B14A2-26D8-923B-7A62-D18BCC7EB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492F045-5EBA-90EB-525A-4436B53E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D26F51F-39C1-CEB6-C425-12406F60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638AC1-7CC7-1060-E68B-3E35BE3C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25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4202E80-3E23-5BF6-E7D6-BE78BEC3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15B4577-0B74-C5E2-541F-F974A901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376371-B18E-53BA-2B6E-A0F84A537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87CFD-8DD5-4448-A21A-71B3FF27F1D4}" type="datetimeFigureOut">
              <a:rPr lang="he-IL" smtClean="0"/>
              <a:t>כ"ט/סיון/תשפ"ה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5AE64B-CB37-008E-30AD-056BC57E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5FFBB3-A5FB-D1FC-B4FC-42B529344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6D51F-F35A-4D11-B21F-9EDA4F071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51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84812A68-9049-D9E4-8D6B-EF513420A258}"/>
              </a:ext>
            </a:extLst>
          </p:cNvPr>
          <p:cNvSpPr/>
          <p:nvPr/>
        </p:nvSpPr>
        <p:spPr>
          <a:xfrm>
            <a:off x="0" y="1"/>
            <a:ext cx="12192000" cy="678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HOMEPAGE</a:t>
            </a: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69D283C-DD15-F3B7-B84A-03041BC92E49}"/>
              </a:ext>
            </a:extLst>
          </p:cNvPr>
          <p:cNvSpPr/>
          <p:nvPr/>
        </p:nvSpPr>
        <p:spPr>
          <a:xfrm>
            <a:off x="10903974" y="0"/>
            <a:ext cx="1091381" cy="67842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LOGO</a:t>
            </a:r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ACD9576-4E5A-CBEF-BD88-5CE5CE1D78DB}"/>
              </a:ext>
            </a:extLst>
          </p:cNvPr>
          <p:cNvSpPr/>
          <p:nvPr/>
        </p:nvSpPr>
        <p:spPr>
          <a:xfrm>
            <a:off x="0" y="0"/>
            <a:ext cx="462116" cy="6784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  <a:endParaRPr lang="he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A34CF05-3065-E5C4-4155-4F30D62E735C}"/>
              </a:ext>
            </a:extLst>
          </p:cNvPr>
          <p:cNvSpPr/>
          <p:nvPr/>
        </p:nvSpPr>
        <p:spPr>
          <a:xfrm>
            <a:off x="-727587" y="1"/>
            <a:ext cx="727587" cy="2428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F7B685F4-8AF7-F79B-E33E-9A4E7B44BFDA}"/>
              </a:ext>
            </a:extLst>
          </p:cNvPr>
          <p:cNvSpPr/>
          <p:nvPr/>
        </p:nvSpPr>
        <p:spPr>
          <a:xfrm>
            <a:off x="462116" y="0"/>
            <a:ext cx="1091381" cy="678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LANGUAGE</a:t>
            </a:r>
            <a:endParaRPr lang="he-IL" sz="12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2A5440E5-4D9B-7E95-41C3-DA40076364D9}"/>
              </a:ext>
            </a:extLst>
          </p:cNvPr>
          <p:cNvSpPr/>
          <p:nvPr/>
        </p:nvSpPr>
        <p:spPr>
          <a:xfrm>
            <a:off x="0" y="1490819"/>
            <a:ext cx="12192000" cy="5347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DF98387-CB8E-CEE5-A9DC-1AE912B79F00}"/>
              </a:ext>
            </a:extLst>
          </p:cNvPr>
          <p:cNvSpPr/>
          <p:nvPr/>
        </p:nvSpPr>
        <p:spPr>
          <a:xfrm>
            <a:off x="0" y="678425"/>
            <a:ext cx="12192000" cy="8320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ABOUT US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0E94371B-BB1D-B545-2A19-5465826BC9DB}"/>
              </a:ext>
            </a:extLst>
          </p:cNvPr>
          <p:cNvSpPr/>
          <p:nvPr/>
        </p:nvSpPr>
        <p:spPr>
          <a:xfrm>
            <a:off x="0" y="2812023"/>
            <a:ext cx="12192000" cy="1433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CHOOSE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5" name="אליפסה 14">
            <a:hlinkClick r:id="rId2" action="ppaction://hlinksldjump"/>
            <a:extLst>
              <a:ext uri="{FF2B5EF4-FFF2-40B4-BE49-F238E27FC236}">
                <a16:creationId xmlns:a16="http://schemas.microsoft.com/office/drawing/2014/main" id="{224AF41A-05C7-06B8-6441-711EA5B72803}"/>
              </a:ext>
            </a:extLst>
          </p:cNvPr>
          <p:cNvSpPr/>
          <p:nvPr/>
        </p:nvSpPr>
        <p:spPr>
          <a:xfrm>
            <a:off x="3038169" y="3164758"/>
            <a:ext cx="2035275" cy="8160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RETAURANT</a:t>
            </a:r>
            <a:endParaRPr lang="he-IL" dirty="0"/>
          </a:p>
        </p:txBody>
      </p:sp>
      <p:sp>
        <p:nvSpPr>
          <p:cNvPr id="16" name="אליפסה 15">
            <a:hlinkClick r:id="rId3" action="ppaction://hlinksldjump"/>
            <a:extLst>
              <a:ext uri="{FF2B5EF4-FFF2-40B4-BE49-F238E27FC236}">
                <a16:creationId xmlns:a16="http://schemas.microsoft.com/office/drawing/2014/main" id="{C718A053-3F91-7D3D-5E01-3098E0216AEB}"/>
              </a:ext>
            </a:extLst>
          </p:cNvPr>
          <p:cNvSpPr/>
          <p:nvPr/>
        </p:nvSpPr>
        <p:spPr>
          <a:xfrm>
            <a:off x="7089062" y="3204089"/>
            <a:ext cx="2035275" cy="8160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EVENT</a:t>
            </a:r>
            <a:endParaRPr lang="he-IL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24D5E3B5-32C9-AFDC-CA04-CB50C9C93A73}"/>
              </a:ext>
            </a:extLst>
          </p:cNvPr>
          <p:cNvSpPr/>
          <p:nvPr/>
        </p:nvSpPr>
        <p:spPr>
          <a:xfrm>
            <a:off x="737418" y="4532672"/>
            <a:ext cx="3952568" cy="2261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3997C72E-A9AA-A8FB-FB55-33D403B94B5B}"/>
              </a:ext>
            </a:extLst>
          </p:cNvPr>
          <p:cNvSpPr/>
          <p:nvPr/>
        </p:nvSpPr>
        <p:spPr>
          <a:xfrm>
            <a:off x="7502016" y="4532671"/>
            <a:ext cx="3809998" cy="2261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6E5ACE89-4C2A-4A7C-A44D-57195700F130}"/>
              </a:ext>
            </a:extLst>
          </p:cNvPr>
          <p:cNvSpPr/>
          <p:nvPr/>
        </p:nvSpPr>
        <p:spPr>
          <a:xfrm>
            <a:off x="1553497" y="4532671"/>
            <a:ext cx="2273710" cy="54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HOT RESTAUEANTS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AF17F007-B558-BE4D-8853-811263592345}"/>
              </a:ext>
            </a:extLst>
          </p:cNvPr>
          <p:cNvSpPr/>
          <p:nvPr/>
        </p:nvSpPr>
        <p:spPr>
          <a:xfrm>
            <a:off x="8341442" y="4532671"/>
            <a:ext cx="2273710" cy="54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HOT EVENTS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A0776640-89BF-371E-1A69-D01AC8E7B292}"/>
              </a:ext>
            </a:extLst>
          </p:cNvPr>
          <p:cNvSpPr/>
          <p:nvPr/>
        </p:nvSpPr>
        <p:spPr>
          <a:xfrm>
            <a:off x="2694039" y="1681316"/>
            <a:ext cx="5647403" cy="9057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מלבן: פינות מעוגלות 21">
            <a:hlinkClick r:id="rId4" action="ppaction://hlinksldjump"/>
            <a:extLst>
              <a:ext uri="{FF2B5EF4-FFF2-40B4-BE49-F238E27FC236}">
                <a16:creationId xmlns:a16="http://schemas.microsoft.com/office/drawing/2014/main" id="{F93623E3-040F-E12E-42B6-531F1FC76E80}"/>
              </a:ext>
            </a:extLst>
          </p:cNvPr>
          <p:cNvSpPr/>
          <p:nvPr/>
        </p:nvSpPr>
        <p:spPr>
          <a:xfrm>
            <a:off x="1160206" y="5367181"/>
            <a:ext cx="1877963" cy="4338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RESTAURANT A</a:t>
            </a:r>
            <a:endParaRPr lang="he-IL" dirty="0"/>
          </a:p>
        </p:txBody>
      </p:sp>
      <p:sp>
        <p:nvSpPr>
          <p:cNvPr id="23" name="מלבן: פינות מעוגלות 22">
            <a:hlinkClick r:id="rId5" action="ppaction://hlinksldjump"/>
            <a:extLst>
              <a:ext uri="{FF2B5EF4-FFF2-40B4-BE49-F238E27FC236}">
                <a16:creationId xmlns:a16="http://schemas.microsoft.com/office/drawing/2014/main" id="{B6D34DF9-9FD1-CE48-347F-7E6F93B3D233}"/>
              </a:ext>
            </a:extLst>
          </p:cNvPr>
          <p:cNvSpPr/>
          <p:nvPr/>
        </p:nvSpPr>
        <p:spPr>
          <a:xfrm>
            <a:off x="7929716" y="5367181"/>
            <a:ext cx="1877963" cy="4338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EVENT A</a:t>
            </a:r>
            <a:endParaRPr lang="he-IL" dirty="0"/>
          </a:p>
        </p:txBody>
      </p:sp>
      <p:sp>
        <p:nvSpPr>
          <p:cNvPr id="24" name="מלבן: פינות מעוגלות 23">
            <a:hlinkClick r:id="rId6" action="ppaction://hlinksldjump"/>
            <a:extLst>
              <a:ext uri="{FF2B5EF4-FFF2-40B4-BE49-F238E27FC236}">
                <a16:creationId xmlns:a16="http://schemas.microsoft.com/office/drawing/2014/main" id="{5DD65101-B6D8-3578-5CFD-F9706C7BA60D}"/>
              </a:ext>
            </a:extLst>
          </p:cNvPr>
          <p:cNvSpPr/>
          <p:nvPr/>
        </p:nvSpPr>
        <p:spPr>
          <a:xfrm>
            <a:off x="3038168" y="1966452"/>
            <a:ext cx="2153263" cy="3564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GO TO MAP</a:t>
            </a:r>
            <a:endParaRPr lang="he-IL" dirty="0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CB320430-E12E-47C6-A1F5-21088E050718}"/>
              </a:ext>
            </a:extLst>
          </p:cNvPr>
          <p:cNvSpPr/>
          <p:nvPr/>
        </p:nvSpPr>
        <p:spPr>
          <a:xfrm>
            <a:off x="6415550" y="2299514"/>
            <a:ext cx="1514166" cy="287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EVENT</a:t>
            </a:r>
            <a:endParaRPr lang="he-IL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06BAC5A7-5739-7372-AF51-E1D55DBE0938}"/>
              </a:ext>
            </a:extLst>
          </p:cNvPr>
          <p:cNvSpPr/>
          <p:nvPr/>
        </p:nvSpPr>
        <p:spPr>
          <a:xfrm>
            <a:off x="6415550" y="1979967"/>
            <a:ext cx="1514166" cy="309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RETURANT</a:t>
            </a:r>
            <a:endParaRPr lang="he-IL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825ED403-00A9-DB58-0765-284E671FC912}"/>
              </a:ext>
            </a:extLst>
          </p:cNvPr>
          <p:cNvSpPr/>
          <p:nvPr/>
        </p:nvSpPr>
        <p:spPr>
          <a:xfrm>
            <a:off x="6415550" y="1712048"/>
            <a:ext cx="1514166" cy="25440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CHOOSE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5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82BD1DF7-D0E2-E9B7-B136-978C40C640F2}"/>
              </a:ext>
            </a:extLst>
          </p:cNvPr>
          <p:cNvSpPr/>
          <p:nvPr/>
        </p:nvSpPr>
        <p:spPr>
          <a:xfrm>
            <a:off x="0" y="0"/>
            <a:ext cx="12192000" cy="54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RESTURANTS</a:t>
            </a:r>
            <a:endParaRPr lang="he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EE76BC7-0248-A2B3-A03D-DC09C681D732}"/>
              </a:ext>
            </a:extLst>
          </p:cNvPr>
          <p:cNvSpPr/>
          <p:nvPr/>
        </p:nvSpPr>
        <p:spPr>
          <a:xfrm>
            <a:off x="10903974" y="0"/>
            <a:ext cx="1288026" cy="5407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LOGO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E9D2262-16FB-8CF6-4BB9-69C663B6FBD1}"/>
              </a:ext>
            </a:extLst>
          </p:cNvPr>
          <p:cNvSpPr/>
          <p:nvPr/>
        </p:nvSpPr>
        <p:spPr>
          <a:xfrm>
            <a:off x="0" y="540772"/>
            <a:ext cx="12192000" cy="8849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B3F2D0C-D20C-5B4B-F171-762E8F25B5F8}"/>
              </a:ext>
            </a:extLst>
          </p:cNvPr>
          <p:cNvSpPr/>
          <p:nvPr/>
        </p:nvSpPr>
        <p:spPr>
          <a:xfrm>
            <a:off x="0" y="1425677"/>
            <a:ext cx="7767484" cy="5432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RESTAURANTS LIST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A010D15-BB63-C848-F135-9A5FC3AF1A50}"/>
              </a:ext>
            </a:extLst>
          </p:cNvPr>
          <p:cNvSpPr/>
          <p:nvPr/>
        </p:nvSpPr>
        <p:spPr>
          <a:xfrm>
            <a:off x="521110" y="2566219"/>
            <a:ext cx="6764593" cy="109138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27034EC6-1030-45FF-36DA-495CF6072687}"/>
              </a:ext>
            </a:extLst>
          </p:cNvPr>
          <p:cNvSpPr/>
          <p:nvPr/>
        </p:nvSpPr>
        <p:spPr>
          <a:xfrm>
            <a:off x="501445" y="5314336"/>
            <a:ext cx="6764593" cy="109138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836807A-3E75-BB08-D89E-B630DE619B18}"/>
              </a:ext>
            </a:extLst>
          </p:cNvPr>
          <p:cNvSpPr/>
          <p:nvPr/>
        </p:nvSpPr>
        <p:spPr>
          <a:xfrm>
            <a:off x="5840361" y="2762865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PHOTO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C212358-0771-E614-52F2-1FBB02FAC4E0}"/>
              </a:ext>
            </a:extLst>
          </p:cNvPr>
          <p:cNvSpPr/>
          <p:nvPr/>
        </p:nvSpPr>
        <p:spPr>
          <a:xfrm>
            <a:off x="1455174" y="2762863"/>
            <a:ext cx="14109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INFO/TAGS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54F3E0AD-2DC3-B85C-D5D8-F6EFE251A109}"/>
              </a:ext>
            </a:extLst>
          </p:cNvPr>
          <p:cNvSpPr/>
          <p:nvPr/>
        </p:nvSpPr>
        <p:spPr>
          <a:xfrm>
            <a:off x="3018503" y="2762863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BOOK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DC0829C-C0CD-4100-E7E2-7EF2B3A04CCC}"/>
              </a:ext>
            </a:extLst>
          </p:cNvPr>
          <p:cNvSpPr/>
          <p:nvPr/>
        </p:nvSpPr>
        <p:spPr>
          <a:xfrm>
            <a:off x="4429432" y="2762864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MENU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A908749-462C-A239-E71B-774CA30A5170}"/>
              </a:ext>
            </a:extLst>
          </p:cNvPr>
          <p:cNvSpPr/>
          <p:nvPr/>
        </p:nvSpPr>
        <p:spPr>
          <a:xfrm>
            <a:off x="1455173" y="5432323"/>
            <a:ext cx="14109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INFO/TAGS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87C0A97D-09EF-5239-69B7-25E14114B57D}"/>
              </a:ext>
            </a:extLst>
          </p:cNvPr>
          <p:cNvSpPr/>
          <p:nvPr/>
        </p:nvSpPr>
        <p:spPr>
          <a:xfrm>
            <a:off x="3018502" y="5422491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BOOK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5F9B2FD0-C9A2-770D-02BF-52F92877C7E0}"/>
              </a:ext>
            </a:extLst>
          </p:cNvPr>
          <p:cNvSpPr/>
          <p:nvPr/>
        </p:nvSpPr>
        <p:spPr>
          <a:xfrm>
            <a:off x="4429431" y="5447071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MENU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04AB0FE7-3D75-E1C0-947A-6150AE1F6190}"/>
              </a:ext>
            </a:extLst>
          </p:cNvPr>
          <p:cNvSpPr/>
          <p:nvPr/>
        </p:nvSpPr>
        <p:spPr>
          <a:xfrm>
            <a:off x="5840360" y="5432323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PHOTO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493ED2A-085D-9152-D8F6-7E293EDA4B81}"/>
              </a:ext>
            </a:extLst>
          </p:cNvPr>
          <p:cNvSpPr/>
          <p:nvPr/>
        </p:nvSpPr>
        <p:spPr>
          <a:xfrm>
            <a:off x="7767483" y="1425677"/>
            <a:ext cx="4424517" cy="543232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/>
              <a:t>MAPS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16294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9703-EFC8-340F-B9FF-020C9EA3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4BFA3C98-8FE0-A348-DFC9-B32E43C33A9A}"/>
              </a:ext>
            </a:extLst>
          </p:cNvPr>
          <p:cNvSpPr/>
          <p:nvPr/>
        </p:nvSpPr>
        <p:spPr>
          <a:xfrm>
            <a:off x="0" y="0"/>
            <a:ext cx="12192000" cy="54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EVENTS</a:t>
            </a:r>
            <a:endParaRPr lang="he-IL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EAAF8B4-561A-0448-3631-1D6E767FA99B}"/>
              </a:ext>
            </a:extLst>
          </p:cNvPr>
          <p:cNvSpPr/>
          <p:nvPr/>
        </p:nvSpPr>
        <p:spPr>
          <a:xfrm>
            <a:off x="10903974" y="0"/>
            <a:ext cx="1288026" cy="5407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LOGO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EA3BDA9-BE29-BDA7-990B-5B6332B542FD}"/>
              </a:ext>
            </a:extLst>
          </p:cNvPr>
          <p:cNvSpPr/>
          <p:nvPr/>
        </p:nvSpPr>
        <p:spPr>
          <a:xfrm>
            <a:off x="0" y="1283108"/>
            <a:ext cx="12192000" cy="6440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– FOR PUBLICK EVENTS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7FC15CA-6422-8CB5-AB28-10EC5DFFD3D5}"/>
              </a:ext>
            </a:extLst>
          </p:cNvPr>
          <p:cNvSpPr/>
          <p:nvPr/>
        </p:nvSpPr>
        <p:spPr>
          <a:xfrm>
            <a:off x="0" y="1927123"/>
            <a:ext cx="7767484" cy="49308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EVENTS LIST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FB13B9FB-E7D9-482F-1AB8-4F6AAA39574B}"/>
              </a:ext>
            </a:extLst>
          </p:cNvPr>
          <p:cNvSpPr/>
          <p:nvPr/>
        </p:nvSpPr>
        <p:spPr>
          <a:xfrm>
            <a:off x="521110" y="2566219"/>
            <a:ext cx="6764593" cy="10913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D312FA7B-3AFE-0291-0758-5277103BA223}"/>
              </a:ext>
            </a:extLst>
          </p:cNvPr>
          <p:cNvSpPr/>
          <p:nvPr/>
        </p:nvSpPr>
        <p:spPr>
          <a:xfrm>
            <a:off x="501445" y="5314336"/>
            <a:ext cx="6764593" cy="10913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6379B04-D383-F2AF-72D4-0123AC9D952A}"/>
              </a:ext>
            </a:extLst>
          </p:cNvPr>
          <p:cNvSpPr/>
          <p:nvPr/>
        </p:nvSpPr>
        <p:spPr>
          <a:xfrm>
            <a:off x="5840361" y="2762865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PHOTOS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EB2C8AA6-A694-D29C-60EF-C01877E3109F}"/>
              </a:ext>
            </a:extLst>
          </p:cNvPr>
          <p:cNvSpPr/>
          <p:nvPr/>
        </p:nvSpPr>
        <p:spPr>
          <a:xfrm>
            <a:off x="1455174" y="2762863"/>
            <a:ext cx="14109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INFO/TAGS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5FD7F53-0573-1B0A-93D5-7CFBB2EAEC24}"/>
              </a:ext>
            </a:extLst>
          </p:cNvPr>
          <p:cNvSpPr/>
          <p:nvPr/>
        </p:nvSpPr>
        <p:spPr>
          <a:xfrm>
            <a:off x="3018503" y="2762863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BOOK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39AF1B0-1A0C-FB66-1C4B-2E476340E5F0}"/>
              </a:ext>
            </a:extLst>
          </p:cNvPr>
          <p:cNvSpPr/>
          <p:nvPr/>
        </p:nvSpPr>
        <p:spPr>
          <a:xfrm>
            <a:off x="4429432" y="2762864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D39453B-CA74-C291-5645-E1D237E1109C}"/>
              </a:ext>
            </a:extLst>
          </p:cNvPr>
          <p:cNvSpPr/>
          <p:nvPr/>
        </p:nvSpPr>
        <p:spPr>
          <a:xfrm>
            <a:off x="1455173" y="5432323"/>
            <a:ext cx="14109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INFO/TAGS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DC88F33-7E3B-1687-9CCF-C2AEEE6F61C2}"/>
              </a:ext>
            </a:extLst>
          </p:cNvPr>
          <p:cNvSpPr/>
          <p:nvPr/>
        </p:nvSpPr>
        <p:spPr>
          <a:xfrm>
            <a:off x="3018502" y="5422491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BOOK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6CC3336-29F3-C44A-611C-8B3DDBC091A2}"/>
              </a:ext>
            </a:extLst>
          </p:cNvPr>
          <p:cNvSpPr/>
          <p:nvPr/>
        </p:nvSpPr>
        <p:spPr>
          <a:xfrm>
            <a:off x="4429431" y="5447071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83018A9-55AB-D4DA-01F4-7EE075A58029}"/>
              </a:ext>
            </a:extLst>
          </p:cNvPr>
          <p:cNvSpPr/>
          <p:nvPr/>
        </p:nvSpPr>
        <p:spPr>
          <a:xfrm>
            <a:off x="5840360" y="5432323"/>
            <a:ext cx="1258529" cy="80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PHOTOS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9519EE2-E128-0255-D818-0C709E5653D1}"/>
              </a:ext>
            </a:extLst>
          </p:cNvPr>
          <p:cNvSpPr/>
          <p:nvPr/>
        </p:nvSpPr>
        <p:spPr>
          <a:xfrm>
            <a:off x="7767484" y="1927122"/>
            <a:ext cx="4424517" cy="49308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/>
              <a:t>MAPS</a:t>
            </a:r>
            <a:endParaRPr lang="he-IL" sz="40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B10145D1-D9C4-90CA-427D-425D24792611}"/>
              </a:ext>
            </a:extLst>
          </p:cNvPr>
          <p:cNvSpPr/>
          <p:nvPr/>
        </p:nvSpPr>
        <p:spPr>
          <a:xfrm>
            <a:off x="0" y="535853"/>
            <a:ext cx="12192000" cy="7472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FILL EVENT ID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78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F2E3556-227A-959C-0011-C8F99B911534}"/>
              </a:ext>
            </a:extLst>
          </p:cNvPr>
          <p:cNvSpPr/>
          <p:nvPr/>
        </p:nvSpPr>
        <p:spPr>
          <a:xfrm>
            <a:off x="0" y="0"/>
            <a:ext cx="12192000" cy="54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RESTAURANT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C69115F-43D2-BBA9-DCEC-BDAA00B4B62B}"/>
              </a:ext>
            </a:extLst>
          </p:cNvPr>
          <p:cNvSpPr/>
          <p:nvPr/>
        </p:nvSpPr>
        <p:spPr>
          <a:xfrm>
            <a:off x="10903974" y="0"/>
            <a:ext cx="1288026" cy="5407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LOGO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82C19CC0-002B-6D25-2774-A4F01FA6F761}"/>
              </a:ext>
            </a:extLst>
          </p:cNvPr>
          <p:cNvSpPr/>
          <p:nvPr/>
        </p:nvSpPr>
        <p:spPr>
          <a:xfrm>
            <a:off x="1" y="540773"/>
            <a:ext cx="12192000" cy="63172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7EF01136-EABC-F72B-D32E-F827F1DBAC64}"/>
              </a:ext>
            </a:extLst>
          </p:cNvPr>
          <p:cNvSpPr/>
          <p:nvPr/>
        </p:nvSpPr>
        <p:spPr>
          <a:xfrm>
            <a:off x="2340077" y="747252"/>
            <a:ext cx="7482349" cy="9869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AOBUT US</a:t>
            </a:r>
            <a:endParaRPr lang="he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F0ECC7AA-0145-663F-C4E7-B6BA78C82360}"/>
              </a:ext>
            </a:extLst>
          </p:cNvPr>
          <p:cNvSpPr/>
          <p:nvPr/>
        </p:nvSpPr>
        <p:spPr>
          <a:xfrm>
            <a:off x="6410633" y="3110683"/>
            <a:ext cx="5491315" cy="111103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PHOTOS</a:t>
            </a:r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12A3CA58-9D13-984D-1496-4FD552B21360}"/>
              </a:ext>
            </a:extLst>
          </p:cNvPr>
          <p:cNvSpPr/>
          <p:nvPr/>
        </p:nvSpPr>
        <p:spPr>
          <a:xfrm>
            <a:off x="290052" y="3105765"/>
            <a:ext cx="5491315" cy="11159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EB09D080-0AFB-43EC-7FBA-E884704782E2}"/>
              </a:ext>
            </a:extLst>
          </p:cNvPr>
          <p:cNvSpPr/>
          <p:nvPr/>
        </p:nvSpPr>
        <p:spPr>
          <a:xfrm>
            <a:off x="2354825" y="1887788"/>
            <a:ext cx="7482349" cy="9869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SLOGANS/SPECIALS/ANNOUCMENT/SPECIAL SALES</a:t>
            </a:r>
            <a:endParaRPr lang="he-IL" dirty="0"/>
          </a:p>
        </p:txBody>
      </p:sp>
      <p:sp>
        <p:nvSpPr>
          <p:cNvPr id="11" name="מלבן: פינות מעוגלות 10">
            <a:hlinkClick r:id="rId2" action="ppaction://hlinksldjump"/>
            <a:extLst>
              <a:ext uri="{FF2B5EF4-FFF2-40B4-BE49-F238E27FC236}">
                <a16:creationId xmlns:a16="http://schemas.microsoft.com/office/drawing/2014/main" id="{9C7914A9-9840-105B-A2C7-A226A362F332}"/>
              </a:ext>
            </a:extLst>
          </p:cNvPr>
          <p:cNvSpPr/>
          <p:nvPr/>
        </p:nvSpPr>
        <p:spPr>
          <a:xfrm>
            <a:off x="3350341" y="4403012"/>
            <a:ext cx="5491315" cy="14176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BOOKING FORM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275CF76A-0B43-816B-AFE1-9D28C5CB327E}"/>
              </a:ext>
            </a:extLst>
          </p:cNvPr>
          <p:cNvSpPr/>
          <p:nvPr/>
        </p:nvSpPr>
        <p:spPr>
          <a:xfrm>
            <a:off x="1101214" y="5909038"/>
            <a:ext cx="9910916" cy="860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LINKS – SOCIAL MEDIA EXT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813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774F9-1E8E-58B4-9724-95720F9CB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ABDFED8-67AD-5E4B-2D69-42BF97654526}"/>
              </a:ext>
            </a:extLst>
          </p:cNvPr>
          <p:cNvSpPr/>
          <p:nvPr/>
        </p:nvSpPr>
        <p:spPr>
          <a:xfrm>
            <a:off x="0" y="0"/>
            <a:ext cx="12192000" cy="54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EVENT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5516BA72-651C-7551-DDCA-3D9BE6AAE030}"/>
              </a:ext>
            </a:extLst>
          </p:cNvPr>
          <p:cNvSpPr/>
          <p:nvPr/>
        </p:nvSpPr>
        <p:spPr>
          <a:xfrm>
            <a:off x="10903974" y="0"/>
            <a:ext cx="1288026" cy="5407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LOGO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3C5C90E-CA4F-0F2C-7DE1-8DC274F485EF}"/>
              </a:ext>
            </a:extLst>
          </p:cNvPr>
          <p:cNvSpPr/>
          <p:nvPr/>
        </p:nvSpPr>
        <p:spPr>
          <a:xfrm>
            <a:off x="1" y="540773"/>
            <a:ext cx="12192000" cy="63172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537CB766-57F5-B913-E292-E461AD9D70B2}"/>
              </a:ext>
            </a:extLst>
          </p:cNvPr>
          <p:cNvSpPr/>
          <p:nvPr/>
        </p:nvSpPr>
        <p:spPr>
          <a:xfrm>
            <a:off x="2340077" y="747252"/>
            <a:ext cx="7482349" cy="98691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AOBUT EVENT</a:t>
            </a:r>
            <a:endParaRPr lang="he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574FCA70-705B-EE0A-8851-8E39152B6379}"/>
              </a:ext>
            </a:extLst>
          </p:cNvPr>
          <p:cNvSpPr/>
          <p:nvPr/>
        </p:nvSpPr>
        <p:spPr>
          <a:xfrm>
            <a:off x="6410633" y="3110683"/>
            <a:ext cx="5491315" cy="11110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PHOTOS</a:t>
            </a:r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9FC1945A-8684-CB03-6A96-20F65733160A}"/>
              </a:ext>
            </a:extLst>
          </p:cNvPr>
          <p:cNvSpPr/>
          <p:nvPr/>
        </p:nvSpPr>
        <p:spPr>
          <a:xfrm>
            <a:off x="290052" y="3105765"/>
            <a:ext cx="5491315" cy="11159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861C414-1CFD-308D-90E4-31579A07999E}"/>
              </a:ext>
            </a:extLst>
          </p:cNvPr>
          <p:cNvSpPr/>
          <p:nvPr/>
        </p:nvSpPr>
        <p:spPr>
          <a:xfrm>
            <a:off x="2354825" y="1887788"/>
            <a:ext cx="7482349" cy="9869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SLOGANS/SPECIALS/ANNOUCMENT/SPECIAL SALES</a:t>
            </a:r>
            <a:endParaRPr lang="he-IL" dirty="0"/>
          </a:p>
        </p:txBody>
      </p:sp>
      <p:sp>
        <p:nvSpPr>
          <p:cNvPr id="11" name="מלבן: פינות מעוגלות 10">
            <a:hlinkClick r:id="rId2" action="ppaction://hlinksldjump"/>
            <a:extLst>
              <a:ext uri="{FF2B5EF4-FFF2-40B4-BE49-F238E27FC236}">
                <a16:creationId xmlns:a16="http://schemas.microsoft.com/office/drawing/2014/main" id="{80D0B842-F54F-E0DD-52AB-FDF7B48C0F59}"/>
              </a:ext>
            </a:extLst>
          </p:cNvPr>
          <p:cNvSpPr/>
          <p:nvPr/>
        </p:nvSpPr>
        <p:spPr>
          <a:xfrm>
            <a:off x="3350341" y="4403012"/>
            <a:ext cx="5491315" cy="14176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BOOKING FORM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63CFC812-E725-1D7A-5EB7-EDF47F58C9D5}"/>
              </a:ext>
            </a:extLst>
          </p:cNvPr>
          <p:cNvSpPr/>
          <p:nvPr/>
        </p:nvSpPr>
        <p:spPr>
          <a:xfrm>
            <a:off x="1101214" y="5909038"/>
            <a:ext cx="9910916" cy="860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LINKS – SOCIAL MEDIA EXT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080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8113DE0-AEAF-9C9D-EB7C-2A5AAECF8342}"/>
              </a:ext>
            </a:extLst>
          </p:cNvPr>
          <p:cNvSpPr/>
          <p:nvPr/>
        </p:nvSpPr>
        <p:spPr>
          <a:xfrm>
            <a:off x="0" y="0"/>
            <a:ext cx="12192000" cy="54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PLACE MAP</a:t>
            </a:r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82E16CF5-367A-2B7B-1581-FAEAD678935E}"/>
              </a:ext>
            </a:extLst>
          </p:cNvPr>
          <p:cNvSpPr/>
          <p:nvPr/>
        </p:nvSpPr>
        <p:spPr>
          <a:xfrm>
            <a:off x="10903974" y="0"/>
            <a:ext cx="1288026" cy="5407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LOGO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05C8B791-00AE-44F2-6A75-7A43D35AF2B1}"/>
              </a:ext>
            </a:extLst>
          </p:cNvPr>
          <p:cNvSpPr/>
          <p:nvPr/>
        </p:nvSpPr>
        <p:spPr>
          <a:xfrm>
            <a:off x="862781" y="1700051"/>
            <a:ext cx="10245212" cy="46542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7C36D02B-B09D-C458-9499-A0B0D3F79B91}"/>
              </a:ext>
            </a:extLst>
          </p:cNvPr>
          <p:cNvSpPr/>
          <p:nvPr/>
        </p:nvSpPr>
        <p:spPr>
          <a:xfrm>
            <a:off x="8111613" y="6063806"/>
            <a:ext cx="1592826" cy="29048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entrance</a:t>
            </a:r>
            <a:endParaRPr lang="he-IL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0CACC9B2-D579-6BF7-03E3-767BE8B12E71}"/>
              </a:ext>
            </a:extLst>
          </p:cNvPr>
          <p:cNvSpPr/>
          <p:nvPr/>
        </p:nvSpPr>
        <p:spPr>
          <a:xfrm>
            <a:off x="4832245" y="4782142"/>
            <a:ext cx="1396181" cy="3695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59C9DA2B-6A1B-4D66-1630-04C31EE61094}"/>
              </a:ext>
            </a:extLst>
          </p:cNvPr>
          <p:cNvSpPr/>
          <p:nvPr/>
        </p:nvSpPr>
        <p:spPr>
          <a:xfrm>
            <a:off x="4832244" y="5606282"/>
            <a:ext cx="1396181" cy="3695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1F872EE5-194A-22D9-CCA4-90C66DE57A71}"/>
              </a:ext>
            </a:extLst>
          </p:cNvPr>
          <p:cNvSpPr/>
          <p:nvPr/>
        </p:nvSpPr>
        <p:spPr>
          <a:xfrm>
            <a:off x="4994787" y="4792347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9194F5F0-2AFD-E37E-F1F8-EFE89FAFF828}"/>
              </a:ext>
            </a:extLst>
          </p:cNvPr>
          <p:cNvSpPr/>
          <p:nvPr/>
        </p:nvSpPr>
        <p:spPr>
          <a:xfrm>
            <a:off x="5229531" y="4797263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1EC942EC-0CF7-ED5C-B2F5-871B29CCAC0C}"/>
              </a:ext>
            </a:extLst>
          </p:cNvPr>
          <p:cNvSpPr/>
          <p:nvPr/>
        </p:nvSpPr>
        <p:spPr>
          <a:xfrm>
            <a:off x="5485785" y="4802179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88FF459-D4FF-E06C-AE7C-F53F46D32B38}"/>
              </a:ext>
            </a:extLst>
          </p:cNvPr>
          <p:cNvSpPr/>
          <p:nvPr/>
        </p:nvSpPr>
        <p:spPr>
          <a:xfrm>
            <a:off x="5972481" y="4797263"/>
            <a:ext cx="178211" cy="113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D91BE387-633E-E3D8-9759-1CCB189B1B29}"/>
              </a:ext>
            </a:extLst>
          </p:cNvPr>
          <p:cNvSpPr/>
          <p:nvPr/>
        </p:nvSpPr>
        <p:spPr>
          <a:xfrm>
            <a:off x="5719300" y="4792347"/>
            <a:ext cx="178211" cy="113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811BD829-A609-0517-1E2D-5298AD743C1B}"/>
              </a:ext>
            </a:extLst>
          </p:cNvPr>
          <p:cNvSpPr/>
          <p:nvPr/>
        </p:nvSpPr>
        <p:spPr>
          <a:xfrm>
            <a:off x="4994787" y="5045964"/>
            <a:ext cx="178211" cy="113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9E22FC38-3793-4202-D0AC-69E08A1130A2}"/>
              </a:ext>
            </a:extLst>
          </p:cNvPr>
          <p:cNvSpPr/>
          <p:nvPr/>
        </p:nvSpPr>
        <p:spPr>
          <a:xfrm>
            <a:off x="5229531" y="5056939"/>
            <a:ext cx="178211" cy="113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18E13369-745F-3993-2CA8-5D41AF6585C4}"/>
              </a:ext>
            </a:extLst>
          </p:cNvPr>
          <p:cNvSpPr/>
          <p:nvPr/>
        </p:nvSpPr>
        <p:spPr>
          <a:xfrm>
            <a:off x="5490085" y="5045964"/>
            <a:ext cx="178211" cy="113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FB87ACCA-3E0B-5A5C-1F9F-C93473975B0C}"/>
              </a:ext>
            </a:extLst>
          </p:cNvPr>
          <p:cNvSpPr/>
          <p:nvPr/>
        </p:nvSpPr>
        <p:spPr>
          <a:xfrm>
            <a:off x="5719299" y="5057815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4C5CB21D-B9EA-144B-DCA5-27CA0B9F498B}"/>
              </a:ext>
            </a:extLst>
          </p:cNvPr>
          <p:cNvSpPr/>
          <p:nvPr/>
        </p:nvSpPr>
        <p:spPr>
          <a:xfrm>
            <a:off x="5972481" y="5059652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43DA4C17-574F-85B6-4D17-5E88557BA16D}"/>
              </a:ext>
            </a:extLst>
          </p:cNvPr>
          <p:cNvSpPr/>
          <p:nvPr/>
        </p:nvSpPr>
        <p:spPr>
          <a:xfrm>
            <a:off x="4994787" y="5609558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5709F0A8-B5BD-6B5A-79DF-85C4D5581FC3}"/>
              </a:ext>
            </a:extLst>
          </p:cNvPr>
          <p:cNvSpPr/>
          <p:nvPr/>
        </p:nvSpPr>
        <p:spPr>
          <a:xfrm>
            <a:off x="5229530" y="5612497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F53135C9-4976-C861-E5CA-D6D16039B3E2}"/>
              </a:ext>
            </a:extLst>
          </p:cNvPr>
          <p:cNvSpPr/>
          <p:nvPr/>
        </p:nvSpPr>
        <p:spPr>
          <a:xfrm>
            <a:off x="5485786" y="5613595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9A4BE04E-EE18-9C89-3B60-90BD242F25B0}"/>
              </a:ext>
            </a:extLst>
          </p:cNvPr>
          <p:cNvSpPr/>
          <p:nvPr/>
        </p:nvSpPr>
        <p:spPr>
          <a:xfrm>
            <a:off x="5734970" y="5612497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933B1FDC-1F84-892B-A379-FAEF39587B81}"/>
              </a:ext>
            </a:extLst>
          </p:cNvPr>
          <p:cNvSpPr/>
          <p:nvPr/>
        </p:nvSpPr>
        <p:spPr>
          <a:xfrm>
            <a:off x="5972480" y="5608876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7F87A4F9-F4B9-C69E-A4D2-9CCC9FA20C33}"/>
              </a:ext>
            </a:extLst>
          </p:cNvPr>
          <p:cNvSpPr/>
          <p:nvPr/>
        </p:nvSpPr>
        <p:spPr>
          <a:xfrm>
            <a:off x="4994787" y="5852054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F0A51AA-DF94-9C1F-31F6-C0998EDFEE79}"/>
              </a:ext>
            </a:extLst>
          </p:cNvPr>
          <p:cNvSpPr/>
          <p:nvPr/>
        </p:nvSpPr>
        <p:spPr>
          <a:xfrm>
            <a:off x="5244278" y="5852054"/>
            <a:ext cx="178211" cy="113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F4F7B95F-CE3E-8DA9-1924-7E95677BE4F2}"/>
              </a:ext>
            </a:extLst>
          </p:cNvPr>
          <p:cNvSpPr/>
          <p:nvPr/>
        </p:nvSpPr>
        <p:spPr>
          <a:xfrm>
            <a:off x="5485784" y="5852762"/>
            <a:ext cx="178211" cy="113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04F9F917-19FB-9E03-A3F2-CA2C4097FC42}"/>
              </a:ext>
            </a:extLst>
          </p:cNvPr>
          <p:cNvSpPr/>
          <p:nvPr/>
        </p:nvSpPr>
        <p:spPr>
          <a:xfrm>
            <a:off x="5746643" y="5850332"/>
            <a:ext cx="178211" cy="113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A43636B8-70F8-8E2D-5618-957AA2E41CE0}"/>
              </a:ext>
            </a:extLst>
          </p:cNvPr>
          <p:cNvSpPr/>
          <p:nvPr/>
        </p:nvSpPr>
        <p:spPr>
          <a:xfrm>
            <a:off x="5985387" y="5853654"/>
            <a:ext cx="178211" cy="113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>
            <a:extLst>
              <a:ext uri="{FF2B5EF4-FFF2-40B4-BE49-F238E27FC236}">
                <a16:creationId xmlns:a16="http://schemas.microsoft.com/office/drawing/2014/main" id="{003C98C7-631A-CB6E-6D8E-7B76819D8AE3}"/>
              </a:ext>
            </a:extLst>
          </p:cNvPr>
          <p:cNvSpPr/>
          <p:nvPr/>
        </p:nvSpPr>
        <p:spPr>
          <a:xfrm>
            <a:off x="5530336" y="5211258"/>
            <a:ext cx="89105" cy="658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>
            <a:extLst>
              <a:ext uri="{FF2B5EF4-FFF2-40B4-BE49-F238E27FC236}">
                <a16:creationId xmlns:a16="http://schemas.microsoft.com/office/drawing/2014/main" id="{9700878C-F367-F98E-CADE-088C2B557146}"/>
              </a:ext>
            </a:extLst>
          </p:cNvPr>
          <p:cNvSpPr/>
          <p:nvPr/>
        </p:nvSpPr>
        <p:spPr>
          <a:xfrm>
            <a:off x="5534944" y="5343067"/>
            <a:ext cx="89105" cy="658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>
            <a:extLst>
              <a:ext uri="{FF2B5EF4-FFF2-40B4-BE49-F238E27FC236}">
                <a16:creationId xmlns:a16="http://schemas.microsoft.com/office/drawing/2014/main" id="{996B79AE-317E-512C-3DE5-A37EC4130911}"/>
              </a:ext>
            </a:extLst>
          </p:cNvPr>
          <p:cNvSpPr/>
          <p:nvPr/>
        </p:nvSpPr>
        <p:spPr>
          <a:xfrm>
            <a:off x="5538320" y="5466314"/>
            <a:ext cx="89105" cy="658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56CCD772-E3D9-C455-A6B0-EC50B27A9405}"/>
              </a:ext>
            </a:extLst>
          </p:cNvPr>
          <p:cNvSpPr/>
          <p:nvPr/>
        </p:nvSpPr>
        <p:spPr>
          <a:xfrm>
            <a:off x="8662219" y="3008671"/>
            <a:ext cx="1045597" cy="2048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Dance floor</a:t>
            </a:r>
            <a:endParaRPr lang="he-IL" sz="1000" dirty="0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36D2D63A-E997-00C5-EF49-C267B9A2CE00}"/>
              </a:ext>
            </a:extLst>
          </p:cNvPr>
          <p:cNvSpPr/>
          <p:nvPr/>
        </p:nvSpPr>
        <p:spPr>
          <a:xfrm>
            <a:off x="9851923" y="2888295"/>
            <a:ext cx="1135007" cy="22634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STAGE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10734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A3F5D800-B9C6-4AD8-DC3E-17020296C8DC}"/>
              </a:ext>
            </a:extLst>
          </p:cNvPr>
          <p:cNvSpPr/>
          <p:nvPr/>
        </p:nvSpPr>
        <p:spPr>
          <a:xfrm>
            <a:off x="0" y="0"/>
            <a:ext cx="12192000" cy="54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GLOBAL MAP</a:t>
            </a:r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0186344E-1DEB-D305-C0D5-01B51DAF1180}"/>
              </a:ext>
            </a:extLst>
          </p:cNvPr>
          <p:cNvSpPr/>
          <p:nvPr/>
        </p:nvSpPr>
        <p:spPr>
          <a:xfrm>
            <a:off x="10903974" y="0"/>
            <a:ext cx="1288026" cy="5407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LOGO</a:t>
            </a:r>
            <a:endParaRPr lang="he-IL" dirty="0"/>
          </a:p>
        </p:txBody>
      </p:sp>
      <p:pic>
        <p:nvPicPr>
          <p:cNvPr id="1026" name="Picture 2" descr="How to change map type in Google Maps on Android - Guidebooks with Google">
            <a:extLst>
              <a:ext uri="{FF2B5EF4-FFF2-40B4-BE49-F238E27FC236}">
                <a16:creationId xmlns:a16="http://schemas.microsoft.com/office/drawing/2014/main" id="{D3FB6903-9259-AEAA-71D4-FD614DAD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772"/>
            <a:ext cx="12192000" cy="63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943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121</Words>
  <Application>Microsoft Office PowerPoint</Application>
  <PresentationFormat>מסך רחב</PresentationFormat>
  <Paragraphs>100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 khatib</dc:creator>
  <cp:lastModifiedBy>sami khatib</cp:lastModifiedBy>
  <cp:revision>3</cp:revision>
  <dcterms:created xsi:type="dcterms:W3CDTF">2025-06-25T15:16:00Z</dcterms:created>
  <dcterms:modified xsi:type="dcterms:W3CDTF">2025-06-25T16:24:54Z</dcterms:modified>
</cp:coreProperties>
</file>