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63" r:id="rId6"/>
    <p:sldId id="279" r:id="rId7"/>
    <p:sldId id="258" r:id="rId8"/>
    <p:sldId id="280" r:id="rId9"/>
    <p:sldId id="281" r:id="rId10"/>
    <p:sldId id="282" r:id="rId11"/>
    <p:sldId id="269" r:id="rId12"/>
    <p:sldId id="283" r:id="rId13"/>
    <p:sldId id="284" r:id="rId14"/>
    <p:sldId id="285" r:id="rId15"/>
    <p:sldId id="286" r:id="rId16"/>
    <p:sldId id="287" r:id="rId17"/>
    <p:sldId id="288" r:id="rId18"/>
    <p:sldId id="276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D0EB"/>
    <a:srgbClr val="6065D0"/>
    <a:srgbClr val="42B8E5"/>
    <a:srgbClr val="3898F8"/>
    <a:srgbClr val="3CA1F4"/>
    <a:srgbClr val="6E4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76" y="7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4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30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5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903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2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8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043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3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5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4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6384-390C-4D47-A2DD-40123921A03B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6751-3288-4C8A-8D95-B231E9AF15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9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5436296" y="-12526"/>
            <a:ext cx="6755703" cy="6588968"/>
          </a:xfrm>
          <a:custGeom>
            <a:avLst/>
            <a:gdLst>
              <a:gd name="connsiteX0" fmla="*/ 635964 w 6137564"/>
              <a:gd name="connsiteY0" fmla="*/ 0 h 5986085"/>
              <a:gd name="connsiteX1" fmla="*/ 6137564 w 6137564"/>
              <a:gd name="connsiteY1" fmla="*/ 0 h 5986085"/>
              <a:gd name="connsiteX2" fmla="*/ 6137564 w 6137564"/>
              <a:gd name="connsiteY2" fmla="*/ 5242411 h 5986085"/>
              <a:gd name="connsiteX3" fmla="*/ 6025746 w 6137564"/>
              <a:gd name="connsiteY3" fmla="*/ 5326027 h 5986085"/>
              <a:gd name="connsiteX4" fmla="*/ 3864864 w 6137564"/>
              <a:gd name="connsiteY4" fmla="*/ 5986085 h 5986085"/>
              <a:gd name="connsiteX5" fmla="*/ 0 w 6137564"/>
              <a:gd name="connsiteY5" fmla="*/ 2121221 h 5986085"/>
              <a:gd name="connsiteX6" fmla="*/ 466469 w 6137564"/>
              <a:gd name="connsiteY6" fmla="*/ 278998 h 59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7564" h="5986085">
                <a:moveTo>
                  <a:pt x="635964" y="0"/>
                </a:moveTo>
                <a:lnTo>
                  <a:pt x="6137564" y="0"/>
                </a:lnTo>
                <a:lnTo>
                  <a:pt x="6137564" y="5242411"/>
                </a:lnTo>
                <a:lnTo>
                  <a:pt x="6025746" y="5326027"/>
                </a:lnTo>
                <a:cubicBezTo>
                  <a:pt x="5408910" y="5742754"/>
                  <a:pt x="4665303" y="5986085"/>
                  <a:pt x="3864864" y="5986085"/>
                </a:cubicBezTo>
                <a:cubicBezTo>
                  <a:pt x="1730359" y="5986085"/>
                  <a:pt x="0" y="4255726"/>
                  <a:pt x="0" y="2121221"/>
                </a:cubicBezTo>
                <a:cubicBezTo>
                  <a:pt x="0" y="1454188"/>
                  <a:pt x="168981" y="826623"/>
                  <a:pt x="466469" y="278998"/>
                </a:cubicBezTo>
                <a:close/>
              </a:path>
            </a:pathLst>
          </a:custGeom>
          <a:gradFill flip="none" rotWithShape="1">
            <a:gsLst>
              <a:gs pos="0">
                <a:srgbClr val="6065D0"/>
              </a:gs>
              <a:gs pos="100000">
                <a:srgbClr val="05D0EB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923" y="2390947"/>
            <a:ext cx="4698899" cy="1001541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6065D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3D LED CUBE</a:t>
            </a:r>
            <a:endParaRPr lang="es-ES" sz="4800" dirty="0">
              <a:solidFill>
                <a:srgbClr val="6065D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48" y="3392488"/>
            <a:ext cx="4752048" cy="882280"/>
          </a:xfrm>
        </p:spPr>
        <p:txBody>
          <a:bodyPr/>
          <a:lstStyle/>
          <a:p>
            <a:pPr algn="l"/>
            <a:r>
              <a:rPr lang="bg-BG" dirty="0" smtClean="0">
                <a:latin typeface="Panton Light Caps" panose="00000300000000000000" pitchFamily="50" charset="0"/>
              </a:rPr>
              <a:t>От: Георги, Самуил, Стефан,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 algn="l"/>
            <a:r>
              <a:rPr lang="bg-BG" dirty="0" smtClean="0">
                <a:latin typeface="Panton Light Caps" panose="00000300000000000000" pitchFamily="50" charset="0"/>
              </a:rPr>
              <a:t>Слав и СиЯна</a:t>
            </a:r>
            <a:endParaRPr lang="es-ES" dirty="0">
              <a:latin typeface="Panton Light Caps" panose="00000300000000000000" pitchFamily="50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25" y="1107642"/>
            <a:ext cx="6422270" cy="45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6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Основни методи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7759"/>
            <a:ext cx="10515600" cy="426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setVoxel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x,y,z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clearVoxel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x,y,z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getVoxel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x,y,z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shift</a:t>
            </a:r>
            <a:r>
              <a:rPr lang="es-ES" dirty="0">
                <a:latin typeface="Panton Light Caps" panose="00000300000000000000" pitchFamily="50" charset="0"/>
              </a:rPr>
              <a:t>(</a:t>
            </a:r>
            <a:r>
              <a:rPr lang="es-ES" dirty="0" err="1">
                <a:latin typeface="Panton Light Caps" panose="00000300000000000000" pitchFamily="50" charset="0"/>
              </a:rPr>
              <a:t>dir</a:t>
            </a:r>
            <a:r>
              <a:rPr lang="es-ES" dirty="0">
                <a:latin typeface="Panton Light Caps" panose="00000300000000000000" pitchFamily="50" charset="0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>
                <a:latin typeface="Panton Light Caps" panose="00000300000000000000" pitchFamily="50" charset="0"/>
              </a:rPr>
              <a:t>fill</a:t>
            </a:r>
            <a:r>
              <a:rPr lang="es-ES" dirty="0">
                <a:latin typeface="Panton Light Caps" panose="00000300000000000000" pitchFamily="50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9549"/>
          <a:stretch/>
        </p:blipFill>
        <p:spPr>
          <a:xfrm>
            <a:off x="4806972" y="2012296"/>
            <a:ext cx="7288766" cy="1044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3325" b="34795"/>
          <a:stretch/>
        </p:blipFill>
        <p:spPr>
          <a:xfrm>
            <a:off x="4806972" y="3155576"/>
            <a:ext cx="7288766" cy="109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4421"/>
          <a:stretch/>
        </p:blipFill>
        <p:spPr>
          <a:xfrm>
            <a:off x="4806972" y="4222376"/>
            <a:ext cx="7288766" cy="12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45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494976" y="2791464"/>
            <a:ext cx="1202047" cy="1202047"/>
          </a:xfrm>
          <a:prstGeom prst="ellipse">
            <a:avLst/>
          </a:prstGeom>
          <a:gradFill flip="none" rotWithShape="1">
            <a:gsLst>
              <a:gs pos="0">
                <a:srgbClr val="6065D0"/>
              </a:gs>
              <a:gs pos="100000">
                <a:srgbClr val="05D0E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38475"/>
            <a:ext cx="9144000" cy="78105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аНИМАЦИИ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8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3" grpId="3" animBg="1"/>
      <p:bldP spid="3" grpId="4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Rain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6104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Plane boing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828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Symbol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7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glow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8348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Send Voxels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199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065D0"/>
                </a:solidFill>
                <a:latin typeface="Panton Black Caps" panose="00000400000000000000" pitchFamily="50" charset="0"/>
              </a:rPr>
              <a:t>Woop</a:t>
            </a:r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 </a:t>
            </a:r>
            <a:r>
              <a:rPr lang="en-US" dirty="0" err="1" smtClean="0">
                <a:solidFill>
                  <a:srgbClr val="6065D0"/>
                </a:solidFill>
                <a:latin typeface="Panton Black Caps" panose="00000400000000000000" pitchFamily="50" charset="0"/>
              </a:rPr>
              <a:t>Woop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786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/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Благодарим за вниманието</a:t>
            </a:r>
            <a:r>
              <a:rPr lang="en-US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97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462128" y="-30996"/>
            <a:ext cx="6755703" cy="6588968"/>
          </a:xfrm>
          <a:custGeom>
            <a:avLst/>
            <a:gdLst>
              <a:gd name="connsiteX0" fmla="*/ 635964 w 6137564"/>
              <a:gd name="connsiteY0" fmla="*/ 0 h 5986085"/>
              <a:gd name="connsiteX1" fmla="*/ 6137564 w 6137564"/>
              <a:gd name="connsiteY1" fmla="*/ 0 h 5986085"/>
              <a:gd name="connsiteX2" fmla="*/ 6137564 w 6137564"/>
              <a:gd name="connsiteY2" fmla="*/ 5242411 h 5986085"/>
              <a:gd name="connsiteX3" fmla="*/ 6025746 w 6137564"/>
              <a:gd name="connsiteY3" fmla="*/ 5326027 h 5986085"/>
              <a:gd name="connsiteX4" fmla="*/ 3864864 w 6137564"/>
              <a:gd name="connsiteY4" fmla="*/ 5986085 h 5986085"/>
              <a:gd name="connsiteX5" fmla="*/ 0 w 6137564"/>
              <a:gd name="connsiteY5" fmla="*/ 2121221 h 5986085"/>
              <a:gd name="connsiteX6" fmla="*/ 466469 w 6137564"/>
              <a:gd name="connsiteY6" fmla="*/ 278998 h 59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7564" h="5986085">
                <a:moveTo>
                  <a:pt x="635964" y="0"/>
                </a:moveTo>
                <a:lnTo>
                  <a:pt x="6137564" y="0"/>
                </a:lnTo>
                <a:lnTo>
                  <a:pt x="6137564" y="5242411"/>
                </a:lnTo>
                <a:lnTo>
                  <a:pt x="6025746" y="5326027"/>
                </a:lnTo>
                <a:cubicBezTo>
                  <a:pt x="5408910" y="5742754"/>
                  <a:pt x="4665303" y="5986085"/>
                  <a:pt x="3864864" y="5986085"/>
                </a:cubicBezTo>
                <a:cubicBezTo>
                  <a:pt x="1730359" y="5986085"/>
                  <a:pt x="0" y="4255726"/>
                  <a:pt x="0" y="2121221"/>
                </a:cubicBezTo>
                <a:cubicBezTo>
                  <a:pt x="0" y="1454188"/>
                  <a:pt x="168981" y="826623"/>
                  <a:pt x="466469" y="278998"/>
                </a:cubicBezTo>
                <a:close/>
              </a:path>
            </a:pathLst>
          </a:custGeom>
          <a:gradFill flip="none" rotWithShape="1">
            <a:gsLst>
              <a:gs pos="0">
                <a:srgbClr val="6065D0"/>
              </a:gs>
              <a:gs pos="100000">
                <a:srgbClr val="05D0EB"/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4577"/>
            <a:ext cx="5257800" cy="921234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Съдържание</a:t>
            </a:r>
            <a:endParaRPr lang="es-ES" dirty="0">
              <a:solidFill>
                <a:schemeClr val="bg1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723"/>
            <a:ext cx="10515600" cy="346417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Как го създадохме?</a:t>
            </a:r>
          </a:p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Хардуер</a:t>
            </a:r>
          </a:p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Софтуер</a:t>
            </a:r>
          </a:p>
          <a:p>
            <a:pPr>
              <a:lnSpc>
                <a:spcPct val="160000"/>
              </a:lnSpc>
            </a:pPr>
            <a:r>
              <a:rPr lang="bg-BG" dirty="0" smtClean="0">
                <a:solidFill>
                  <a:schemeClr val="bg1"/>
                </a:solidFill>
                <a:latin typeface="Panton Light Caps" panose="00000300000000000000" pitchFamily="50" charset="0"/>
              </a:rPr>
              <a:t>Анимации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19" y="934923"/>
            <a:ext cx="5723949" cy="491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90" y="1248320"/>
            <a:ext cx="4310440" cy="4288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Как </a:t>
            </a:r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го създадохме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?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 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723"/>
            <a:ext cx="10515600" cy="43287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Panton Light Caps" panose="00000300000000000000" pitchFamily="50" charset="0"/>
              </a:rPr>
              <a:t>I. </a:t>
            </a:r>
            <a:r>
              <a:rPr lang="bg-BG" dirty="0">
                <a:latin typeface="Panton Light Caps" panose="00000300000000000000" pitchFamily="50" charset="0"/>
              </a:rPr>
              <a:t>Хардуер</a:t>
            </a:r>
            <a:endParaRPr lang="en-US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bg-BG" dirty="0">
                <a:latin typeface="Panton Light Caps" panose="00000300000000000000" pitchFamily="50" charset="0"/>
              </a:rPr>
              <a:t>Поръчка на части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bg-BG" dirty="0" smtClean="0">
                <a:latin typeface="Panton Light Caps" panose="00000300000000000000" pitchFamily="50" charset="0"/>
              </a:rPr>
              <a:t>Светодиодна</a:t>
            </a:r>
            <a:r>
              <a:rPr lang="en-US" dirty="0" smtClean="0">
                <a:latin typeface="Panton Light Caps" panose="00000300000000000000" pitchFamily="50" charset="0"/>
              </a:rPr>
              <a:t> </a:t>
            </a:r>
            <a:r>
              <a:rPr lang="bg-BG" dirty="0" smtClean="0">
                <a:latin typeface="Panton Light Caps" panose="00000300000000000000" pitchFamily="50" charset="0"/>
              </a:rPr>
              <a:t>решетка</a:t>
            </a:r>
            <a:endParaRPr lang="bg-BG" dirty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bg-BG" dirty="0">
                <a:latin typeface="Panton Light Caps" panose="00000300000000000000" pitchFamily="50" charset="0"/>
              </a:rPr>
              <a:t>Запояване на елементите </a:t>
            </a:r>
            <a:r>
              <a:rPr lang="bg-BG" dirty="0" smtClean="0">
                <a:latin typeface="Panton Light Caps" panose="00000300000000000000" pitchFamily="50" charset="0"/>
              </a:rPr>
              <a:t>към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bg-BG" dirty="0" smtClean="0">
                <a:latin typeface="Panton Light Caps" panose="00000300000000000000" pitchFamily="50" charset="0"/>
              </a:rPr>
              <a:t>експерименталната </a:t>
            </a:r>
            <a:r>
              <a:rPr lang="bg-BG" dirty="0">
                <a:latin typeface="Panton Light Caps" panose="00000300000000000000" pitchFamily="50" charset="0"/>
              </a:rPr>
              <a:t>платка</a:t>
            </a:r>
          </a:p>
        </p:txBody>
      </p:sp>
    </p:spTree>
    <p:extLst>
      <p:ext uri="{BB962C8B-B14F-4D97-AF65-F5344CB8AC3E}">
        <p14:creationId xmlns:p14="http://schemas.microsoft.com/office/powerpoint/2010/main" val="421918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Как </a:t>
            </a:r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го създадохме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</a:rPr>
              <a:t>?</a:t>
            </a:r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 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006723"/>
            <a:ext cx="5107619" cy="34175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Panton Light Caps" panose="00000300000000000000" pitchFamily="50" charset="0"/>
              </a:rPr>
              <a:t>II. Софтуер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Разработка </a:t>
            </a:r>
            <a:r>
              <a:rPr lang="ru-RU" dirty="0">
                <a:latin typeface="Panton Light Caps" panose="00000300000000000000" pitchFamily="50" charset="0"/>
              </a:rPr>
              <a:t>на </a:t>
            </a:r>
            <a:r>
              <a:rPr lang="ru-RU" dirty="0" smtClean="0">
                <a:latin typeface="Panton Light Caps" panose="00000300000000000000" pitchFamily="50" charset="0"/>
              </a:rPr>
              <a:t>скелет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основните методи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анимации</a:t>
            </a:r>
            <a:endParaRPr lang="ru-RU" dirty="0">
              <a:latin typeface="Panton Light Caps" panose="00000300000000000000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2219138"/>
            <a:ext cx="4490987" cy="36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3038475"/>
            <a:ext cx="3486151" cy="78105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Хардуер</a:t>
            </a:r>
            <a:endParaRPr lang="es-ES" dirty="0">
              <a:latin typeface="Panton Black Caps" panose="000004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94" y="1174634"/>
            <a:ext cx="4597636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1" y="514540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Части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3114"/>
            <a:ext cx="4581648" cy="45816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9523"/>
            <a:ext cx="10515600" cy="48512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9 </a:t>
            </a:r>
            <a:r>
              <a:rPr lang="ru-RU" dirty="0">
                <a:latin typeface="Panton Light Caps" panose="00000300000000000000" pitchFamily="50" charset="0"/>
              </a:rPr>
              <a:t>броя интегрални схеми 74</a:t>
            </a:r>
            <a:r>
              <a:rPr lang="es-ES" dirty="0" smtClean="0">
                <a:latin typeface="Panton Light Caps" panose="00000300000000000000" pitchFamily="50" charset="0"/>
              </a:rPr>
              <a:t>CH595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66 </a:t>
            </a:r>
            <a:r>
              <a:rPr lang="ru-RU" dirty="0">
                <a:latin typeface="Panton Light Caps" panose="00000300000000000000" pitchFamily="50" charset="0"/>
              </a:rPr>
              <a:t>резистора 220 </a:t>
            </a:r>
            <a:r>
              <a:rPr lang="el-GR" dirty="0" smtClean="0">
                <a:latin typeface="Panton Light Caps" panose="00000300000000000000" pitchFamily="50" charset="0"/>
              </a:rPr>
              <a:t>Ω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l-GR" dirty="0" smtClean="0">
                <a:latin typeface="Panton Light Caps" panose="00000300000000000000" pitchFamily="50" charset="0"/>
              </a:rPr>
              <a:t>8 </a:t>
            </a:r>
            <a:r>
              <a:rPr lang="ru-RU" dirty="0">
                <a:latin typeface="Panton Light Caps" panose="00000300000000000000" pitchFamily="50" charset="0"/>
              </a:rPr>
              <a:t>транзистора </a:t>
            </a:r>
            <a:r>
              <a:rPr lang="es-ES" dirty="0" smtClean="0">
                <a:latin typeface="Panton Light Caps" panose="00000300000000000000" pitchFamily="50" charset="0"/>
              </a:rPr>
              <a:t>BD241C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514 </a:t>
            </a:r>
            <a:r>
              <a:rPr lang="ru-RU" dirty="0" smtClean="0">
                <a:latin typeface="Panton Light Caps" panose="00000300000000000000" pitchFamily="50" charset="0"/>
              </a:rPr>
              <a:t>светодиода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ru-RU" dirty="0" smtClean="0">
                <a:latin typeface="Panton Light Caps" panose="00000300000000000000" pitchFamily="50" charset="0"/>
              </a:rPr>
              <a:t>1 </a:t>
            </a:r>
            <a:r>
              <a:rPr lang="ru-RU" dirty="0">
                <a:latin typeface="Panton Light Caps" panose="00000300000000000000" pitchFamily="50" charset="0"/>
              </a:rPr>
              <a:t>кондензатор 1000 µ</a:t>
            </a:r>
            <a:r>
              <a:rPr lang="es-ES" dirty="0" smtClean="0">
                <a:latin typeface="Panton Light Caps" panose="00000300000000000000" pitchFamily="50" charset="0"/>
              </a:rPr>
              <a:t>F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2 </a:t>
            </a:r>
            <a:r>
              <a:rPr lang="ru-RU" dirty="0" smtClean="0">
                <a:latin typeface="Panton Light Caps" panose="00000300000000000000" pitchFamily="50" charset="0"/>
              </a:rPr>
              <a:t>бутона</a:t>
            </a:r>
            <a:endParaRPr lang="en-US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Arduino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>
                <a:latin typeface="Panton Light Caps" panose="00000300000000000000" pitchFamily="50" charset="0"/>
              </a:rPr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3510020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94" y="114240"/>
            <a:ext cx="9933458" cy="6627088"/>
          </a:xfrm>
        </p:spPr>
      </p:pic>
    </p:spTree>
    <p:extLst>
      <p:ext uri="{BB962C8B-B14F-4D97-AF65-F5344CB8AC3E}">
        <p14:creationId xmlns:p14="http://schemas.microsoft.com/office/powerpoint/2010/main" val="25875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64229" y="3038475"/>
            <a:ext cx="3486151" cy="78105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rgbClr val="6065D0"/>
                </a:solidFill>
                <a:latin typeface="Panton Black Caps" panose="00000400000000000000" pitchFamily="50" charset="0"/>
                <a:cs typeface="Helvetica" panose="020B0604020202020204" pitchFamily="34" charset="0"/>
              </a:rPr>
              <a:t>СОФТуер</a:t>
            </a:r>
            <a:endParaRPr lang="es-ES" dirty="0">
              <a:latin typeface="Panton Black Caps" panose="000004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98" y="1155585"/>
            <a:ext cx="4772270" cy="44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4577"/>
            <a:ext cx="8327571" cy="92123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6065D0"/>
                </a:solidFill>
                <a:latin typeface="Panton Black Caps" panose="00000400000000000000" pitchFamily="50" charset="0"/>
              </a:rPr>
              <a:t>Скелет</a:t>
            </a:r>
            <a:endParaRPr lang="es-ES" dirty="0">
              <a:solidFill>
                <a:srgbClr val="6065D0"/>
              </a:solidFill>
              <a:latin typeface="Panton Black Caps" panose="00000400000000000000" pitchFamily="50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723"/>
            <a:ext cx="10515600" cy="4265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s-ES" dirty="0" smtClean="0">
                <a:latin typeface="Panton Light Caps" panose="00000300000000000000" pitchFamily="50" charset="0"/>
              </a:rPr>
              <a:t>uint8_t </a:t>
            </a:r>
            <a:r>
              <a:rPr lang="es-ES" dirty="0">
                <a:latin typeface="Panton Light Caps" panose="00000300000000000000" pitchFamily="50" charset="0"/>
              </a:rPr>
              <a:t>cube[y][</a:t>
            </a:r>
            <a:r>
              <a:rPr lang="es-ES" dirty="0" smtClean="0">
                <a:latin typeface="Panton Light Caps" panose="00000300000000000000" pitchFamily="50" charset="0"/>
              </a:rPr>
              <a:t>z]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setup</a:t>
            </a:r>
            <a:r>
              <a:rPr lang="es-ES" dirty="0" smtClean="0">
                <a:latin typeface="Panton Light Caps" panose="00000300000000000000" pitchFamily="50" charset="0"/>
              </a:rPr>
              <a:t>()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loop</a:t>
            </a:r>
            <a:r>
              <a:rPr lang="es-ES" dirty="0" smtClean="0">
                <a:latin typeface="Panton Light Caps" panose="00000300000000000000" pitchFamily="50" charset="0"/>
              </a:rPr>
              <a:t>()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renderCube</a:t>
            </a:r>
            <a:r>
              <a:rPr lang="es-ES" dirty="0" smtClean="0">
                <a:latin typeface="Panton Light Caps" panose="00000300000000000000" pitchFamily="50" charset="0"/>
              </a:rPr>
              <a:t>()</a:t>
            </a:r>
            <a:endParaRPr lang="bg-BG" dirty="0" smtClean="0">
              <a:latin typeface="Panton Light Caps" panose="00000300000000000000" pitchFamily="50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s-ES" dirty="0" err="1" smtClean="0">
                <a:latin typeface="Panton Light Caps" panose="00000300000000000000" pitchFamily="50" charset="0"/>
              </a:rPr>
              <a:t>void</a:t>
            </a:r>
            <a:r>
              <a:rPr lang="es-ES" dirty="0" smtClean="0">
                <a:latin typeface="Panton Light Caps" panose="00000300000000000000" pitchFamily="50" charset="0"/>
              </a:rPr>
              <a:t> </a:t>
            </a:r>
            <a:r>
              <a:rPr lang="es-ES" dirty="0" err="1">
                <a:latin typeface="Panton Light Caps" panose="00000300000000000000" pitchFamily="50" charset="0"/>
              </a:rPr>
              <a:t>clearCube</a:t>
            </a:r>
            <a:r>
              <a:rPr lang="es-ES" dirty="0">
                <a:latin typeface="Panton Light Caps" panose="00000300000000000000" pitchFamily="50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225" y="1412776"/>
            <a:ext cx="7526945" cy="41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4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124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Panton Black Caps</vt:lpstr>
      <vt:lpstr>Panton Light Caps</vt:lpstr>
      <vt:lpstr>Office Theme</vt:lpstr>
      <vt:lpstr>3D LED CUBE</vt:lpstr>
      <vt:lpstr>Съдържание</vt:lpstr>
      <vt:lpstr>Как го създадохме? </vt:lpstr>
      <vt:lpstr>Как го създадохме? </vt:lpstr>
      <vt:lpstr>Хардуер</vt:lpstr>
      <vt:lpstr>Части</vt:lpstr>
      <vt:lpstr>PowerPoint Presentation</vt:lpstr>
      <vt:lpstr>СОФТуер</vt:lpstr>
      <vt:lpstr>Скелет</vt:lpstr>
      <vt:lpstr>Основни методи</vt:lpstr>
      <vt:lpstr>аНИМАЦИИ</vt:lpstr>
      <vt:lpstr>Rain</vt:lpstr>
      <vt:lpstr>Plane boing</vt:lpstr>
      <vt:lpstr>Symbol</vt:lpstr>
      <vt:lpstr>glow</vt:lpstr>
      <vt:lpstr>Send Voxels</vt:lpstr>
      <vt:lpstr>Woop Woop</vt:lpstr>
      <vt:lpstr>Благодарим за вниманието!!!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LED CUBE</dc:title>
  <dc:creator>Samuil Slavchev</dc:creator>
  <cp:lastModifiedBy>Samuil Slavchev</cp:lastModifiedBy>
  <cp:revision>19</cp:revision>
  <dcterms:created xsi:type="dcterms:W3CDTF">2019-07-04T13:22:18Z</dcterms:created>
  <dcterms:modified xsi:type="dcterms:W3CDTF">2019-07-05T15:47:24Z</dcterms:modified>
</cp:coreProperties>
</file>