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E3"/>
    <a:srgbClr val="D6D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449" autoAdjust="0"/>
  </p:normalViewPr>
  <p:slideViewPr>
    <p:cSldViewPr snapToGrid="0" showGuides="1">
      <p:cViewPr varScale="1">
        <p:scale>
          <a:sx n="74" d="100"/>
          <a:sy n="74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4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5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1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99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6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1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9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9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23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7292-5F6E-4FFF-BBFF-B5FC0F48DD46}" type="datetimeFigureOut">
              <a:rPr lang="es-ES" smtClean="0"/>
              <a:t>08/03/2019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30C2-5054-495F-9812-88D732D4F0B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7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694" y="4015108"/>
            <a:ext cx="5958625" cy="934188"/>
          </a:xfrm>
        </p:spPr>
        <p:txBody>
          <a:bodyPr/>
          <a:lstStyle/>
          <a:p>
            <a:pPr algn="r"/>
            <a:r>
              <a:rPr lang="es-ES" dirty="0" smtClean="0">
                <a:latin typeface="Sunday" panose="00000500000000000000" pitchFamily="2" charset="-52"/>
              </a:rPr>
              <a:t>BRAINZZLER</a:t>
            </a:r>
            <a:endParaRPr lang="es-ES" dirty="0">
              <a:latin typeface="Sunday" panose="00000500000000000000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581" y="5227637"/>
            <a:ext cx="7207876" cy="738142"/>
          </a:xfrm>
        </p:spPr>
        <p:txBody>
          <a:bodyPr>
            <a:normAutofit/>
          </a:bodyPr>
          <a:lstStyle/>
          <a:p>
            <a:pPr algn="l"/>
            <a:r>
              <a:rPr lang="bg-BG" sz="4400" dirty="0" smtClean="0"/>
              <a:t>Забавлявай се, докато учиш!</a:t>
            </a:r>
            <a:endParaRPr lang="es-E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61" y="804052"/>
            <a:ext cx="3603122" cy="29953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38297">
            <a:off x="594704" y="1382014"/>
            <a:ext cx="4213163" cy="354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Идея </a:t>
            </a:r>
            <a:r>
              <a:rPr lang="bg-BG" dirty="0">
                <a:latin typeface="Sunday" panose="00000500000000000000" pitchFamily="2" charset="-52"/>
              </a:rPr>
              <a:t>на проекта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7720">
            <a:off x="6758389" y="980548"/>
            <a:ext cx="4280760" cy="5094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9383" y="2820691"/>
            <a:ext cx="4592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 smtClean="0"/>
              <a:t>- Образователен сайт </a:t>
            </a:r>
          </a:p>
          <a:p>
            <a:r>
              <a:rPr lang="bg-BG" sz="3600" dirty="0" smtClean="0"/>
              <a:t>със забавни  и</a:t>
            </a:r>
          </a:p>
          <a:p>
            <a:r>
              <a:rPr lang="bg-BG" sz="3600" dirty="0" smtClean="0"/>
              <a:t>мотивиращи игри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752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Технологии: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87" y="1880352"/>
            <a:ext cx="4092380" cy="4394122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asp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47" y="4118406"/>
            <a:ext cx="3810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 ÐµÐ·ÑÐ»ÑÐ°Ñ Ñ Ð¸Ð·Ð¾Ð±ÑÐ°Ð¶ÐµÐ½Ð¸Ðµ Ð·Ð° entity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6" y="654347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96" y="2247253"/>
            <a:ext cx="2482720" cy="20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0776" y="5005494"/>
            <a:ext cx="391978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Технологии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3" y="581185"/>
            <a:ext cx="6891786" cy="2684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52" y="4186701"/>
            <a:ext cx="3312368" cy="2302650"/>
          </a:xfrm>
          <a:prstGeom prst="rect">
            <a:avLst/>
          </a:prstGeom>
        </p:spPr>
      </p:pic>
      <p:pic>
        <p:nvPicPr>
          <p:cNvPr id="2050" name="Picture 2" descr="Резултат с изображение за jque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" y="3968583"/>
            <a:ext cx="2451504" cy="245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3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1" y="602536"/>
            <a:ext cx="8196990" cy="57036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788" y="4996409"/>
            <a:ext cx="1051560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Дизайн</a:t>
            </a:r>
            <a:endParaRPr lang="es-ES" dirty="0">
              <a:latin typeface="Sunda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182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6881"/>
            <a:ext cx="10515600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Игри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50" y="1"/>
            <a:ext cx="8956049" cy="6858000"/>
          </a:xfrm>
        </p:spPr>
      </p:pic>
    </p:spTree>
    <p:extLst>
      <p:ext uri="{BB962C8B-B14F-4D97-AF65-F5344CB8AC3E}">
        <p14:creationId xmlns:p14="http://schemas.microsoft.com/office/powerpoint/2010/main" val="286200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231" y="2837907"/>
            <a:ext cx="4012769" cy="1325563"/>
          </a:xfrm>
        </p:spPr>
        <p:txBody>
          <a:bodyPr/>
          <a:lstStyle/>
          <a:p>
            <a:r>
              <a:rPr lang="bg-BG" dirty="0" smtClean="0">
                <a:latin typeface="Sunday" panose="00000500000000000000" pitchFamily="2" charset="-52"/>
              </a:rPr>
              <a:t>База Данни</a:t>
            </a:r>
            <a:endParaRPr lang="es-ES" dirty="0">
              <a:latin typeface="Sunday" panose="00000500000000000000" pitchFamily="2" charset="-52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5642" cy="6857999"/>
          </a:xfrm>
        </p:spPr>
      </p:pic>
    </p:spTree>
    <p:extLst>
      <p:ext uri="{BB962C8B-B14F-4D97-AF65-F5344CB8AC3E}">
        <p14:creationId xmlns:p14="http://schemas.microsoft.com/office/powerpoint/2010/main" val="296829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85" y="387457"/>
            <a:ext cx="10515600" cy="2417737"/>
          </a:xfrm>
        </p:spPr>
        <p:txBody>
          <a:bodyPr>
            <a:normAutofit/>
          </a:bodyPr>
          <a:lstStyle/>
          <a:p>
            <a:r>
              <a:rPr lang="bg-BG" sz="5400" dirty="0">
                <a:latin typeface="Sunday" panose="00000500000000000000" pitchFamily="2" charset="-52"/>
              </a:rPr>
              <a:t>Благодарим за </a:t>
            </a:r>
            <a:r>
              <a:rPr lang="bg-BG" sz="5400" dirty="0" smtClean="0">
                <a:latin typeface="Sunday" panose="00000500000000000000" pitchFamily="2" charset="-52"/>
              </a:rPr>
              <a:t>вниманието</a:t>
            </a:r>
            <a:endParaRPr lang="es-E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5517397" y="2154265"/>
            <a:ext cx="5484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400" dirty="0" smtClean="0"/>
              <a:t>А сега към прототипа!</a:t>
            </a:r>
            <a:endParaRPr lang="es-ES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004" y="3113299"/>
            <a:ext cx="3603122" cy="29953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5099">
            <a:off x="7200109" y="3563686"/>
            <a:ext cx="2944957" cy="24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Sunday</vt:lpstr>
      <vt:lpstr>Office Theme</vt:lpstr>
      <vt:lpstr>BRAINZZLER</vt:lpstr>
      <vt:lpstr>Идея на проекта</vt:lpstr>
      <vt:lpstr>Технологии:</vt:lpstr>
      <vt:lpstr>Технологии</vt:lpstr>
      <vt:lpstr>Дизайн</vt:lpstr>
      <vt:lpstr>Игри</vt:lpstr>
      <vt:lpstr>База Данни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BRAINZZLER.COM</dc:title>
  <dc:creator>Sami119</dc:creator>
  <cp:lastModifiedBy>Sami119</cp:lastModifiedBy>
  <cp:revision>8</cp:revision>
  <dcterms:created xsi:type="dcterms:W3CDTF">2019-03-06T13:38:52Z</dcterms:created>
  <dcterms:modified xsi:type="dcterms:W3CDTF">2019-03-08T17:01:45Z</dcterms:modified>
</cp:coreProperties>
</file>