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/>
    <p:restoredTop sz="94715"/>
  </p:normalViewPr>
  <p:slideViewPr>
    <p:cSldViewPr snapToGrid="0">
      <p:cViewPr varScale="1">
        <p:scale>
          <a:sx n="135" d="100"/>
          <a:sy n="135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0A86-333C-B8D0-8949-FE4CF2BA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7DD3-2C5B-7D18-2EB8-A939248C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2FA1-1000-62C7-5C71-7A23C9B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5B26-3F9C-ADD4-F1FA-C52138D6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EA00-E2C4-5FC0-0D8B-FCBB8A2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615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F639-316D-E4A6-D353-91E06B5A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F5F6C-0F18-106F-B850-9818BFE2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75C5-3ADF-2131-AC9B-59BD4AA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5AD1-BCB7-37D1-B366-10BD0B60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01DA-2972-7DB8-965C-74007D2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2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7D44-C5E6-A4BC-04D1-B5DC8ED1E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38B53-F058-8F2C-C63D-1A6C15B5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650A-7002-3964-CFB9-4A2B4780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35EE-974D-7E4F-B97C-9ED51BA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5B9C-E8D4-0C9D-AA10-3613F0D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67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2404-CE96-E08C-CA55-E93D252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83AD-181B-F929-5A55-6ECC097B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BFA6-2677-4CC9-E8DB-7CAA18BE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0740-FDC9-716C-1F5B-3972105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3B91-C6B5-8C93-9337-CECD88B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76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355-F14A-1AC4-F65E-900DC042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49E6-E384-444C-F6A5-8AF93DE1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5107-A66E-081A-7A47-C2B89F2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4A9C-DC3A-BAAE-9527-3E1F8945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4752-EB13-A5C7-F565-BFC71F5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223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2F75-F9B8-7A6E-D82B-8051FB52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00BD-EB3D-9B07-EEFF-8BF039EA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9E15-2959-E697-3B8E-FA94B6AB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509D-6C6F-88F8-1875-B730E7F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1C6A-CE33-5D18-C680-06383A2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DEC5-602B-9FBE-F264-1295DF20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75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C885-5D71-DDE2-A2A4-36115C3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B869-8033-3319-4A2E-A72CDBA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9595-4CB0-58E6-D172-30AEAEEA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8E260-474D-DD7F-8CAA-846F1CB6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23EA-2165-08D6-ED7D-614F1B81C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E9FC-4450-F06B-6193-F7E5D2CD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C1EB-D852-EBE9-3479-1FE99919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786D3-C298-B790-3BC1-EB02A82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9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DF7-433C-B4A1-7E10-120C0A03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37CD2-F28E-8DB0-51E9-E8DCAE34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ADB73-42F4-18ED-5C27-D1DE548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5635E-1F78-0437-5DD5-496C79A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81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7E4FE-62B2-61C5-9892-EF86539A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07273-B83D-E341-68ED-1B1FF8F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15CFB-9678-F1A7-786A-B278DF3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4841-DEB2-62C8-6533-9881375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7005-B922-4BC7-BC30-B45C01B6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B834-425E-332F-5841-AA14F5C26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C1BF-8850-247A-E6D3-52449FA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511B-6F98-88B8-E0DC-7EE7F6AD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426D-3845-E767-B019-6A2665EF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48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D506-B0B6-DFC9-32A8-245D1C44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C64C0-0226-D0FE-4C49-14C067114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1077A-525F-1E92-939C-2CFD2D06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B8B94-EF0D-E827-4F94-5F8E4A7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7A84-2228-8EE0-4B28-CC1B2B19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6847-0330-BD29-4944-EA1E183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37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72F24-19E3-9635-30EC-8D6BE3B1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AD93-6039-CA57-6F9D-09FA7AE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CCEC-99A3-E516-2667-29977B7C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7A00-269F-0E4D-A915-8D59EC75E742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D90C-D1AC-DCA8-9EC3-49B9D04EC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71-EA3E-AC79-B8F1-6FDA222F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5B0F-C37E-DB43-9285-D7DABEB94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21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i-waehner.de/blog/2021/09/23/real-time-kappa-architecture-mainstream-replacing-batch-lambd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6BE2-B6E7-B29B-D7B1-419EE3CF7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Data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58D-9200-D384-FFFC-53021FD41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L" dirty="0"/>
              <a:t>y Sami Alashabi &amp; </a:t>
            </a:r>
            <a:r>
              <a:rPr lang="en-GB" dirty="0"/>
              <a:t>Maria </a:t>
            </a:r>
            <a:r>
              <a:rPr lang="en-GB" dirty="0" err="1"/>
              <a:t>Berinde-Tampanariu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8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4CD7-BE41-DC73-1E42-C0C8173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ACFA-ACCD-FB36-CC14-770FAF39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3743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NL" dirty="0"/>
              <a:t>Introduction</a:t>
            </a:r>
          </a:p>
          <a:p>
            <a:pPr>
              <a:spcAft>
                <a:spcPts val="1200"/>
              </a:spcAft>
            </a:pPr>
            <a:r>
              <a:rPr lang="en-NL" dirty="0"/>
              <a:t>Why use data streaming? – Streaming success stories</a:t>
            </a:r>
          </a:p>
          <a:p>
            <a:pPr>
              <a:spcAft>
                <a:spcPts val="1200"/>
              </a:spcAft>
            </a:pPr>
            <a:r>
              <a:rPr lang="en-NL" dirty="0"/>
              <a:t>Architecture (Kappa vs Lambda)</a:t>
            </a:r>
          </a:p>
          <a:p>
            <a:pPr>
              <a:spcAft>
                <a:spcPts val="1200"/>
              </a:spcAft>
            </a:pPr>
            <a:r>
              <a:rPr lang="en-NL" dirty="0"/>
              <a:t>How to stream data &amp; key concepts</a:t>
            </a:r>
          </a:p>
          <a:p>
            <a:pPr>
              <a:spcAft>
                <a:spcPts val="1200"/>
              </a:spcAft>
            </a:pPr>
            <a:r>
              <a:rPr lang="en-NL" dirty="0"/>
              <a:t>Demo</a:t>
            </a:r>
          </a:p>
          <a:p>
            <a:pPr>
              <a:spcAft>
                <a:spcPts val="1200"/>
              </a:spcAft>
            </a:pPr>
            <a:r>
              <a:rPr lang="en-NL" dirty="0"/>
              <a:t>Next Steps</a:t>
            </a:r>
          </a:p>
          <a:p>
            <a:pPr>
              <a:spcAft>
                <a:spcPts val="12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453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CD1-5AE7-543F-F651-97DA412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15FA-D660-920B-5806-DFAF33CA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Enables decoupling.</a:t>
            </a:r>
          </a:p>
          <a:p>
            <a:r>
              <a:rPr lang="en-NL" dirty="0"/>
              <a:t>Allows both Batch and stream processing in their own pace.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803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C101-2178-FD6F-9BF5-079F07E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F6F-B66D-748D-3E62-C57FAC80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https://www.kai-waehner.de/blog/2021/09/23/real-time-kappa-architecture-mainstream-replacing-batch-lambda/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8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2f063bf-ce3a-473c-8609-3866002c85b0}" enabled="1" method="Privileged" siteId="{b914a242-e718-443b-a47c-6b4c649d8c0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Streaming</vt:lpstr>
      <vt:lpstr>Agenda</vt:lpstr>
      <vt:lpstr>Architecture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Streaming</dc:title>
  <dc:creator>Alashabi, Sami</dc:creator>
  <cp:lastModifiedBy>Alashabi, Sami</cp:lastModifiedBy>
  <cp:revision>16</cp:revision>
  <dcterms:created xsi:type="dcterms:W3CDTF">2023-10-18T08:43:51Z</dcterms:created>
  <dcterms:modified xsi:type="dcterms:W3CDTF">2023-10-18T09:28:14Z</dcterms:modified>
</cp:coreProperties>
</file>