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3152-0EB0-4DBC-AA04-A7758BAE793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8B7B-397A-47CD-A805-10B4AF445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9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3152-0EB0-4DBC-AA04-A7758BAE793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8B7B-397A-47CD-A805-10B4AF445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3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3152-0EB0-4DBC-AA04-A7758BAE793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8B7B-397A-47CD-A805-10B4AF445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7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3152-0EB0-4DBC-AA04-A7758BAE793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8B7B-397A-47CD-A805-10B4AF445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0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3152-0EB0-4DBC-AA04-A7758BAE793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8B7B-397A-47CD-A805-10B4AF445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8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3152-0EB0-4DBC-AA04-A7758BAE793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8B7B-397A-47CD-A805-10B4AF445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8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3152-0EB0-4DBC-AA04-A7758BAE793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8B7B-397A-47CD-A805-10B4AF445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9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3152-0EB0-4DBC-AA04-A7758BAE793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8B7B-397A-47CD-A805-10B4AF445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5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3152-0EB0-4DBC-AA04-A7758BAE793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8B7B-397A-47CD-A805-10B4AF445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3152-0EB0-4DBC-AA04-A7758BAE793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8B7B-397A-47CD-A805-10B4AF445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2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3152-0EB0-4DBC-AA04-A7758BAE793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8B7B-397A-47CD-A805-10B4AF445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1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F3152-0EB0-4DBC-AA04-A7758BAE793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D8B7B-397A-47CD-A805-10B4AF445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9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2" y="633022"/>
            <a:ext cx="9926435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2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303" y="597159"/>
            <a:ext cx="9997121" cy="496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2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488233"/>
            <a:ext cx="5626359" cy="4746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841" y="488232"/>
            <a:ext cx="5816587" cy="474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2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50" y="980733"/>
            <a:ext cx="10021699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1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29" y="613969"/>
            <a:ext cx="10326541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9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5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alam</dc:creator>
  <cp:lastModifiedBy>sami alam</cp:lastModifiedBy>
  <cp:revision>1</cp:revision>
  <dcterms:created xsi:type="dcterms:W3CDTF">2025-06-24T15:52:44Z</dcterms:created>
  <dcterms:modified xsi:type="dcterms:W3CDTF">2025-06-24T15:57:00Z</dcterms:modified>
</cp:coreProperties>
</file>