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FC0-5D62-47B0-9847-674AB5F5485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8576-D7C0-4183-83B5-15E5039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2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FC0-5D62-47B0-9847-674AB5F5485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8576-D7C0-4183-83B5-15E5039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FC0-5D62-47B0-9847-674AB5F5485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8576-D7C0-4183-83B5-15E5039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FC0-5D62-47B0-9847-674AB5F5485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8576-D7C0-4183-83B5-15E5039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1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FC0-5D62-47B0-9847-674AB5F5485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8576-D7C0-4183-83B5-15E5039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0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FC0-5D62-47B0-9847-674AB5F5485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8576-D7C0-4183-83B5-15E5039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FC0-5D62-47B0-9847-674AB5F5485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8576-D7C0-4183-83B5-15E5039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FC0-5D62-47B0-9847-674AB5F5485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8576-D7C0-4183-83B5-15E5039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FC0-5D62-47B0-9847-674AB5F5485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8576-D7C0-4183-83B5-15E5039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7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FC0-5D62-47B0-9847-674AB5F5485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8576-D7C0-4183-83B5-15E5039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FC0-5D62-47B0-9847-674AB5F5485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C8576-D7C0-4183-83B5-15E5039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7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8FC0-5D62-47B0-9847-674AB5F5485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C8576-D7C0-4183-83B5-15E5039C1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8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1047417"/>
            <a:ext cx="10126488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8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1276049"/>
            <a:ext cx="10126488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6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647312"/>
            <a:ext cx="9221487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5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97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918812"/>
            <a:ext cx="9916909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1109339"/>
            <a:ext cx="10088383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9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1" y="1075996"/>
            <a:ext cx="1007885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6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4" y="1352260"/>
            <a:ext cx="10012172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9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1075996"/>
            <a:ext cx="9650172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0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799733"/>
            <a:ext cx="9955014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8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1061707"/>
            <a:ext cx="10221751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8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1176023"/>
            <a:ext cx="989785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2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alam</dc:creator>
  <cp:lastModifiedBy>sami alam</cp:lastModifiedBy>
  <cp:revision>4</cp:revision>
  <dcterms:created xsi:type="dcterms:W3CDTF">2025-06-25T06:46:46Z</dcterms:created>
  <dcterms:modified xsi:type="dcterms:W3CDTF">2025-06-25T07:23:53Z</dcterms:modified>
</cp:coreProperties>
</file>