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1651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F8C5-142D-43CC-BC96-0FF90610A7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5A63-1C97-47ED-95DA-E68163A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5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F8C5-142D-43CC-BC96-0FF90610A7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5A63-1C97-47ED-95DA-E68163A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01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F8C5-142D-43CC-BC96-0FF90610A7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5A63-1C97-47ED-95DA-E68163A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5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F8C5-142D-43CC-BC96-0FF90610A7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5A63-1C97-47ED-95DA-E68163A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39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F8C5-142D-43CC-BC96-0FF90610A7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5A63-1C97-47ED-95DA-E68163A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7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F8C5-142D-43CC-BC96-0FF90610A7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5A63-1C97-47ED-95DA-E68163A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1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F8C5-142D-43CC-BC96-0FF90610A7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5A63-1C97-47ED-95DA-E68163A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F8C5-142D-43CC-BC96-0FF90610A7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5A63-1C97-47ED-95DA-E68163A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F8C5-142D-43CC-BC96-0FF90610A7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5A63-1C97-47ED-95DA-E68163A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2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F8C5-142D-43CC-BC96-0FF90610A7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5A63-1C97-47ED-95DA-E68163A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BF8C5-142D-43CC-BC96-0FF90610A7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5A63-1C97-47ED-95DA-E68163A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BF8C5-142D-43CC-BC96-0FF90610A7D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35A63-1C97-47ED-95DA-E68163A30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9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970385"/>
            <a:ext cx="9869277" cy="455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7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13" y="814022"/>
            <a:ext cx="10193173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8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856891"/>
            <a:ext cx="10412278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914049"/>
            <a:ext cx="9831172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4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871180"/>
            <a:ext cx="9869277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874643"/>
            <a:ext cx="9945488" cy="449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7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95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alam</dc:creator>
  <cp:lastModifiedBy>sami alam</cp:lastModifiedBy>
  <cp:revision>6</cp:revision>
  <dcterms:created xsi:type="dcterms:W3CDTF">2025-06-27T08:08:38Z</dcterms:created>
  <dcterms:modified xsi:type="dcterms:W3CDTF">2025-06-27T16:31:38Z</dcterms:modified>
</cp:coreProperties>
</file>